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customXml/itemProps69.xml" ContentType="application/vnd.openxmlformats-officedocument.customXmlProperties+xml"/>
  <Override PartName="/customXml/itemProps70.xml" ContentType="application/vnd.openxmlformats-officedocument.customXmlProperties+xml"/>
  <Override PartName="/customXml/itemProps71.xml" ContentType="application/vnd.openxmlformats-officedocument.customXmlProperties+xml"/>
  <Override PartName="/customXml/itemProps72.xml" ContentType="application/vnd.openxmlformats-officedocument.customXmlProperties+xml"/>
  <Override PartName="/customXml/itemProps73.xml" ContentType="application/vnd.openxmlformats-officedocument.customXmlProperties+xml"/>
  <Override PartName="/customXml/itemProps74.xml" ContentType="application/vnd.openxmlformats-officedocument.customXmlProperties+xml"/>
  <Override PartName="/customXml/itemProps75.xml" ContentType="application/vnd.openxmlformats-officedocument.customXmlProperties+xml"/>
  <Override PartName="/customXml/itemProps76.xml" ContentType="application/vnd.openxmlformats-officedocument.customXmlProperties+xml"/>
  <Override PartName="/customXml/itemProps77.xml" ContentType="application/vnd.openxmlformats-officedocument.customXmlProperties+xml"/>
  <Override PartName="/customXml/itemProps78.xml" ContentType="application/vnd.openxmlformats-officedocument.customXmlProperties+xml"/>
  <Override PartName="/customXml/itemProps79.xml" ContentType="application/vnd.openxmlformats-officedocument.customXmlProperties+xml"/>
  <Override PartName="/customXml/itemProps80.xml" ContentType="application/vnd.openxmlformats-officedocument.customXmlProperties+xml"/>
  <Override PartName="/customXml/itemProps81.xml" ContentType="application/vnd.openxmlformats-officedocument.customXmlProperties+xml"/>
  <Override PartName="/customXml/itemProps82.xml" ContentType="application/vnd.openxmlformats-officedocument.customXmlProperties+xml"/>
  <Override PartName="/customXml/itemProps83.xml" ContentType="application/vnd.openxmlformats-officedocument.customXmlProperties+xml"/>
  <Override PartName="/customXml/itemProps84.xml" ContentType="application/vnd.openxmlformats-officedocument.customXmlProperties+xml"/>
  <Override PartName="/customXml/itemProps85.xml" ContentType="application/vnd.openxmlformats-officedocument.customXmlProperties+xml"/>
  <Override PartName="/customXml/itemProps86.xml" ContentType="application/vnd.openxmlformats-officedocument.customXmlProperties+xml"/>
  <Override PartName="/customXml/itemProps87.xml" ContentType="application/vnd.openxmlformats-officedocument.customXmlProperties+xml"/>
  <Override PartName="/customXml/itemProps88.xml" ContentType="application/vnd.openxmlformats-officedocument.customXmlProperties+xml"/>
  <Override PartName="/customXml/itemProps89.xml" ContentType="application/vnd.openxmlformats-officedocument.customXmlProperties+xml"/>
  <Override PartName="/customXml/itemProps90.xml" ContentType="application/vnd.openxmlformats-officedocument.customXmlProperties+xml"/>
  <Override PartName="/customXml/itemProps91.xml" ContentType="application/vnd.openxmlformats-officedocument.customXmlProperties+xml"/>
  <Override PartName="/customXml/itemProps92.xml" ContentType="application/vnd.openxmlformats-officedocument.customXmlProperties+xml"/>
  <Override PartName="/customXml/itemProps93.xml" ContentType="application/vnd.openxmlformats-officedocument.customXmlProperties+xml"/>
  <Override PartName="/customXml/itemProps94.xml" ContentType="application/vnd.openxmlformats-officedocument.customXmlProperties+xml"/>
  <Override PartName="/customXml/itemProps95.xml" ContentType="application/vnd.openxmlformats-officedocument.customXmlProperties+xml"/>
  <Override PartName="/customXml/itemProps96.xml" ContentType="application/vnd.openxmlformats-officedocument.customXmlProperties+xml"/>
  <Override PartName="/customXml/itemProps97.xml" ContentType="application/vnd.openxmlformats-officedocument.customXmlProperties+xml"/>
  <Override PartName="/customXml/itemProps98.xml" ContentType="application/vnd.openxmlformats-officedocument.customXmlProperties+xml"/>
  <Override PartName="/customXml/itemProps99.xml" ContentType="application/vnd.openxmlformats-officedocument.customXmlProperties+xml"/>
  <Override PartName="/customXml/itemProps100.xml" ContentType="application/vnd.openxmlformats-officedocument.customXmlProperties+xml"/>
  <Override PartName="/customXml/itemProps101.xml" ContentType="application/vnd.openxmlformats-officedocument.customXmlProperties+xml"/>
  <Override PartName="/customXml/itemProps102.xml" ContentType="application/vnd.openxmlformats-officedocument.customXmlProperties+xml"/>
  <Override PartName="/customXml/itemProps103.xml" ContentType="application/vnd.openxmlformats-officedocument.customXmlProperties+xml"/>
  <Override PartName="/customXml/itemProps104.xml" ContentType="application/vnd.openxmlformats-officedocument.customXmlProperties+xml"/>
  <Override PartName="/customXml/itemProps105.xml" ContentType="application/vnd.openxmlformats-officedocument.customXmlProperties+xml"/>
  <Override PartName="/customXml/itemProps106.xml" ContentType="application/vnd.openxmlformats-officedocument.customXmlProperties+xml"/>
  <Override PartName="/customXml/itemProps107.xml" ContentType="application/vnd.openxmlformats-officedocument.customXmlProperties+xml"/>
  <Override PartName="/customXml/itemProps108.xml" ContentType="application/vnd.openxmlformats-officedocument.customXmlProperties+xml"/>
  <Override PartName="/customXml/itemProps109.xml" ContentType="application/vnd.openxmlformats-officedocument.customXmlProperties+xml"/>
  <Override PartName="/customXml/itemProps110.xml" ContentType="application/vnd.openxmlformats-officedocument.customXmlProperties+xml"/>
  <Override PartName="/customXml/itemProps111.xml" ContentType="application/vnd.openxmlformats-officedocument.customXmlProperties+xml"/>
  <Override PartName="/customXml/itemProps112.xml" ContentType="application/vnd.openxmlformats-officedocument.customXmlProperties+xml"/>
  <Override PartName="/customXml/itemProps113.xml" ContentType="application/vnd.openxmlformats-officedocument.customXmlProperties+xml"/>
  <Override PartName="/customXml/itemProps114.xml" ContentType="application/vnd.openxmlformats-officedocument.customXmlProperties+xml"/>
  <Override PartName="/customXml/itemProps115.xml" ContentType="application/vnd.openxmlformats-officedocument.customXmlProperties+xml"/>
  <Override PartName="/customXml/itemProps116.xml" ContentType="application/vnd.openxmlformats-officedocument.customXmlProperties+xml"/>
  <Override PartName="/customXml/itemProps117.xml" ContentType="application/vnd.openxmlformats-officedocument.customXmlProperties+xml"/>
  <Override PartName="/customXml/itemProps118.xml" ContentType="application/vnd.openxmlformats-officedocument.customXmlProperties+xml"/>
  <Override PartName="/customXml/itemProps119.xml" ContentType="application/vnd.openxmlformats-officedocument.customXmlProperties+xml"/>
  <Override PartName="/customXml/itemProps120.xml" ContentType="application/vnd.openxmlformats-officedocument.customXmlProperties+xml"/>
  <Override PartName="/customXml/itemProps121.xml" ContentType="application/vnd.openxmlformats-officedocument.customXmlProperties+xml"/>
  <Override PartName="/customXml/itemProps122.xml" ContentType="application/vnd.openxmlformats-officedocument.customXmlProperties+xml"/>
  <Override PartName="/customXml/itemProps123.xml" ContentType="application/vnd.openxmlformats-officedocument.customXmlProperties+xml"/>
  <Override PartName="/customXml/itemProps124.xml" ContentType="application/vnd.openxmlformats-officedocument.customXmlProperties+xml"/>
  <Override PartName="/customXml/itemProps125.xml" ContentType="application/vnd.openxmlformats-officedocument.customXmlProperties+xml"/>
  <Override PartName="/customXml/itemProps126.xml" ContentType="application/vnd.openxmlformats-officedocument.customXmlProperties+xml"/>
  <Override PartName="/customXml/itemProps127.xml" ContentType="application/vnd.openxmlformats-officedocument.customXmlProperties+xml"/>
  <Override PartName="/customXml/itemProps128.xml" ContentType="application/vnd.openxmlformats-officedocument.customXmlProperties+xml"/>
  <Override PartName="/customXml/itemProps129.xml" ContentType="application/vnd.openxmlformats-officedocument.customXmlProperties+xml"/>
  <Override PartName="/customXml/itemProps130.xml" ContentType="application/vnd.openxmlformats-officedocument.customXmlProperties+xml"/>
  <Override PartName="/customXml/itemProps131.xml" ContentType="application/vnd.openxmlformats-officedocument.customXmlProperties+xml"/>
  <Override PartName="/customXml/itemProps132.xml" ContentType="application/vnd.openxmlformats-officedocument.customXmlProperties+xml"/>
  <Override PartName="/customXml/itemProps133.xml" ContentType="application/vnd.openxmlformats-officedocument.customXmlProperties+xml"/>
  <Override PartName="/customXml/itemProps134.xml" ContentType="application/vnd.openxmlformats-officedocument.customXmlProperties+xml"/>
  <Override PartName="/customXml/itemProps135.xml" ContentType="application/vnd.openxmlformats-officedocument.customXmlProperties+xml"/>
  <Override PartName="/customXml/itemProps136.xml" ContentType="application/vnd.openxmlformats-officedocument.customXmlProperties+xml"/>
  <Override PartName="/customXml/itemProps137.xml" ContentType="application/vnd.openxmlformats-officedocument.customXmlProperties+xml"/>
  <Override PartName="/customXml/itemProps138.xml" ContentType="application/vnd.openxmlformats-officedocument.customXmlProperties+xml"/>
  <Override PartName="/customXml/itemProps139.xml" ContentType="application/vnd.openxmlformats-officedocument.customXmlProperties+xml"/>
  <Override PartName="/customXml/itemProps140.xml" ContentType="application/vnd.openxmlformats-officedocument.customXmlProperties+xml"/>
  <Override PartName="/customXml/itemProps141.xml" ContentType="application/vnd.openxmlformats-officedocument.customXmlProperties+xml"/>
  <Override PartName="/customXml/itemProps142.xml" ContentType="application/vnd.openxmlformats-officedocument.customXmlProperties+xml"/>
  <Override PartName="/customXml/itemProps143.xml" ContentType="application/vnd.openxmlformats-officedocument.customXmlProperties+xml"/>
  <Override PartName="/customXml/itemProps144.xml" ContentType="application/vnd.openxmlformats-officedocument.customXmlProperties+xml"/>
  <Override PartName="/customXml/itemProps14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1.xml" ContentType="application/vnd.openxmlformats-officedocument.presentationml.tags+xml"/>
  <Override PartName="/ppt/notesSlides/notesSlide3.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0.xml" ContentType="application/vnd.openxmlformats-officedocument.presentationml.tags+xml"/>
  <Override PartName="/ppt/notesSlides/notesSlide6.xml" ContentType="application/vnd.openxmlformats-officedocument.presentationml.notesSlide+xml"/>
  <Override PartName="/ppt/tags/tag31.xml" ContentType="application/vnd.openxmlformats-officedocument.presentationml.tags+xml"/>
  <Override PartName="/ppt/notesSlides/notesSlide7.xml" ContentType="application/vnd.openxmlformats-officedocument.presentationml.notesSlide+xml"/>
  <Override PartName="/ppt/tags/tag32.xml" ContentType="application/vnd.openxmlformats-officedocument.presentationml.tags+xml"/>
  <Override PartName="/ppt/media/image50.jpg" ContentType="image/jpg"/>
  <Override PartName="/ppt/tags/tag33.xml" ContentType="application/vnd.openxmlformats-officedocument.presentationml.tags+xml"/>
  <Override PartName="/ppt/notesSlides/notesSlide8.xml" ContentType="application/vnd.openxmlformats-officedocument.presentationml.notesSlide+xml"/>
  <Override PartName="/ppt/charts/chart2.xml" ContentType="application/vnd.openxmlformats-officedocument.drawingml.chart+xml"/>
  <Override PartName="/ppt/tags/tag34.xml" ContentType="application/vnd.openxmlformats-officedocument.presentationml.tags+xml"/>
  <Override PartName="/ppt/notesSlides/notesSlide9.xml" ContentType="application/vnd.openxmlformats-officedocument.presentationml.notesSlide+xml"/>
  <Override PartName="/ppt/charts/chart3.xml" ContentType="application/vnd.openxmlformats-officedocument.drawingml.chart+xml"/>
  <Override PartName="/ppt/tags/tag35.xml" ContentType="application/vnd.openxmlformats-officedocument.presentationml.tags+xml"/>
  <Override PartName="/ppt/tags/tag36.xml" ContentType="application/vnd.openxmlformats-officedocument.presentationml.tags+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37.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38.xml" ContentType="application/vnd.openxmlformats-officedocument.presentationml.tag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39.xml" ContentType="application/vnd.openxmlformats-officedocument.presentationml.tags+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40.xml" ContentType="application/vnd.openxmlformats-officedocument.presentationml.tags+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41.xml" ContentType="application/vnd.openxmlformats-officedocument.presentationml.tags+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42.xml" ContentType="application/vnd.openxmlformats-officedocument.presentationml.tags+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43.xml" ContentType="application/vnd.openxmlformats-officedocument.presentationml.tags+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ags/tag44.xml" ContentType="application/vnd.openxmlformats-officedocument.presentationml.tags+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11.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tags/tag59.xml" ContentType="application/vnd.openxmlformats-officedocument.presentationml.tags+xml"/>
  <Override PartName="/ppt/notesSlides/notesSlide12.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tags/tag60.xml" ContentType="application/vnd.openxmlformats-officedocument.presentationml.tags+xml"/>
  <Override PartName="/ppt/notesSlides/notesSlide13.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tags/tag61.xml" ContentType="application/vnd.openxmlformats-officedocument.presentationml.tags+xml"/>
  <Override PartName="/ppt/notesSlides/notesSlide14.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tags/tag62.xml" ContentType="application/vnd.openxmlformats-officedocument.presentationml.tags+xml"/>
  <Override PartName="/ppt/notesSlides/notesSlide15.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46"/>
  </p:sldMasterIdLst>
  <p:notesMasterIdLst>
    <p:notesMasterId r:id="rId210"/>
  </p:notesMasterIdLst>
  <p:handoutMasterIdLst>
    <p:handoutMasterId r:id="rId211"/>
  </p:handoutMasterIdLst>
  <p:sldIdLst>
    <p:sldId id="262" r:id="rId147"/>
    <p:sldId id="2147377285" r:id="rId148"/>
    <p:sldId id="2147377286" r:id="rId149"/>
    <p:sldId id="2147377277" r:id="rId150"/>
    <p:sldId id="418" r:id="rId151"/>
    <p:sldId id="293" r:id="rId152"/>
    <p:sldId id="2147377276" r:id="rId153"/>
    <p:sldId id="286" r:id="rId154"/>
    <p:sldId id="2147377282" r:id="rId155"/>
    <p:sldId id="271" r:id="rId156"/>
    <p:sldId id="414" r:id="rId157"/>
    <p:sldId id="2147377265" r:id="rId158"/>
    <p:sldId id="2147377323" r:id="rId159"/>
    <p:sldId id="2147377266" r:id="rId160"/>
    <p:sldId id="2147377317" r:id="rId161"/>
    <p:sldId id="2147377318" r:id="rId162"/>
    <p:sldId id="2147377319" r:id="rId163"/>
    <p:sldId id="2147377320" r:id="rId164"/>
    <p:sldId id="2147377321" r:id="rId165"/>
    <p:sldId id="2147377322" r:id="rId166"/>
    <p:sldId id="2147377283" r:id="rId167"/>
    <p:sldId id="2147377288" r:id="rId168"/>
    <p:sldId id="2147377294" r:id="rId169"/>
    <p:sldId id="450" r:id="rId170"/>
    <p:sldId id="2147377293" r:id="rId171"/>
    <p:sldId id="2147377299" r:id="rId172"/>
    <p:sldId id="463" r:id="rId173"/>
    <p:sldId id="2147377298" r:id="rId174"/>
    <p:sldId id="2147377292" r:id="rId175"/>
    <p:sldId id="2147377307" r:id="rId176"/>
    <p:sldId id="2147377324" r:id="rId177"/>
    <p:sldId id="2147377308" r:id="rId178"/>
    <p:sldId id="2147377309" r:id="rId179"/>
    <p:sldId id="2147377287" r:id="rId180"/>
    <p:sldId id="2147377333" r:id="rId181"/>
    <p:sldId id="453" r:id="rId182"/>
    <p:sldId id="2147377344" r:id="rId183"/>
    <p:sldId id="2147377348" r:id="rId184"/>
    <p:sldId id="2147377345" r:id="rId185"/>
    <p:sldId id="2147377349" r:id="rId186"/>
    <p:sldId id="2147377347" r:id="rId187"/>
    <p:sldId id="2147377351" r:id="rId188"/>
    <p:sldId id="2147377346" r:id="rId189"/>
    <p:sldId id="2147377350" r:id="rId190"/>
    <p:sldId id="2147377339" r:id="rId191"/>
    <p:sldId id="2147377340" r:id="rId192"/>
    <p:sldId id="2147377352" r:id="rId193"/>
    <p:sldId id="2147377334" r:id="rId194"/>
    <p:sldId id="2147377353" r:id="rId195"/>
    <p:sldId id="2147377354" r:id="rId196"/>
    <p:sldId id="2147377289" r:id="rId197"/>
    <p:sldId id="2147377325" r:id="rId198"/>
    <p:sldId id="2147377326" r:id="rId199"/>
    <p:sldId id="2147377329" r:id="rId200"/>
    <p:sldId id="2147377327" r:id="rId201"/>
    <p:sldId id="2147377328" r:id="rId202"/>
    <p:sldId id="2147377290" r:id="rId203"/>
    <p:sldId id="459" r:id="rId204"/>
    <p:sldId id="2147377312" r:id="rId205"/>
    <p:sldId id="2147377300" r:id="rId206"/>
    <p:sldId id="2147377315" r:id="rId207"/>
    <p:sldId id="2147377316" r:id="rId208"/>
    <p:sldId id="2147377245" r:id="rId20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759"/>
    <a:srgbClr val="262626"/>
    <a:srgbClr val="0C442C"/>
    <a:srgbClr val="EF9E73"/>
    <a:srgbClr val="102F87"/>
    <a:srgbClr val="0E2A7A"/>
    <a:srgbClr val="56648F"/>
    <a:srgbClr val="4D93FF"/>
    <a:srgbClr val="1C54F3"/>
    <a:srgbClr val="6969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69012ECD-51FC-41F1-AA8D-1B2483CD663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241" autoAdjust="0"/>
    <p:restoredTop sz="96283" autoAdjust="0"/>
  </p:normalViewPr>
  <p:slideViewPr>
    <p:cSldViewPr snapToGrid="0" showGuides="1">
      <p:cViewPr varScale="1">
        <p:scale>
          <a:sx n="112" d="100"/>
          <a:sy n="112" d="100"/>
        </p:scale>
        <p:origin x="420" y="96"/>
      </p:cViewPr>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81" d="100"/>
          <a:sy n="81" d="100"/>
        </p:scale>
        <p:origin x="3894" y="84"/>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customXml" Target="../customXml/item84.xml"/><Relationship Id="rId138" Type="http://schemas.openxmlformats.org/officeDocument/2006/relationships/customXml" Target="../customXml/item138.xml"/><Relationship Id="rId159" Type="http://schemas.openxmlformats.org/officeDocument/2006/relationships/slide" Target="slides/slide13.xml"/><Relationship Id="rId170" Type="http://schemas.openxmlformats.org/officeDocument/2006/relationships/slide" Target="slides/slide24.xml"/><Relationship Id="rId191" Type="http://schemas.openxmlformats.org/officeDocument/2006/relationships/slide" Target="slides/slide45.xml"/><Relationship Id="rId205" Type="http://schemas.openxmlformats.org/officeDocument/2006/relationships/slide" Target="slides/slide59.xml"/><Relationship Id="rId107" Type="http://schemas.openxmlformats.org/officeDocument/2006/relationships/customXml" Target="../customXml/item107.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customXml" Target="../customXml/item74.xml"/><Relationship Id="rId128" Type="http://schemas.openxmlformats.org/officeDocument/2006/relationships/customXml" Target="../customXml/item128.xml"/><Relationship Id="rId149" Type="http://schemas.openxmlformats.org/officeDocument/2006/relationships/slide" Target="slides/slide3.xml"/><Relationship Id="rId5" Type="http://schemas.openxmlformats.org/officeDocument/2006/relationships/customXml" Target="../customXml/item5.xml"/><Relationship Id="rId95" Type="http://schemas.openxmlformats.org/officeDocument/2006/relationships/customXml" Target="../customXml/item95.xml"/><Relationship Id="rId160" Type="http://schemas.openxmlformats.org/officeDocument/2006/relationships/slide" Target="slides/slide14.xml"/><Relationship Id="rId181" Type="http://schemas.openxmlformats.org/officeDocument/2006/relationships/slide" Target="slides/slide35.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customXml" Target="../customXml/item118.xml"/><Relationship Id="rId139" Type="http://schemas.openxmlformats.org/officeDocument/2006/relationships/customXml" Target="../customXml/item139.xml"/><Relationship Id="rId85" Type="http://schemas.openxmlformats.org/officeDocument/2006/relationships/customXml" Target="../customXml/item85.xml"/><Relationship Id="rId150" Type="http://schemas.openxmlformats.org/officeDocument/2006/relationships/slide" Target="slides/slide4.xml"/><Relationship Id="rId171" Type="http://schemas.openxmlformats.org/officeDocument/2006/relationships/slide" Target="slides/slide25.xml"/><Relationship Id="rId192" Type="http://schemas.openxmlformats.org/officeDocument/2006/relationships/slide" Target="slides/slide46.xml"/><Relationship Id="rId206" Type="http://schemas.openxmlformats.org/officeDocument/2006/relationships/slide" Target="slides/slide60.xml"/><Relationship Id="rId12" Type="http://schemas.openxmlformats.org/officeDocument/2006/relationships/customXml" Target="../customXml/item12.xml"/><Relationship Id="rId33" Type="http://schemas.openxmlformats.org/officeDocument/2006/relationships/customXml" Target="../customXml/item33.xml"/><Relationship Id="rId108" Type="http://schemas.openxmlformats.org/officeDocument/2006/relationships/customXml" Target="../customXml/item108.xml"/><Relationship Id="rId129" Type="http://schemas.openxmlformats.org/officeDocument/2006/relationships/customXml" Target="../customXml/item129.xml"/><Relationship Id="rId54" Type="http://schemas.openxmlformats.org/officeDocument/2006/relationships/customXml" Target="../customXml/item54.xml"/><Relationship Id="rId75" Type="http://schemas.openxmlformats.org/officeDocument/2006/relationships/customXml" Target="../customXml/item75.xml"/><Relationship Id="rId96" Type="http://schemas.openxmlformats.org/officeDocument/2006/relationships/customXml" Target="../customXml/item96.xml"/><Relationship Id="rId140" Type="http://schemas.openxmlformats.org/officeDocument/2006/relationships/customXml" Target="../customXml/item140.xml"/><Relationship Id="rId161" Type="http://schemas.openxmlformats.org/officeDocument/2006/relationships/slide" Target="slides/slide15.xml"/><Relationship Id="rId182" Type="http://schemas.openxmlformats.org/officeDocument/2006/relationships/slide" Target="slides/slide36.xml"/><Relationship Id="rId6" Type="http://schemas.openxmlformats.org/officeDocument/2006/relationships/customXml" Target="../customXml/item6.xml"/><Relationship Id="rId23" Type="http://schemas.openxmlformats.org/officeDocument/2006/relationships/customXml" Target="../customXml/item23.xml"/><Relationship Id="rId119" Type="http://schemas.openxmlformats.org/officeDocument/2006/relationships/customXml" Target="../customXml/item119.xml"/><Relationship Id="rId44" Type="http://schemas.openxmlformats.org/officeDocument/2006/relationships/customXml" Target="../customXml/item44.xml"/><Relationship Id="rId65" Type="http://schemas.openxmlformats.org/officeDocument/2006/relationships/customXml" Target="../customXml/item65.xml"/><Relationship Id="rId86" Type="http://schemas.openxmlformats.org/officeDocument/2006/relationships/customXml" Target="../customXml/item86.xml"/><Relationship Id="rId130" Type="http://schemas.openxmlformats.org/officeDocument/2006/relationships/customXml" Target="../customXml/item130.xml"/><Relationship Id="rId151" Type="http://schemas.openxmlformats.org/officeDocument/2006/relationships/slide" Target="slides/slide5.xml"/><Relationship Id="rId172" Type="http://schemas.openxmlformats.org/officeDocument/2006/relationships/slide" Target="slides/slide26.xml"/><Relationship Id="rId193" Type="http://schemas.openxmlformats.org/officeDocument/2006/relationships/slide" Target="slides/slide47.xml"/><Relationship Id="rId207" Type="http://schemas.openxmlformats.org/officeDocument/2006/relationships/slide" Target="slides/slide61.xml"/><Relationship Id="rId13" Type="http://schemas.openxmlformats.org/officeDocument/2006/relationships/customXml" Target="../customXml/item13.xml"/><Relationship Id="rId109" Type="http://schemas.openxmlformats.org/officeDocument/2006/relationships/customXml" Target="../customXml/item109.xml"/><Relationship Id="rId34" Type="http://schemas.openxmlformats.org/officeDocument/2006/relationships/customXml" Target="../customXml/item34.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20" Type="http://schemas.openxmlformats.org/officeDocument/2006/relationships/customXml" Target="../customXml/item120.xml"/><Relationship Id="rId141" Type="http://schemas.openxmlformats.org/officeDocument/2006/relationships/customXml" Target="../customXml/item141.xml"/><Relationship Id="rId7" Type="http://schemas.openxmlformats.org/officeDocument/2006/relationships/customXml" Target="../customXml/item7.xml"/><Relationship Id="rId162" Type="http://schemas.openxmlformats.org/officeDocument/2006/relationships/slide" Target="slides/slide16.xml"/><Relationship Id="rId183" Type="http://schemas.openxmlformats.org/officeDocument/2006/relationships/slide" Target="slides/slide37.xml"/><Relationship Id="rId24" Type="http://schemas.openxmlformats.org/officeDocument/2006/relationships/customXml" Target="../customXml/item24.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31" Type="http://schemas.openxmlformats.org/officeDocument/2006/relationships/customXml" Target="../customXml/item131.xml"/><Relationship Id="rId152" Type="http://schemas.openxmlformats.org/officeDocument/2006/relationships/slide" Target="slides/slide6.xml"/><Relationship Id="rId173" Type="http://schemas.openxmlformats.org/officeDocument/2006/relationships/slide" Target="slides/slide27.xml"/><Relationship Id="rId194" Type="http://schemas.openxmlformats.org/officeDocument/2006/relationships/slide" Target="slides/slide48.xml"/><Relationship Id="rId208" Type="http://schemas.openxmlformats.org/officeDocument/2006/relationships/slide" Target="slides/slide62.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slide" Target="slides/slide1.xml"/><Relationship Id="rId168" Type="http://schemas.openxmlformats.org/officeDocument/2006/relationships/slide" Target="slides/slide22.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slide" Target="slides/slide17.xml"/><Relationship Id="rId184" Type="http://schemas.openxmlformats.org/officeDocument/2006/relationships/slide" Target="slides/slide38.xml"/><Relationship Id="rId189" Type="http://schemas.openxmlformats.org/officeDocument/2006/relationships/slide" Target="slides/slide43.xml"/><Relationship Id="rId3" Type="http://schemas.openxmlformats.org/officeDocument/2006/relationships/customXml" Target="../customXml/item3.xml"/><Relationship Id="rId214" Type="http://schemas.openxmlformats.org/officeDocument/2006/relationships/theme" Target="theme/theme1.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slide" Target="slides/slide12.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slide" Target="slides/slide7.xml"/><Relationship Id="rId174" Type="http://schemas.openxmlformats.org/officeDocument/2006/relationships/slide" Target="slides/slide28.xml"/><Relationship Id="rId179" Type="http://schemas.openxmlformats.org/officeDocument/2006/relationships/slide" Target="slides/slide33.xml"/><Relationship Id="rId195" Type="http://schemas.openxmlformats.org/officeDocument/2006/relationships/slide" Target="slides/slide49.xml"/><Relationship Id="rId209" Type="http://schemas.openxmlformats.org/officeDocument/2006/relationships/slide" Target="slides/slide63.xml"/><Relationship Id="rId190" Type="http://schemas.openxmlformats.org/officeDocument/2006/relationships/slide" Target="slides/slide44.xml"/><Relationship Id="rId204" Type="http://schemas.openxmlformats.org/officeDocument/2006/relationships/slide" Target="slides/slide58.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customXml" Target="../customXml/item106.xml"/><Relationship Id="rId127" Type="http://schemas.openxmlformats.org/officeDocument/2006/relationships/customXml" Target="../customXml/item127.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78" Type="http://schemas.openxmlformats.org/officeDocument/2006/relationships/customXml" Target="../customXml/item78.xml"/><Relationship Id="rId94" Type="http://schemas.openxmlformats.org/officeDocument/2006/relationships/customXml" Target="../customXml/item94.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48" Type="http://schemas.openxmlformats.org/officeDocument/2006/relationships/slide" Target="slides/slide2.xml"/><Relationship Id="rId164" Type="http://schemas.openxmlformats.org/officeDocument/2006/relationships/slide" Target="slides/slide18.xml"/><Relationship Id="rId169" Type="http://schemas.openxmlformats.org/officeDocument/2006/relationships/slide" Target="slides/slide23.xml"/><Relationship Id="rId185" Type="http://schemas.openxmlformats.org/officeDocument/2006/relationships/slide" Target="slides/slide39.xml"/><Relationship Id="rId4" Type="http://schemas.openxmlformats.org/officeDocument/2006/relationships/customXml" Target="../customXml/item4.xml"/><Relationship Id="rId9" Type="http://schemas.openxmlformats.org/officeDocument/2006/relationships/customXml" Target="../customXml/item9.xml"/><Relationship Id="rId180" Type="http://schemas.openxmlformats.org/officeDocument/2006/relationships/slide" Target="slides/slide34.xml"/><Relationship Id="rId210" Type="http://schemas.openxmlformats.org/officeDocument/2006/relationships/notesMaster" Target="notesMasters/notesMaster1.xml"/><Relationship Id="rId215" Type="http://schemas.openxmlformats.org/officeDocument/2006/relationships/tableStyles" Target="tableStyles.xml"/><Relationship Id="rId26" Type="http://schemas.openxmlformats.org/officeDocument/2006/relationships/customXml" Target="../customXml/item26.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slide" Target="slides/slide8.xml"/><Relationship Id="rId175" Type="http://schemas.openxmlformats.org/officeDocument/2006/relationships/slide" Target="slides/slide29.xml"/><Relationship Id="rId196" Type="http://schemas.openxmlformats.org/officeDocument/2006/relationships/slide" Target="slides/slide50.xml"/><Relationship Id="rId200" Type="http://schemas.openxmlformats.org/officeDocument/2006/relationships/slide" Target="slides/slide54.xml"/><Relationship Id="rId16" Type="http://schemas.openxmlformats.org/officeDocument/2006/relationships/customXml" Target="../customXml/item16.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customXml" Target="../customXml/item144.xml"/><Relationship Id="rId90" Type="http://schemas.openxmlformats.org/officeDocument/2006/relationships/customXml" Target="../customXml/item90.xml"/><Relationship Id="rId165" Type="http://schemas.openxmlformats.org/officeDocument/2006/relationships/slide" Target="slides/slide19.xml"/><Relationship Id="rId186" Type="http://schemas.openxmlformats.org/officeDocument/2006/relationships/slide" Target="slides/slide40.xml"/><Relationship Id="rId211" Type="http://schemas.openxmlformats.org/officeDocument/2006/relationships/handoutMaster" Target="handoutMasters/handoutMaster1.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80" Type="http://schemas.openxmlformats.org/officeDocument/2006/relationships/customXml" Target="../customXml/item80.xml"/><Relationship Id="rId155" Type="http://schemas.openxmlformats.org/officeDocument/2006/relationships/slide" Target="slides/slide9.xml"/><Relationship Id="rId176" Type="http://schemas.openxmlformats.org/officeDocument/2006/relationships/slide" Target="slides/slide30.xml"/><Relationship Id="rId197" Type="http://schemas.openxmlformats.org/officeDocument/2006/relationships/slide" Target="slides/slide51.xml"/><Relationship Id="rId201" Type="http://schemas.openxmlformats.org/officeDocument/2006/relationships/slide" Target="slides/slide55.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slide" Target="slides/slide20.xml"/><Relationship Id="rId187" Type="http://schemas.openxmlformats.org/officeDocument/2006/relationships/slide" Target="slides/slide41.xml"/><Relationship Id="rId1" Type="http://schemas.openxmlformats.org/officeDocument/2006/relationships/customXml" Target="../customXml/item1.xml"/><Relationship Id="rId212" Type="http://schemas.openxmlformats.org/officeDocument/2006/relationships/presProps" Target="presProps.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slide" Target="slides/slide10.xml"/><Relationship Id="rId177" Type="http://schemas.openxmlformats.org/officeDocument/2006/relationships/slide" Target="slides/slide31.xml"/><Relationship Id="rId198" Type="http://schemas.openxmlformats.org/officeDocument/2006/relationships/slide" Target="slides/slide52.xml"/><Relationship Id="rId202" Type="http://schemas.openxmlformats.org/officeDocument/2006/relationships/slide" Target="slides/slide56.xml"/><Relationship Id="rId18" Type="http://schemas.openxmlformats.org/officeDocument/2006/relationships/customXml" Target="../customXml/item18.xml"/><Relationship Id="rId39" Type="http://schemas.openxmlformats.org/officeDocument/2006/relationships/customXml" Target="../customXml/item39.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slideMaster" Target="slideMasters/slideMaster1.xml"/><Relationship Id="rId167" Type="http://schemas.openxmlformats.org/officeDocument/2006/relationships/slide" Target="slides/slide21.xml"/><Relationship Id="rId188" Type="http://schemas.openxmlformats.org/officeDocument/2006/relationships/slide" Target="slides/slide42.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viewProps" Target="viewProps.xml"/><Relationship Id="rId2" Type="http://schemas.openxmlformats.org/officeDocument/2006/relationships/customXml" Target="../customXml/item2.xml"/><Relationship Id="rId29" Type="http://schemas.openxmlformats.org/officeDocument/2006/relationships/customXml" Target="../customXml/item29.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slide" Target="slides/slide11.xml"/><Relationship Id="rId178" Type="http://schemas.openxmlformats.org/officeDocument/2006/relationships/slide" Target="slides/slide32.xml"/><Relationship Id="rId61" Type="http://schemas.openxmlformats.org/officeDocument/2006/relationships/customXml" Target="../customXml/item61.xml"/><Relationship Id="rId82" Type="http://schemas.openxmlformats.org/officeDocument/2006/relationships/customXml" Target="../customXml/item82.xml"/><Relationship Id="rId199" Type="http://schemas.openxmlformats.org/officeDocument/2006/relationships/slide" Target="slides/slide53.xml"/><Relationship Id="rId203" Type="http://schemas.openxmlformats.org/officeDocument/2006/relationships/slide" Target="slides/slide5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E817-4501-A8C5-006E0D9C3AD8}"/>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E817-4501-A8C5-006E0D9C3AD8}"/>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E817-4501-A8C5-006E0D9C3AD8}"/>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E817-4501-A8C5-006E0D9C3AD8}"/>
              </c:ext>
            </c:extLst>
          </c:dPt>
          <c:dLbls>
            <c:dLbl>
              <c:idx val="0"/>
              <c:layout>
                <c:manualLayout>
                  <c:x val="2.2330645194522599E-2"/>
                  <c:y val="-8.5231565733917096E-3"/>
                </c:manualLayout>
              </c:layout>
              <c:tx>
                <c:rich>
                  <a:bodyPr rot="0" spcFirstLastPara="1" vertOverflow="ellipsis" vert="horz" wrap="square" lIns="38100" tIns="19050" rIns="38100" bIns="19050" anchor="ctr" anchorCtr="1">
                    <a:spAutoFit/>
                  </a:bodyPr>
                  <a:lstStyle/>
                  <a:p>
                    <a:pPr>
                      <a:defRPr lang="zh-CN" sz="1195" b="1" i="0" u="none" strike="noStrike" kern="1200" baseline="0">
                        <a:solidFill>
                          <a:schemeClr val="tx2"/>
                        </a:solidFill>
                        <a:latin typeface="+mn-lt"/>
                        <a:ea typeface="+mn-ea"/>
                        <a:cs typeface="+mn-cs"/>
                      </a:defRPr>
                    </a:pPr>
                    <a:r>
                      <a:rPr lang="en-US" dirty="0"/>
                      <a:t>95%</a:t>
                    </a:r>
                  </a:p>
                </c:rich>
              </c:tx>
              <c:spPr>
                <a:noFill/>
                <a:ln>
                  <a:noFill/>
                </a:ln>
                <a:effectLst/>
              </c:spPr>
              <c:dLblPos val="bestFi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E817-4501-A8C5-006E0D9C3AD8}"/>
                </c:ext>
              </c:extLst>
            </c:dLbl>
            <c:dLbl>
              <c:idx val="1"/>
              <c:layout>
                <c:manualLayout>
                  <c:x val="-7.2912739730529943E-4"/>
                  <c:y val="-1.8875054805792296E-2"/>
                </c:manualLayout>
              </c:layout>
              <c:tx>
                <c:rich>
                  <a:bodyPr rot="0" spcFirstLastPara="1" vertOverflow="ellipsis" vert="horz" wrap="square" lIns="38100" tIns="19050" rIns="38100" bIns="19050" anchor="ctr" anchorCtr="1">
                    <a:spAutoFit/>
                  </a:bodyPr>
                  <a:lstStyle/>
                  <a:p>
                    <a:pPr>
                      <a:defRPr lang="zh-CN" sz="1195" b="1" i="0" u="none" strike="noStrike" kern="1200" baseline="0">
                        <a:solidFill>
                          <a:schemeClr val="accent2"/>
                        </a:solidFill>
                        <a:latin typeface="+mn-lt"/>
                        <a:ea typeface="+mn-ea"/>
                        <a:cs typeface="+mn-cs"/>
                      </a:defRPr>
                    </a:pPr>
                    <a:r>
                      <a:rPr lang="en-US" dirty="0"/>
                      <a:t>5%</a:t>
                    </a:r>
                  </a:p>
                </c:rich>
              </c:tx>
              <c:spPr>
                <a:noFill/>
                <a:ln>
                  <a:noFill/>
                </a:ln>
                <a:effectLst/>
              </c:spPr>
              <c:dLblPos val="bestFi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E817-4501-A8C5-006E0D9C3AD8}"/>
                </c:ext>
              </c:extLst>
            </c:dLbl>
            <c:dLbl>
              <c:idx val="2"/>
              <c:layout>
                <c:manualLayout>
                  <c:x val="-4.4301656451439499E-2"/>
                  <c:y val="4.3950341447593702E-3"/>
                </c:manualLayout>
              </c:layout>
              <c:spPr>
                <a:noFill/>
                <a:ln>
                  <a:noFill/>
                </a:ln>
                <a:effectLst/>
              </c:spPr>
              <c:txPr>
                <a:bodyPr rot="0" spcFirstLastPara="1" vertOverflow="ellipsis" vert="horz" wrap="square" lIns="38100" tIns="19050" rIns="38100" bIns="19050" anchor="ctr" anchorCtr="1">
                  <a:spAutoFit/>
                </a:bodyPr>
                <a:lstStyle/>
                <a:p>
                  <a:pPr>
                    <a:defRPr lang="zh-CN" sz="1195" b="1" i="0" u="none" strike="noStrike" kern="1200" baseline="0">
                      <a:solidFill>
                        <a:schemeClr val="accent3"/>
                      </a:solidFill>
                      <a:latin typeface="+mn-lt"/>
                      <a:ea typeface="+mn-ea"/>
                      <a:cs typeface="+mn-cs"/>
                    </a:defRPr>
                  </a:pPr>
                  <a:endParaRPr lang="en-US"/>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817-4501-A8C5-006E0D9C3AD8}"/>
                </c:ext>
              </c:extLst>
            </c:dLbl>
            <c:dLbl>
              <c:idx val="3"/>
              <c:layout>
                <c:manualLayout>
                  <c:x val="1.19891090855895E-2"/>
                  <c:y val="-3.0123545769593401E-2"/>
                </c:manualLayout>
              </c:layout>
              <c:spPr>
                <a:noFill/>
                <a:ln>
                  <a:noFill/>
                </a:ln>
                <a:effectLst/>
              </c:spPr>
              <c:txPr>
                <a:bodyPr rot="0" spcFirstLastPara="1" vertOverflow="ellipsis" vert="horz" wrap="square" lIns="38100" tIns="19050" rIns="38100" bIns="19050" anchor="ctr" anchorCtr="1">
                  <a:spAutoFit/>
                </a:bodyPr>
                <a:lstStyle/>
                <a:p>
                  <a:pPr>
                    <a:defRPr lang="zh-CN" sz="1195" b="1" i="0" u="none" strike="noStrike" kern="1200" baseline="0">
                      <a:solidFill>
                        <a:schemeClr val="accent4"/>
                      </a:solidFill>
                      <a:latin typeface="+mn-lt"/>
                      <a:ea typeface="+mn-ea"/>
                      <a:cs typeface="+mn-cs"/>
                    </a:defRPr>
                  </a:pPr>
                  <a:endParaRPr lang="en-US"/>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817-4501-A8C5-006E0D9C3AD8}"/>
                </c:ext>
              </c:extLst>
            </c:dLbl>
            <c:spPr>
              <a:noFill/>
              <a:ln>
                <a:noFill/>
              </a:ln>
              <a:effectLst/>
            </c:spPr>
            <c:txPr>
              <a:bodyPr rot="0" spcFirstLastPara="1" vertOverflow="ellipsis" vert="horz" wrap="square" lIns="38100" tIns="19050" rIns="38100" bIns="19050" anchor="ctr" anchorCtr="1">
                <a:spAutoFit/>
              </a:bodyPr>
              <a:lstStyle/>
              <a:p>
                <a:pPr>
                  <a:defRPr lang="zh-CN" sz="1195" b="1" i="0" u="none" strike="noStrike" kern="1200" baseline="0">
                    <a:solidFill>
                      <a:schemeClr val="tx1">
                        <a:lumMod val="75000"/>
                        <a:lumOff val="25000"/>
                      </a:schemeClr>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cap="flat" cmpd="sng" algn="ctr">
                  <a:noFill/>
                  <a:prstDash val="solid"/>
                  <a:round/>
                </a:ln>
                <a:effectLst/>
              </c:spPr>
            </c:leaderLines>
            <c:extLst>
              <c:ext xmlns:c15="http://schemas.microsoft.com/office/drawing/2012/chart" uri="{CE6537A1-D6FC-4f65-9D91-7224C49458BB}"/>
            </c:extLst>
          </c:dLbls>
          <c:cat>
            <c:strRef>
              <c:f>Sheet1!$A$2:$A$5</c:f>
              <c:strCache>
                <c:ptCount val="2"/>
                <c:pt idx="0">
                  <c:v>New Outlets LEED-Certified  具有LEED认证的新门店</c:v>
                </c:pt>
                <c:pt idx="1">
                  <c:v>New Outlets Others 其它新门店</c:v>
                </c:pt>
              </c:strCache>
            </c:strRef>
          </c:cat>
          <c:val>
            <c:numRef>
              <c:f>Sheet1!$B$2:$B$5</c:f>
              <c:numCache>
                <c:formatCode>General</c:formatCode>
                <c:ptCount val="4"/>
                <c:pt idx="0">
                  <c:v>9.5</c:v>
                </c:pt>
                <c:pt idx="1">
                  <c:v>0.5</c:v>
                </c:pt>
              </c:numCache>
            </c:numRef>
          </c:val>
          <c:extLst>
            <c:ext xmlns:c16="http://schemas.microsoft.com/office/drawing/2014/chart" uri="{C3380CC4-5D6E-409C-BE32-E72D297353CC}">
              <c16:uniqueId val="{00000008-E817-4501-A8C5-006E0D9C3AD8}"/>
            </c:ext>
          </c:extLst>
        </c:ser>
        <c:dLbls>
          <c:showLegendKey val="0"/>
          <c:showVal val="1"/>
          <c:showCatName val="0"/>
          <c:showSerName val="0"/>
          <c:showPercent val="0"/>
          <c:showBubbleSize val="0"/>
          <c:showLeaderLines val="1"/>
        </c:dLbls>
        <c:firstSliceAng val="0"/>
      </c:pieChart>
      <c:spPr>
        <a:noFill/>
        <a:ln>
          <a:noFill/>
        </a:ln>
        <a:effectLst/>
      </c:spPr>
    </c:plotArea>
    <c:legend>
      <c:legendPos val="b"/>
      <c:legendEntry>
        <c:idx val="2"/>
        <c:delete val="1"/>
      </c:legendEntry>
      <c:legendEntry>
        <c:idx val="3"/>
        <c:delete val="1"/>
      </c:legendEntry>
      <c:layout>
        <c:manualLayout>
          <c:xMode val="edge"/>
          <c:yMode val="edge"/>
          <c:x val="0"/>
          <c:y val="0.93245788212400227"/>
          <c:w val="0.99524726566326982"/>
          <c:h val="6.7542117875997801E-2"/>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lang="zh-CN"/>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5397307943072525E-2"/>
          <c:y val="5.4590292918190716E-2"/>
          <c:w val="0.87060984404539465"/>
          <c:h val="0.71388637616956097"/>
        </c:manualLayout>
      </c:layout>
      <c:lineChart>
        <c:grouping val="standard"/>
        <c:varyColors val="0"/>
        <c:ser>
          <c:idx val="0"/>
          <c:order val="0"/>
          <c:tx>
            <c:strRef>
              <c:f>Sheet1!$B$1</c:f>
              <c:strCache>
                <c:ptCount val="1"/>
                <c:pt idx="0">
                  <c:v>LEED Volume Certification</c:v>
                </c:pt>
              </c:strCache>
            </c:strRef>
          </c:tx>
          <c:spPr>
            <a:ln w="28575" cap="rnd">
              <a:solidFill>
                <a:schemeClr val="accent1"/>
              </a:solidFill>
              <a:round/>
            </a:ln>
            <a:effectLst/>
          </c:spPr>
          <c:marker>
            <c:symbol val="circle"/>
            <c:size val="5"/>
            <c:spPr>
              <a:solidFill>
                <a:schemeClr val="bg1"/>
              </a:solidFill>
              <a:ln w="19050">
                <a:solidFill>
                  <a:schemeClr val="accent1"/>
                </a:solidFill>
              </a:ln>
              <a:effectLst/>
            </c:spPr>
          </c:marker>
          <c:cat>
            <c:numRef>
              <c:f>Sheet1!$A$2:$A$6</c:f>
              <c:numCache>
                <c:formatCode>General</c:formatCode>
                <c:ptCount val="5"/>
                <c:pt idx="0">
                  <c:v>25</c:v>
                </c:pt>
                <c:pt idx="1">
                  <c:v>50</c:v>
                </c:pt>
                <c:pt idx="2">
                  <c:v>75</c:v>
                </c:pt>
                <c:pt idx="3">
                  <c:v>100</c:v>
                </c:pt>
                <c:pt idx="4">
                  <c:v>125</c:v>
                </c:pt>
              </c:numCache>
            </c:numRef>
          </c:cat>
          <c:val>
            <c:numRef>
              <c:f>Sheet1!$B$2:$B$6</c:f>
              <c:numCache>
                <c:formatCode>General</c:formatCode>
                <c:ptCount val="5"/>
                <c:pt idx="0">
                  <c:v>94</c:v>
                </c:pt>
                <c:pt idx="1">
                  <c:v>144</c:v>
                </c:pt>
                <c:pt idx="2">
                  <c:v>194</c:v>
                </c:pt>
                <c:pt idx="3">
                  <c:v>244</c:v>
                </c:pt>
                <c:pt idx="4">
                  <c:v>294</c:v>
                </c:pt>
              </c:numCache>
            </c:numRef>
          </c:val>
          <c:smooth val="0"/>
          <c:extLst>
            <c:ext xmlns:c16="http://schemas.microsoft.com/office/drawing/2014/chart" uri="{C3380CC4-5D6E-409C-BE32-E72D297353CC}">
              <c16:uniqueId val="{00000000-F67D-4FF8-8828-7F68A2F9FA7A}"/>
            </c:ext>
          </c:extLst>
        </c:ser>
        <c:ser>
          <c:idx val="2"/>
          <c:order val="1"/>
          <c:tx>
            <c:strRef>
              <c:f>Sheet1!$D$1</c:f>
              <c:strCache>
                <c:ptCount val="1"/>
                <c:pt idx="0">
                  <c:v>Regular LEED Certification</c:v>
                </c:pt>
              </c:strCache>
            </c:strRef>
          </c:tx>
          <c:spPr>
            <a:ln w="28575" cap="rnd">
              <a:solidFill>
                <a:schemeClr val="accent2"/>
              </a:solidFill>
              <a:prstDash val="dash"/>
              <a:round/>
            </a:ln>
            <a:effectLst/>
          </c:spPr>
          <c:marker>
            <c:symbol val="circle"/>
            <c:size val="5"/>
            <c:spPr>
              <a:solidFill>
                <a:schemeClr val="bg1"/>
              </a:solidFill>
              <a:ln w="19050">
                <a:solidFill>
                  <a:schemeClr val="accent2"/>
                </a:solidFill>
              </a:ln>
              <a:effectLst/>
            </c:spPr>
          </c:marker>
          <c:cat>
            <c:numRef>
              <c:f>Sheet1!$A$2:$A$6</c:f>
              <c:numCache>
                <c:formatCode>General</c:formatCode>
                <c:ptCount val="5"/>
                <c:pt idx="0">
                  <c:v>25</c:v>
                </c:pt>
                <c:pt idx="1">
                  <c:v>50</c:v>
                </c:pt>
                <c:pt idx="2">
                  <c:v>75</c:v>
                </c:pt>
                <c:pt idx="3">
                  <c:v>100</c:v>
                </c:pt>
                <c:pt idx="4">
                  <c:v>125</c:v>
                </c:pt>
              </c:numCache>
            </c:numRef>
          </c:cat>
          <c:val>
            <c:numRef>
              <c:f>Sheet1!$D$2:$D$6</c:f>
              <c:numCache>
                <c:formatCode>General</c:formatCode>
                <c:ptCount val="5"/>
                <c:pt idx="0">
                  <c:v>87.5</c:v>
                </c:pt>
                <c:pt idx="1">
                  <c:v>175</c:v>
                </c:pt>
                <c:pt idx="2">
                  <c:v>262.5</c:v>
                </c:pt>
                <c:pt idx="3">
                  <c:v>350</c:v>
                </c:pt>
                <c:pt idx="4">
                  <c:v>437.5</c:v>
                </c:pt>
              </c:numCache>
            </c:numRef>
          </c:val>
          <c:smooth val="0"/>
          <c:extLst>
            <c:ext xmlns:c16="http://schemas.microsoft.com/office/drawing/2014/chart" uri="{C3380CC4-5D6E-409C-BE32-E72D297353CC}">
              <c16:uniqueId val="{00000002-F67D-4FF8-8828-7F68A2F9FA7A}"/>
            </c:ext>
          </c:extLst>
        </c:ser>
        <c:dLbls>
          <c:showLegendKey val="0"/>
          <c:showVal val="0"/>
          <c:showCatName val="0"/>
          <c:showSerName val="0"/>
          <c:showPercent val="0"/>
          <c:showBubbleSize val="0"/>
        </c:dLbls>
        <c:marker val="1"/>
        <c:smooth val="0"/>
        <c:axId val="1233973743"/>
        <c:axId val="1233968751"/>
      </c:lineChart>
      <c:catAx>
        <c:axId val="12339737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1233968751"/>
        <c:crosses val="autoZero"/>
        <c:auto val="1"/>
        <c:lblAlgn val="ctr"/>
        <c:lblOffset val="100"/>
        <c:noMultiLvlLbl val="0"/>
      </c:catAx>
      <c:valAx>
        <c:axId val="1233968751"/>
        <c:scaling>
          <c:orientation val="minMax"/>
          <c:max val="500"/>
        </c:scaling>
        <c:delete val="0"/>
        <c:axPos val="l"/>
        <c:majorGridlines>
          <c:spPr>
            <a:ln w="9525" cap="flat" cmpd="sng" algn="ctr">
              <a:solidFill>
                <a:srgbClr val="56648F">
                  <a:lumMod val="15000"/>
                  <a:lumOff val="85000"/>
                </a:srgb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233973743"/>
        <c:crosses val="autoZero"/>
        <c:crossBetween val="between"/>
        <c:majorUnit val="100"/>
        <c:minorUnit val="25"/>
      </c:valAx>
      <c:spPr>
        <a:noFill/>
        <a:ln>
          <a:noFill/>
        </a:ln>
        <a:effectLst/>
      </c:spPr>
    </c:plotArea>
    <c:legend>
      <c:legendPos val="b"/>
      <c:layout>
        <c:manualLayout>
          <c:xMode val="edge"/>
          <c:yMode val="edge"/>
          <c:x val="6.4449339716905793E-2"/>
          <c:y val="0.92179390619650792"/>
          <c:w val="0.87698063709699203"/>
          <c:h val="6.4618777465604946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2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7672733302407995E-2"/>
          <c:y val="4.0366972477064202E-2"/>
          <c:w val="0.87654757111905002"/>
          <c:h val="0.919266055045872"/>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numRef>
              <c:f>Sheet1!$A$2:$A$11</c:f>
              <c:numCache>
                <c:formatCode>General</c:formatCode>
                <c:ptCount val="10"/>
                <c:pt idx="0">
                  <c:v>2014</c:v>
                </c:pt>
                <c:pt idx="1">
                  <c:v>2015</c:v>
                </c:pt>
                <c:pt idx="2">
                  <c:v>2016</c:v>
                </c:pt>
                <c:pt idx="3">
                  <c:v>2017</c:v>
                </c:pt>
                <c:pt idx="4">
                  <c:v>2018</c:v>
                </c:pt>
                <c:pt idx="5">
                  <c:v>2019</c:v>
                </c:pt>
                <c:pt idx="6">
                  <c:v>2020</c:v>
                </c:pt>
                <c:pt idx="7">
                  <c:v>2021</c:v>
                </c:pt>
                <c:pt idx="8">
                  <c:v>2022</c:v>
                </c:pt>
                <c:pt idx="9">
                  <c:v>2023</c:v>
                </c:pt>
              </c:numCache>
            </c:numRef>
          </c:cat>
          <c:val>
            <c:numRef>
              <c:f>Sheet1!$B$2:$B$11</c:f>
              <c:numCache>
                <c:formatCode>General</c:formatCode>
                <c:ptCount val="10"/>
                <c:pt idx="0">
                  <c:v>2.74</c:v>
                </c:pt>
                <c:pt idx="1">
                  <c:v>2.54</c:v>
                </c:pt>
                <c:pt idx="2">
                  <c:v>2.46</c:v>
                </c:pt>
                <c:pt idx="3">
                  <c:v>2.2799999999999998</c:v>
                </c:pt>
                <c:pt idx="4">
                  <c:v>2.13</c:v>
                </c:pt>
                <c:pt idx="5">
                  <c:v>2.14</c:v>
                </c:pt>
                <c:pt idx="6">
                  <c:v>1.92</c:v>
                </c:pt>
                <c:pt idx="7">
                  <c:v>2.3199999999999998</c:v>
                </c:pt>
                <c:pt idx="8">
                  <c:v>2.3199999999999998</c:v>
                </c:pt>
                <c:pt idx="9">
                  <c:v>6.5</c:v>
                </c:pt>
              </c:numCache>
            </c:numRef>
          </c:val>
          <c:extLst>
            <c:ext xmlns:c16="http://schemas.microsoft.com/office/drawing/2014/chart" uri="{C3380CC4-5D6E-409C-BE32-E72D297353CC}">
              <c16:uniqueId val="{00000000-EB99-4B87-B35E-FB47275BF2CB}"/>
            </c:ext>
          </c:extLst>
        </c:ser>
        <c:dLbls>
          <c:showLegendKey val="0"/>
          <c:showVal val="0"/>
          <c:showCatName val="0"/>
          <c:showSerName val="0"/>
          <c:showPercent val="0"/>
          <c:showBubbleSize val="0"/>
        </c:dLbls>
        <c:gapWidth val="219"/>
        <c:overlap val="-27"/>
        <c:axId val="328814816"/>
        <c:axId val="328815376"/>
      </c:barChart>
      <c:catAx>
        <c:axId val="328814816"/>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1200" b="0" i="0" u="none" strike="noStrike" kern="1200" baseline="0">
                <a:solidFill>
                  <a:schemeClr val="tx1"/>
                </a:solidFill>
                <a:latin typeface="Open Sans" charset="0"/>
                <a:ea typeface="Open Sans" charset="0"/>
                <a:cs typeface="Open Sans" charset="0"/>
              </a:defRPr>
            </a:pPr>
            <a:endParaRPr lang="en-US"/>
          </a:p>
        </c:txPr>
        <c:crossAx val="328815376"/>
        <c:crosses val="autoZero"/>
        <c:auto val="1"/>
        <c:lblAlgn val="ctr"/>
        <c:lblOffset val="100"/>
        <c:tickLblSkip val="1"/>
        <c:noMultiLvlLbl val="0"/>
      </c:catAx>
      <c:valAx>
        <c:axId val="328815376"/>
        <c:scaling>
          <c:orientation val="minMax"/>
          <c:max val="10"/>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lang="zh-CN" sz="1200" b="0" i="0" u="none" strike="noStrike" kern="1200" baseline="0">
                <a:solidFill>
                  <a:schemeClr val="tx1"/>
                </a:solidFill>
                <a:latin typeface="Open Sans" charset="0"/>
                <a:ea typeface="Open Sans" charset="0"/>
                <a:cs typeface="Open Sans" charset="0"/>
              </a:defRPr>
            </a:pPr>
            <a:endParaRPr lang="en-US"/>
          </a:p>
        </c:txPr>
        <c:crossAx val="328814816"/>
        <c:crossesAt val="0"/>
        <c:crossBetween val="between"/>
        <c:majorUnit val="1"/>
      </c:valAx>
      <c:spPr>
        <a:noFill/>
        <a:ln>
          <a:noFill/>
        </a:ln>
        <a:effectLst/>
      </c:spPr>
    </c:plotArea>
    <c:plotVisOnly val="1"/>
    <c:dispBlanksAs val="gap"/>
    <c:showDLblsOverMax val="0"/>
  </c:chart>
  <c:spPr>
    <a:noFill/>
    <a:ln>
      <a:noFill/>
    </a:ln>
    <a:effectLst/>
  </c:spPr>
  <c:txPr>
    <a:bodyPr/>
    <a:lstStyle/>
    <a:p>
      <a:pPr>
        <a:defRPr lang="zh-CN" sz="1200">
          <a:solidFill>
            <a:schemeClr val="tx1"/>
          </a:solidFill>
          <a:latin typeface="Open Sans" charset="0"/>
          <a:ea typeface="Open Sans" charset="0"/>
          <a:cs typeface="Open Sans" charset="0"/>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1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18">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24">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27">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27">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27">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18">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18">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18">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18">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18">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18">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18">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18">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57F1DDF2-B4B2-4782-86B1-C06D20A3477A}" type="doc">
      <dgm:prSet loTypeId="urn:microsoft.com/office/officeart/2005/8/layout/cycle1" loCatId="cycle" qsTypeId="urn:microsoft.com/office/officeart/2005/8/quickstyle/simple2#2" qsCatId="simple" csTypeId="urn:microsoft.com/office/officeart/2005/8/colors/accent1_2#15" csCatId="accent1" phldr="1"/>
      <dgm:spPr/>
      <dgm:t>
        <a:bodyPr/>
        <a:lstStyle/>
        <a:p>
          <a:endParaRPr lang="en-US"/>
        </a:p>
      </dgm:t>
    </dgm:pt>
    <dgm:pt modelId="{AD50E3E8-C817-4889-BB43-7B2DBAAD200F}">
      <dgm:prSet phldrT="[Text]" custT="1"/>
      <dgm:spPr/>
      <dgm:t>
        <a:bodyPr/>
        <a:lstStyle/>
        <a:p>
          <a:pPr algn="r"/>
          <a:r>
            <a:rPr lang="en-US" altLang="zh-CN" sz="2000" b="1" dirty="0">
              <a:solidFill>
                <a:schemeClr val="tx1"/>
              </a:solidFill>
              <a:latin typeface="Noto Sans CJK SC Black" panose="020B0A00000000000000" pitchFamily="34" charset="-122"/>
              <a:ea typeface="Noto Sans CJK SC Black" panose="020B0A00000000000000" pitchFamily="34" charset="-122"/>
              <a:cs typeface="Open Sans" charset="0"/>
            </a:rPr>
            <a:t>Active Participants</a:t>
          </a:r>
        </a:p>
        <a:p>
          <a:pPr algn="r"/>
          <a:r>
            <a:rPr lang="zh-CN" altLang="zh-CN" sz="2000" b="1" dirty="0">
              <a:solidFill>
                <a:schemeClr val="tx1"/>
              </a:solidFill>
              <a:ea typeface="Noto Sans CJK SC Black" panose="020B0A00000000000000" pitchFamily="34" charset="-122"/>
              <a:cs typeface="Open Sans" charset="0"/>
            </a:rPr>
            <a:t>积极的参与者</a:t>
          </a:r>
          <a:br>
            <a:rPr lang="en-US" sz="2000" b="1" dirty="0">
              <a:solidFill>
                <a:schemeClr val="tx1"/>
              </a:solidFill>
              <a:latin typeface="Noto Sans CJK SC Black" panose="020B0A00000000000000" pitchFamily="34" charset="-122"/>
              <a:ea typeface="Noto Sans CJK SC Black" panose="020B0A00000000000000" pitchFamily="34" charset="-122"/>
              <a:cs typeface="Open Sans" charset="0"/>
            </a:rPr>
          </a:br>
          <a:r>
            <a:rPr lang="en-US" sz="4800" dirty="0">
              <a:solidFill>
                <a:schemeClr val="tx1"/>
              </a:solidFill>
              <a:latin typeface="Noto Sans CJK SC Black" panose="020B0A00000000000000" pitchFamily="34" charset="-122"/>
              <a:ea typeface="Noto Sans CJK SC Black" panose="020B0A00000000000000" pitchFamily="34" charset="-122"/>
              <a:cs typeface="Open Sans" charset="0"/>
            </a:rPr>
            <a:t>70+</a:t>
          </a:r>
          <a:endParaRPr lang="en-US" sz="4800" dirty="0">
            <a:solidFill>
              <a:schemeClr val="tx1"/>
            </a:solidFill>
          </a:endParaRPr>
        </a:p>
      </dgm:t>
    </dgm:pt>
    <dgm:pt modelId="{918AA6B5-ECCB-4145-88C4-9076FDC6C6FD}" type="parTrans" cxnId="{D8697A62-07D7-436A-80F7-27A0435C8743}">
      <dgm:prSet/>
      <dgm:spPr/>
      <dgm:t>
        <a:bodyPr/>
        <a:lstStyle/>
        <a:p>
          <a:endParaRPr lang="en-US"/>
        </a:p>
      </dgm:t>
    </dgm:pt>
    <dgm:pt modelId="{9DE4C0F1-37CC-40CA-AAD5-4A38F2C74966}" type="sibTrans" cxnId="{D8697A62-07D7-436A-80F7-27A0435C8743}">
      <dgm:prSet/>
      <dgm:spPr>
        <a:noFill/>
        <a:ln>
          <a:noFill/>
        </a:ln>
      </dgm:spPr>
      <dgm:t>
        <a:bodyPr/>
        <a:lstStyle/>
        <a:p>
          <a:endParaRPr lang="en-US"/>
        </a:p>
      </dgm:t>
    </dgm:pt>
    <dgm:pt modelId="{A27428DA-CA8F-477B-8EA0-0C1297396189}">
      <dgm:prSet phldrT="[Text]" custT="1"/>
      <dgm:spPr/>
      <dgm:t>
        <a:bodyPr/>
        <a:lstStyle/>
        <a:p>
          <a:pPr algn="l"/>
          <a:r>
            <a:rPr lang="en-US" altLang="zh-CN" sz="2000" b="1" dirty="0">
              <a:solidFill>
                <a:schemeClr val="tx1"/>
              </a:solidFill>
              <a:latin typeface="Noto Sans CJK SC Black" panose="020B0A00000000000000" pitchFamily="34" charset="-122"/>
              <a:ea typeface="Noto Sans CJK SC Black" panose="020B0A00000000000000" pitchFamily="34" charset="-122"/>
              <a:cs typeface="Open Sans" charset="0"/>
            </a:rPr>
            <a:t>Prototypes</a:t>
          </a:r>
        </a:p>
        <a:p>
          <a:pPr algn="l"/>
          <a:r>
            <a:rPr lang="zh-CN" altLang="en-US" sz="2000" b="1" dirty="0">
              <a:solidFill>
                <a:schemeClr val="tx1"/>
              </a:solidFill>
              <a:latin typeface="Noto Sans CJK SC Black" panose="020B0A00000000000000" pitchFamily="34" charset="-122"/>
              <a:ea typeface="Noto Sans CJK SC Black" panose="020B0A00000000000000" pitchFamily="34" charset="-122"/>
              <a:cs typeface="Open Sans" charset="0"/>
            </a:rPr>
            <a:t>原型</a:t>
          </a:r>
          <a:br>
            <a:rPr lang="en-US" sz="1200" b="1" dirty="0">
              <a:solidFill>
                <a:schemeClr val="tx1"/>
              </a:solidFill>
              <a:latin typeface="Noto Sans CJK SC Black" panose="020B0A00000000000000" pitchFamily="34" charset="-122"/>
              <a:ea typeface="Noto Sans CJK SC Black" panose="020B0A00000000000000" pitchFamily="34" charset="-122"/>
              <a:cs typeface="Open Sans" charset="0"/>
            </a:rPr>
          </a:br>
          <a:r>
            <a:rPr lang="en-US" sz="4800" dirty="0">
              <a:solidFill>
                <a:schemeClr val="tx1"/>
              </a:solidFill>
              <a:latin typeface="Noto Sans CJK SC Black" panose="020B0A00000000000000" pitchFamily="34" charset="-122"/>
              <a:ea typeface="Noto Sans CJK SC Black" panose="020B0A00000000000000" pitchFamily="34" charset="-122"/>
              <a:cs typeface="Open Sans" charset="0"/>
            </a:rPr>
            <a:t>130+</a:t>
          </a:r>
          <a:endParaRPr lang="en-US" sz="4800" dirty="0"/>
        </a:p>
      </dgm:t>
    </dgm:pt>
    <dgm:pt modelId="{7DCD2105-121B-4BDB-B357-BBE0140AA620}" type="parTrans" cxnId="{9A3F6B63-8F0C-413C-B5A1-CD85F70135CA}">
      <dgm:prSet/>
      <dgm:spPr/>
      <dgm:t>
        <a:bodyPr/>
        <a:lstStyle/>
        <a:p>
          <a:endParaRPr lang="en-US"/>
        </a:p>
      </dgm:t>
    </dgm:pt>
    <dgm:pt modelId="{F91EFD7C-20E1-4D8B-8E49-1C2A187DCC74}" type="sibTrans" cxnId="{9A3F6B63-8F0C-413C-B5A1-CD85F70135CA}">
      <dgm:prSet/>
      <dgm:spPr>
        <a:noFill/>
        <a:ln>
          <a:noFill/>
        </a:ln>
      </dgm:spPr>
      <dgm:t>
        <a:bodyPr/>
        <a:lstStyle/>
        <a:p>
          <a:endParaRPr lang="en-US"/>
        </a:p>
      </dgm:t>
    </dgm:pt>
    <dgm:pt modelId="{42E0FB2E-CA0A-4B8B-BD38-467842E1A77C}">
      <dgm:prSet phldrT="[Text]" custT="1"/>
      <dgm:spPr/>
      <dgm:t>
        <a:bodyPr/>
        <a:lstStyle/>
        <a:p>
          <a:pPr algn="l"/>
          <a:r>
            <a:rPr lang="en-US" altLang="zh-CN" sz="2000" b="1" dirty="0">
              <a:solidFill>
                <a:schemeClr val="tx1"/>
              </a:solidFill>
              <a:latin typeface="Noto Sans CJK SC Black" panose="020B0A00000000000000" pitchFamily="34" charset="-122"/>
              <a:ea typeface="Noto Sans CJK SC Black" panose="020B0A00000000000000" pitchFamily="34" charset="-122"/>
              <a:cs typeface="Open Sans" charset="0"/>
            </a:rPr>
            <a:t>Certified Square Feet</a:t>
          </a:r>
        </a:p>
        <a:p>
          <a:pPr algn="l"/>
          <a:r>
            <a:rPr lang="zh-CN" altLang="en-US" sz="2000" b="1" dirty="0">
              <a:solidFill>
                <a:schemeClr val="tx1"/>
              </a:solidFill>
              <a:latin typeface="Noto Sans CJK SC Black" panose="020B0A00000000000000" pitchFamily="34" charset="-122"/>
              <a:ea typeface="Noto Sans CJK SC Black" panose="020B0A00000000000000" pitchFamily="34" charset="-122"/>
              <a:cs typeface="Open Sans" charset="0"/>
            </a:rPr>
            <a:t>已认证的平方英尺</a:t>
          </a:r>
          <a:br>
            <a:rPr lang="en-US" sz="2000" b="1" dirty="0">
              <a:solidFill>
                <a:schemeClr val="tx1"/>
              </a:solidFill>
              <a:latin typeface="Noto Sans CJK SC Black" panose="020B0A00000000000000" pitchFamily="34" charset="-122"/>
              <a:ea typeface="Noto Sans CJK SC Black" panose="020B0A00000000000000" pitchFamily="34" charset="-122"/>
              <a:cs typeface="Open Sans" charset="0"/>
            </a:rPr>
          </a:br>
          <a:r>
            <a:rPr lang="en-US" sz="4800" dirty="0">
              <a:solidFill>
                <a:schemeClr val="tx1"/>
              </a:solidFill>
              <a:latin typeface="Noto Sans CJK SC Black" panose="020B0A00000000000000" pitchFamily="34" charset="-122"/>
              <a:ea typeface="Noto Sans CJK SC Black" panose="020B0A00000000000000" pitchFamily="34" charset="-122"/>
              <a:cs typeface="Open Sans" charset="0"/>
            </a:rPr>
            <a:t>730 M</a:t>
          </a:r>
          <a:endParaRPr lang="en-US" sz="4800" dirty="0"/>
        </a:p>
      </dgm:t>
    </dgm:pt>
    <dgm:pt modelId="{DE6D2088-614E-4DF4-B4DE-E6B3107F41BB}" type="parTrans" cxnId="{07F4E08E-693F-4289-9C37-575C828223AF}">
      <dgm:prSet/>
      <dgm:spPr/>
      <dgm:t>
        <a:bodyPr/>
        <a:lstStyle/>
        <a:p>
          <a:endParaRPr lang="en-US"/>
        </a:p>
      </dgm:t>
    </dgm:pt>
    <dgm:pt modelId="{5402F6FF-7FCE-4A5A-81B3-9257D5AB09F1}" type="sibTrans" cxnId="{07F4E08E-693F-4289-9C37-575C828223AF}">
      <dgm:prSet/>
      <dgm:spPr>
        <a:noFill/>
        <a:ln>
          <a:noFill/>
        </a:ln>
      </dgm:spPr>
      <dgm:t>
        <a:bodyPr/>
        <a:lstStyle/>
        <a:p>
          <a:endParaRPr lang="en-US"/>
        </a:p>
      </dgm:t>
    </dgm:pt>
    <dgm:pt modelId="{5AC3E1EA-DD41-4136-A691-FCB67DC88CD3}">
      <dgm:prSet phldrT="[Text]" custT="1"/>
      <dgm:spPr/>
      <dgm:t>
        <a:bodyPr/>
        <a:lstStyle/>
        <a:p>
          <a:pPr algn="r"/>
          <a:r>
            <a:rPr lang="en-US" altLang="zh-CN" sz="2000" b="1" dirty="0">
              <a:solidFill>
                <a:schemeClr val="tx1"/>
              </a:solidFill>
              <a:latin typeface="Noto Sans CJK SC Black" panose="020B0A00000000000000" pitchFamily="34" charset="-122"/>
              <a:ea typeface="Noto Sans CJK SC Black" panose="020B0A00000000000000" pitchFamily="34" charset="-122"/>
              <a:cs typeface="Open Sans" charset="0"/>
            </a:rPr>
            <a:t>Certified Projects</a:t>
          </a:r>
        </a:p>
        <a:p>
          <a:pPr algn="r"/>
          <a:r>
            <a:rPr lang="zh-CN" altLang="en-US" sz="2000" b="1" dirty="0">
              <a:solidFill>
                <a:schemeClr val="tx1"/>
              </a:solidFill>
              <a:latin typeface="Noto Sans CJK SC Black" panose="020B0A00000000000000" pitchFamily="34" charset="-122"/>
              <a:ea typeface="Noto Sans CJK SC Black" panose="020B0A00000000000000" pitchFamily="34" charset="-122"/>
              <a:cs typeface="Open Sans" charset="0"/>
            </a:rPr>
            <a:t>已认证的项目</a:t>
          </a:r>
          <a:br>
            <a:rPr lang="en-US" sz="2000" b="1" dirty="0">
              <a:solidFill>
                <a:schemeClr val="tx1"/>
              </a:solidFill>
              <a:latin typeface="Noto Sans CJK SC Black" panose="020B0A00000000000000" pitchFamily="34" charset="-122"/>
              <a:ea typeface="Noto Sans CJK SC Black" panose="020B0A00000000000000" pitchFamily="34" charset="-122"/>
              <a:cs typeface="Open Sans" charset="0"/>
            </a:rPr>
          </a:br>
          <a:r>
            <a:rPr lang="en-US" sz="4800" dirty="0">
              <a:solidFill>
                <a:schemeClr val="tx1"/>
              </a:solidFill>
              <a:latin typeface="Noto Sans CJK SC Black" panose="020B0A00000000000000" pitchFamily="34" charset="-122"/>
              <a:ea typeface="Noto Sans CJK SC Black" panose="020B0A00000000000000" pitchFamily="34" charset="-122"/>
              <a:cs typeface="Open Sans" charset="0"/>
            </a:rPr>
            <a:t>6600+</a:t>
          </a:r>
          <a:endParaRPr lang="en-US" sz="4800" dirty="0"/>
        </a:p>
      </dgm:t>
    </dgm:pt>
    <dgm:pt modelId="{8E292A04-015B-45AD-A1A3-0449EF6ADBEB}" type="parTrans" cxnId="{9ACBDFB2-49A6-49C3-835B-5E981C9D8FB2}">
      <dgm:prSet/>
      <dgm:spPr/>
      <dgm:t>
        <a:bodyPr/>
        <a:lstStyle/>
        <a:p>
          <a:endParaRPr lang="en-US"/>
        </a:p>
      </dgm:t>
    </dgm:pt>
    <dgm:pt modelId="{F9891CD6-CB30-4DFD-8855-F542DB059435}" type="sibTrans" cxnId="{9ACBDFB2-49A6-49C3-835B-5E981C9D8FB2}">
      <dgm:prSet/>
      <dgm:spPr>
        <a:noFill/>
        <a:ln>
          <a:noFill/>
        </a:ln>
      </dgm:spPr>
      <dgm:t>
        <a:bodyPr/>
        <a:lstStyle/>
        <a:p>
          <a:endParaRPr lang="en-US"/>
        </a:p>
      </dgm:t>
    </dgm:pt>
    <dgm:pt modelId="{67C7BC9C-239D-4965-A6AD-92D3CADC0282}" type="pres">
      <dgm:prSet presAssocID="{57F1DDF2-B4B2-4782-86B1-C06D20A3477A}" presName="cycle" presStyleCnt="0">
        <dgm:presLayoutVars>
          <dgm:dir/>
          <dgm:resizeHandles val="exact"/>
        </dgm:presLayoutVars>
      </dgm:prSet>
      <dgm:spPr/>
    </dgm:pt>
    <dgm:pt modelId="{B5DB7B91-A1A9-47D7-97FB-3608EF145074}" type="pres">
      <dgm:prSet presAssocID="{AD50E3E8-C817-4889-BB43-7B2DBAAD200F}" presName="dummy" presStyleCnt="0"/>
      <dgm:spPr/>
    </dgm:pt>
    <dgm:pt modelId="{DCF8224B-6366-4430-9E2C-ED8E0AF8A190}" type="pres">
      <dgm:prSet presAssocID="{AD50E3E8-C817-4889-BB43-7B2DBAAD200F}" presName="node" presStyleLbl="revTx" presStyleIdx="0" presStyleCnt="4" custScaleX="237373" custRadScaleRad="203087" custRadScaleInc="-399663">
        <dgm:presLayoutVars>
          <dgm:bulletEnabled val="1"/>
        </dgm:presLayoutVars>
      </dgm:prSet>
      <dgm:spPr/>
    </dgm:pt>
    <dgm:pt modelId="{283C74EC-44C5-4586-95DB-03DAC15A223D}" type="pres">
      <dgm:prSet presAssocID="{9DE4C0F1-37CC-40CA-AAD5-4A38F2C74966}" presName="sibTrans" presStyleLbl="node1" presStyleIdx="0" presStyleCnt="4"/>
      <dgm:spPr/>
    </dgm:pt>
    <dgm:pt modelId="{D3FDA8F1-1D9B-42B8-BA22-E0CD913C511B}" type="pres">
      <dgm:prSet presAssocID="{A27428DA-CA8F-477B-8EA0-0C1297396189}" presName="dummy" presStyleCnt="0"/>
      <dgm:spPr/>
    </dgm:pt>
    <dgm:pt modelId="{F9575516-E36B-4F30-A63E-E740456DE93B}" type="pres">
      <dgm:prSet presAssocID="{A27428DA-CA8F-477B-8EA0-0C1297396189}" presName="node" presStyleLbl="revTx" presStyleIdx="1" presStyleCnt="4" custScaleX="239290" custRadScaleRad="208829" custRadScaleInc="-203137">
        <dgm:presLayoutVars>
          <dgm:bulletEnabled val="1"/>
        </dgm:presLayoutVars>
      </dgm:prSet>
      <dgm:spPr/>
    </dgm:pt>
    <dgm:pt modelId="{905627E6-482C-49A4-8B9F-93368160DA57}" type="pres">
      <dgm:prSet presAssocID="{F91EFD7C-20E1-4D8B-8E49-1C2A187DCC74}" presName="sibTrans" presStyleLbl="node1" presStyleIdx="1" presStyleCnt="4"/>
      <dgm:spPr/>
    </dgm:pt>
    <dgm:pt modelId="{F9EC8CFB-2D57-4266-874E-28E98910C7FB}" type="pres">
      <dgm:prSet presAssocID="{42E0FB2E-CA0A-4B8B-BD38-467842E1A77C}" presName="dummy" presStyleCnt="0"/>
      <dgm:spPr/>
    </dgm:pt>
    <dgm:pt modelId="{65E1F525-DAFA-4AD7-A55B-6B1302854743}" type="pres">
      <dgm:prSet presAssocID="{42E0FB2E-CA0A-4B8B-BD38-467842E1A77C}" presName="node" presStyleLbl="revTx" presStyleIdx="2" presStyleCnt="4" custScaleX="241456" custRadScaleRad="216191" custRadScaleInc="-381438">
        <dgm:presLayoutVars>
          <dgm:bulletEnabled val="1"/>
        </dgm:presLayoutVars>
      </dgm:prSet>
      <dgm:spPr/>
    </dgm:pt>
    <dgm:pt modelId="{8E955F0A-9AAA-40EB-91A2-DC194BE29A85}" type="pres">
      <dgm:prSet presAssocID="{5402F6FF-7FCE-4A5A-81B3-9257D5AB09F1}" presName="sibTrans" presStyleLbl="node1" presStyleIdx="2" presStyleCnt="4"/>
      <dgm:spPr/>
    </dgm:pt>
    <dgm:pt modelId="{6F921C7D-EFC0-4459-B8D0-A3B623484356}" type="pres">
      <dgm:prSet presAssocID="{5AC3E1EA-DD41-4136-A691-FCB67DC88CD3}" presName="dummy" presStyleCnt="0"/>
      <dgm:spPr/>
    </dgm:pt>
    <dgm:pt modelId="{3D5A019D-7887-41AF-B9D7-1E0FF2A19CE5}" type="pres">
      <dgm:prSet presAssocID="{5AC3E1EA-DD41-4136-A691-FCB67DC88CD3}" presName="node" presStyleLbl="revTx" presStyleIdx="3" presStyleCnt="4" custScaleX="255974" custRadScaleRad="216966" custRadScaleInc="-218266">
        <dgm:presLayoutVars>
          <dgm:bulletEnabled val="1"/>
        </dgm:presLayoutVars>
      </dgm:prSet>
      <dgm:spPr/>
    </dgm:pt>
    <dgm:pt modelId="{FFD88F73-CBFF-4DB3-B2ED-430531249B91}" type="pres">
      <dgm:prSet presAssocID="{F9891CD6-CB30-4DFD-8855-F542DB059435}" presName="sibTrans" presStyleLbl="node1" presStyleIdx="3" presStyleCnt="4"/>
      <dgm:spPr/>
    </dgm:pt>
  </dgm:ptLst>
  <dgm:cxnLst>
    <dgm:cxn modelId="{4DF42915-C5B8-4532-ACF2-EC957F63A797}" type="presOf" srcId="{F9891CD6-CB30-4DFD-8855-F542DB059435}" destId="{FFD88F73-CBFF-4DB3-B2ED-430531249B91}" srcOrd="0" destOrd="0" presId="urn:microsoft.com/office/officeart/2005/8/layout/cycle1"/>
    <dgm:cxn modelId="{D8697A62-07D7-436A-80F7-27A0435C8743}" srcId="{57F1DDF2-B4B2-4782-86B1-C06D20A3477A}" destId="{AD50E3E8-C817-4889-BB43-7B2DBAAD200F}" srcOrd="0" destOrd="0" parTransId="{918AA6B5-ECCB-4145-88C4-9076FDC6C6FD}" sibTransId="{9DE4C0F1-37CC-40CA-AAD5-4A38F2C74966}"/>
    <dgm:cxn modelId="{9A3F6B63-8F0C-413C-B5A1-CD85F70135CA}" srcId="{57F1DDF2-B4B2-4782-86B1-C06D20A3477A}" destId="{A27428DA-CA8F-477B-8EA0-0C1297396189}" srcOrd="1" destOrd="0" parTransId="{7DCD2105-121B-4BDB-B357-BBE0140AA620}" sibTransId="{F91EFD7C-20E1-4D8B-8E49-1C2A187DCC74}"/>
    <dgm:cxn modelId="{E35DBB49-D09D-4F2B-B8ED-18EAA0F59CC5}" type="presOf" srcId="{AD50E3E8-C817-4889-BB43-7B2DBAAD200F}" destId="{DCF8224B-6366-4430-9E2C-ED8E0AF8A190}" srcOrd="0" destOrd="0" presId="urn:microsoft.com/office/officeart/2005/8/layout/cycle1"/>
    <dgm:cxn modelId="{CC7E125A-71E6-4CE6-95E3-3F265C189317}" type="presOf" srcId="{42E0FB2E-CA0A-4B8B-BD38-467842E1A77C}" destId="{65E1F525-DAFA-4AD7-A55B-6B1302854743}" srcOrd="0" destOrd="0" presId="urn:microsoft.com/office/officeart/2005/8/layout/cycle1"/>
    <dgm:cxn modelId="{07F4E08E-693F-4289-9C37-575C828223AF}" srcId="{57F1DDF2-B4B2-4782-86B1-C06D20A3477A}" destId="{42E0FB2E-CA0A-4B8B-BD38-467842E1A77C}" srcOrd="2" destOrd="0" parTransId="{DE6D2088-614E-4DF4-B4DE-E6B3107F41BB}" sibTransId="{5402F6FF-7FCE-4A5A-81B3-9257D5AB09F1}"/>
    <dgm:cxn modelId="{4D706896-CFBC-4945-9FE6-4EE4607C7099}" type="presOf" srcId="{5AC3E1EA-DD41-4136-A691-FCB67DC88CD3}" destId="{3D5A019D-7887-41AF-B9D7-1E0FF2A19CE5}" srcOrd="0" destOrd="0" presId="urn:microsoft.com/office/officeart/2005/8/layout/cycle1"/>
    <dgm:cxn modelId="{F36AB19F-3B07-4036-B5C3-95F13ADBE0D2}" type="presOf" srcId="{9DE4C0F1-37CC-40CA-AAD5-4A38F2C74966}" destId="{283C74EC-44C5-4586-95DB-03DAC15A223D}" srcOrd="0" destOrd="0" presId="urn:microsoft.com/office/officeart/2005/8/layout/cycle1"/>
    <dgm:cxn modelId="{9ACBDFB2-49A6-49C3-835B-5E981C9D8FB2}" srcId="{57F1DDF2-B4B2-4782-86B1-C06D20A3477A}" destId="{5AC3E1EA-DD41-4136-A691-FCB67DC88CD3}" srcOrd="3" destOrd="0" parTransId="{8E292A04-015B-45AD-A1A3-0449EF6ADBEB}" sibTransId="{F9891CD6-CB30-4DFD-8855-F542DB059435}"/>
    <dgm:cxn modelId="{E1B699CD-2411-4D4B-9F9E-278BDE92AD47}" type="presOf" srcId="{F91EFD7C-20E1-4D8B-8E49-1C2A187DCC74}" destId="{905627E6-482C-49A4-8B9F-93368160DA57}" srcOrd="0" destOrd="0" presId="urn:microsoft.com/office/officeart/2005/8/layout/cycle1"/>
    <dgm:cxn modelId="{E8FAA5CE-DD45-4E46-B43C-6718E3E0CCEC}" type="presOf" srcId="{A27428DA-CA8F-477B-8EA0-0C1297396189}" destId="{F9575516-E36B-4F30-A63E-E740456DE93B}" srcOrd="0" destOrd="0" presId="urn:microsoft.com/office/officeart/2005/8/layout/cycle1"/>
    <dgm:cxn modelId="{F91D9FDC-DE8B-4457-8BFE-7E821FE94A5E}" type="presOf" srcId="{5402F6FF-7FCE-4A5A-81B3-9257D5AB09F1}" destId="{8E955F0A-9AAA-40EB-91A2-DC194BE29A85}" srcOrd="0" destOrd="0" presId="urn:microsoft.com/office/officeart/2005/8/layout/cycle1"/>
    <dgm:cxn modelId="{5FFEE9EC-96B5-473E-A979-AE3EE414C8AD}" type="presOf" srcId="{57F1DDF2-B4B2-4782-86B1-C06D20A3477A}" destId="{67C7BC9C-239D-4965-A6AD-92D3CADC0282}" srcOrd="0" destOrd="0" presId="urn:microsoft.com/office/officeart/2005/8/layout/cycle1"/>
    <dgm:cxn modelId="{2AE1F8D7-5E88-4CEF-9E57-70007DBA0120}" type="presParOf" srcId="{67C7BC9C-239D-4965-A6AD-92D3CADC0282}" destId="{B5DB7B91-A1A9-47D7-97FB-3608EF145074}" srcOrd="0" destOrd="0" presId="urn:microsoft.com/office/officeart/2005/8/layout/cycle1"/>
    <dgm:cxn modelId="{46762B12-252E-4E5B-B2A3-CE383646C6E7}" type="presParOf" srcId="{67C7BC9C-239D-4965-A6AD-92D3CADC0282}" destId="{DCF8224B-6366-4430-9E2C-ED8E0AF8A190}" srcOrd="1" destOrd="0" presId="urn:microsoft.com/office/officeart/2005/8/layout/cycle1"/>
    <dgm:cxn modelId="{1944DD95-7E3B-4707-BFD6-494F0A897E6D}" type="presParOf" srcId="{67C7BC9C-239D-4965-A6AD-92D3CADC0282}" destId="{283C74EC-44C5-4586-95DB-03DAC15A223D}" srcOrd="2" destOrd="0" presId="urn:microsoft.com/office/officeart/2005/8/layout/cycle1"/>
    <dgm:cxn modelId="{20853813-B15E-4643-A8E8-03D2D244FBF1}" type="presParOf" srcId="{67C7BC9C-239D-4965-A6AD-92D3CADC0282}" destId="{D3FDA8F1-1D9B-42B8-BA22-E0CD913C511B}" srcOrd="3" destOrd="0" presId="urn:microsoft.com/office/officeart/2005/8/layout/cycle1"/>
    <dgm:cxn modelId="{F807247F-6AFB-45C0-926C-A6981B01D540}" type="presParOf" srcId="{67C7BC9C-239D-4965-A6AD-92D3CADC0282}" destId="{F9575516-E36B-4F30-A63E-E740456DE93B}" srcOrd="4" destOrd="0" presId="urn:microsoft.com/office/officeart/2005/8/layout/cycle1"/>
    <dgm:cxn modelId="{CEAC314F-E5E4-4372-8998-264F30300044}" type="presParOf" srcId="{67C7BC9C-239D-4965-A6AD-92D3CADC0282}" destId="{905627E6-482C-49A4-8B9F-93368160DA57}" srcOrd="5" destOrd="0" presId="urn:microsoft.com/office/officeart/2005/8/layout/cycle1"/>
    <dgm:cxn modelId="{D4A8DD14-BC02-4AC4-9313-492ACB5B35C5}" type="presParOf" srcId="{67C7BC9C-239D-4965-A6AD-92D3CADC0282}" destId="{F9EC8CFB-2D57-4266-874E-28E98910C7FB}" srcOrd="6" destOrd="0" presId="urn:microsoft.com/office/officeart/2005/8/layout/cycle1"/>
    <dgm:cxn modelId="{AE846F6C-CA14-43FD-8652-F260448E762E}" type="presParOf" srcId="{67C7BC9C-239D-4965-A6AD-92D3CADC0282}" destId="{65E1F525-DAFA-4AD7-A55B-6B1302854743}" srcOrd="7" destOrd="0" presId="urn:microsoft.com/office/officeart/2005/8/layout/cycle1"/>
    <dgm:cxn modelId="{845BEB4C-5891-4DFE-A2A9-4E7BD0C144B0}" type="presParOf" srcId="{67C7BC9C-239D-4965-A6AD-92D3CADC0282}" destId="{8E955F0A-9AAA-40EB-91A2-DC194BE29A85}" srcOrd="8" destOrd="0" presId="urn:microsoft.com/office/officeart/2005/8/layout/cycle1"/>
    <dgm:cxn modelId="{9E209DBB-9E29-43AE-8FD6-5FA932566634}" type="presParOf" srcId="{67C7BC9C-239D-4965-A6AD-92D3CADC0282}" destId="{6F921C7D-EFC0-4459-B8D0-A3B623484356}" srcOrd="9" destOrd="0" presId="urn:microsoft.com/office/officeart/2005/8/layout/cycle1"/>
    <dgm:cxn modelId="{1C6BE622-FD8D-485A-AB61-C36DBB35D933}" type="presParOf" srcId="{67C7BC9C-239D-4965-A6AD-92D3CADC0282}" destId="{3D5A019D-7887-41AF-B9D7-1E0FF2A19CE5}" srcOrd="10" destOrd="0" presId="urn:microsoft.com/office/officeart/2005/8/layout/cycle1"/>
    <dgm:cxn modelId="{E0D8BDF7-5DE6-4FBF-AEC1-54A84DEE4E0E}" type="presParOf" srcId="{67C7BC9C-239D-4965-A6AD-92D3CADC0282}" destId="{FFD88F73-CBFF-4DB3-B2ED-430531249B91}" srcOrd="11" destOrd="0" presId="urn:microsoft.com/office/officeart/2005/8/layout/cycle1"/>
  </dgm:cxnLst>
  <dgm:bg>
    <a:noFill/>
  </dgm:bg>
  <dgm:whole/>
  <dgm:extLst>
    <a:ext uri="http://schemas.microsoft.com/office/drawing/2008/diagram">
      <dsp:dataModelExt xmlns:dsp="http://schemas.microsoft.com/office/drawing/2008/diagram" relId="rId10"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98E825A-21BF-44E2-A415-CB8817FC05FE}" type="doc">
      <dgm:prSet loTypeId="urn:microsoft.com/office/officeart/2008/layout/AlternatingHexagons" loCatId="list" qsTypeId="urn:microsoft.com/office/officeart/2005/8/quickstyle/simple1#15" qsCatId="simple" csTypeId="urn:microsoft.com/office/officeart/2005/8/colors/accent1_2#18" csCatId="accent1" phldr="1"/>
      <dgm:spPr/>
      <dgm:t>
        <a:bodyPr/>
        <a:lstStyle/>
        <a:p>
          <a:endParaRPr lang="en-US"/>
        </a:p>
      </dgm:t>
    </dgm:pt>
    <dgm:pt modelId="{16976CE9-C191-433C-97C4-2E8C953FA8E4}">
      <dgm:prSet phldrT="[Text]" custT="1"/>
      <dgm:spPr>
        <a:solidFill>
          <a:schemeClr val="accent2"/>
        </a:solidFill>
      </dgm:spPr>
      <dgm:t>
        <a:bodyPr/>
        <a:lstStyle/>
        <a:p>
          <a:r>
            <a:rPr lang="en-US" sz="1400" dirty="0">
              <a:latin typeface="Noto Sans CJK SC Black" panose="020B0A00000000000000" pitchFamily="34" charset="-122"/>
            </a:rPr>
            <a:t> </a:t>
          </a:r>
        </a:p>
      </dgm:t>
    </dgm:pt>
    <dgm:pt modelId="{26FA7DF7-E2A5-40FC-908E-69B6D9D8DC8D}" type="parTrans" cxnId="{48B5FD92-7F74-4DB7-8E66-930829C770EF}">
      <dgm:prSet/>
      <dgm:spPr/>
      <dgm:t>
        <a:bodyPr/>
        <a:lstStyle/>
        <a:p>
          <a:endParaRPr lang="en-US"/>
        </a:p>
      </dgm:t>
    </dgm:pt>
    <dgm:pt modelId="{C1CCE918-3AF1-4A16-919F-C01C9780A7B4}" type="sibTrans" cxnId="{48B5FD92-7F74-4DB7-8E66-930829C770EF}">
      <dgm:prSet/>
      <dgm:spPr>
        <a:noFill/>
        <a:ln>
          <a:noFill/>
        </a:ln>
      </dgm:spPr>
      <dgm:t>
        <a:bodyPr/>
        <a:lstStyle/>
        <a:p>
          <a:endParaRPr lang="en-US"/>
        </a:p>
      </dgm:t>
    </dgm:pt>
    <dgm:pt modelId="{D9B8D2F9-604C-4C78-9509-09C4BD44638B}">
      <dgm:prSet phldrT="[Text]" custT="1"/>
      <dgm:spPr/>
      <dgm:t>
        <a:bodyPr/>
        <a:lstStyle/>
        <a:p>
          <a:r>
            <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rPr>
            <a:t>Office</a:t>
          </a:r>
        </a:p>
        <a:p>
          <a:r>
            <a:rPr lang="zh-CN" altLang="en-US" sz="1400" b="1" dirty="0">
              <a:solidFill>
                <a:schemeClr val="tx1"/>
              </a:solidFill>
              <a:ea typeface="Noto Sans CJK SC Black" panose="020B0A00000000000000" pitchFamily="34" charset="-122"/>
              <a:cs typeface="Open Sans" charset="0"/>
            </a:rPr>
            <a:t>办公</a:t>
          </a:r>
          <a:endParaRPr lang="en-US" sz="1400" b="1" dirty="0">
            <a:solidFill>
              <a:schemeClr val="accent2"/>
            </a:solidFill>
          </a:endParaRPr>
        </a:p>
      </dgm:t>
    </dgm:pt>
    <dgm:pt modelId="{EBAAB5CE-091C-4AA2-BC3D-85D1A95A8CDA}" type="parTrans" cxnId="{AD64F710-780C-48E0-A9AD-524BC9AA8074}">
      <dgm:prSet/>
      <dgm:spPr/>
      <dgm:t>
        <a:bodyPr/>
        <a:lstStyle/>
        <a:p>
          <a:endParaRPr lang="en-US"/>
        </a:p>
      </dgm:t>
    </dgm:pt>
    <dgm:pt modelId="{98CDACAE-50CF-4924-BC6A-DB849EAE5DDD}" type="sibTrans" cxnId="{AD64F710-780C-48E0-A9AD-524BC9AA8074}">
      <dgm:prSet/>
      <dgm:spPr/>
      <dgm:t>
        <a:bodyPr/>
        <a:lstStyle/>
        <a:p>
          <a:endParaRPr lang="en-US"/>
        </a:p>
      </dgm:t>
    </dgm:pt>
    <dgm:pt modelId="{719706FA-487E-4261-8D14-D6BA3AB98C3A}">
      <dgm:prSet phldrT="[Text]" custT="1"/>
      <dgm:spPr/>
      <dgm:t>
        <a:bodyPr/>
        <a:lstStyle/>
        <a:p>
          <a:pPr marL="0" lvl="0" algn="r" defTabSz="622300">
            <a:lnSpc>
              <a:spcPct val="90000"/>
            </a:lnSpc>
            <a:spcBef>
              <a:spcPct val="0"/>
            </a:spcBef>
            <a:spcAft>
              <a:spcPct val="35000"/>
            </a:spcAft>
            <a:buNone/>
          </a:pPr>
          <a:r>
            <a:rPr lang="en-US" altLang="zh-CN"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Retails</a:t>
          </a:r>
        </a:p>
        <a:p>
          <a:pPr marL="0" lvl="0" algn="r" defTabSz="622300">
            <a:lnSpc>
              <a:spcPct val="90000"/>
            </a:lnSpc>
            <a:spcBef>
              <a:spcPct val="0"/>
            </a:spcBef>
            <a:spcAft>
              <a:spcPct val="35000"/>
            </a:spcAft>
            <a:buNone/>
          </a:pPr>
          <a:r>
            <a:rPr lang="zh-CN" alt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零售</a:t>
          </a:r>
          <a:endParaRPr 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endParaRPr>
        </a:p>
      </dgm:t>
    </dgm:pt>
    <dgm:pt modelId="{549DD7DD-D3B9-4394-B8B6-86934D633CA5}" type="parTrans" cxnId="{FAB2D0F7-4653-43E7-BA70-EAD50D9C119F}">
      <dgm:prSet/>
      <dgm:spPr/>
      <dgm:t>
        <a:bodyPr/>
        <a:lstStyle/>
        <a:p>
          <a:endParaRPr lang="en-US"/>
        </a:p>
      </dgm:t>
    </dgm:pt>
    <dgm:pt modelId="{528456F8-2527-4F3D-8A36-284BBB6C191C}" type="sibTrans" cxnId="{FAB2D0F7-4653-43E7-BA70-EAD50D9C119F}">
      <dgm:prSet/>
      <dgm:spPr/>
      <dgm:t>
        <a:bodyPr/>
        <a:lstStyle/>
        <a:p>
          <a:endParaRPr lang="en-US"/>
        </a:p>
      </dgm:t>
    </dgm:pt>
    <dgm:pt modelId="{6214CFB8-47F1-4F7C-B9D2-AFE0B9D0A099}">
      <dgm:prSet phldrT="[Text]" custT="1"/>
      <dgm:spPr/>
      <dgm:t>
        <a:bodyPr/>
        <a:lstStyle/>
        <a:p>
          <a:r>
            <a:rPr lang="en-US" sz="1400" dirty="0">
              <a:latin typeface="Noto Sans CJK SC Black" panose="020B0A00000000000000" pitchFamily="34" charset="-122"/>
            </a:rPr>
            <a:t> </a:t>
          </a:r>
        </a:p>
      </dgm:t>
    </dgm:pt>
    <dgm:pt modelId="{6080490A-8F21-429C-BFD1-AD311E61C8D3}" type="parTrans" cxnId="{2D58DABB-CB15-4AD9-B075-15AD008B92F4}">
      <dgm:prSet/>
      <dgm:spPr/>
      <dgm:t>
        <a:bodyPr/>
        <a:lstStyle/>
        <a:p>
          <a:endParaRPr lang="en-US"/>
        </a:p>
      </dgm:t>
    </dgm:pt>
    <dgm:pt modelId="{D18AA604-3054-4FBE-B012-0A125D851282}" type="sibTrans" cxnId="{2D58DABB-CB15-4AD9-B075-15AD008B92F4}">
      <dgm:prSet/>
      <dgm:spPr>
        <a:noFill/>
        <a:ln>
          <a:noFill/>
        </a:ln>
      </dgm:spPr>
      <dgm:t>
        <a:bodyPr/>
        <a:lstStyle/>
        <a:p>
          <a:endParaRPr lang="en-US"/>
        </a:p>
      </dgm:t>
    </dgm:pt>
    <dgm:pt modelId="{40C298BE-E72A-415C-A26C-E546A0823DA7}">
      <dgm:prSet phldrT="[Text]" custT="1"/>
      <dgm:spPr>
        <a:solidFill>
          <a:schemeClr val="accent4"/>
        </a:solidFill>
      </dgm:spPr>
      <dgm:t>
        <a:bodyPr/>
        <a:lstStyle/>
        <a:p>
          <a:r>
            <a:rPr lang="en-US" sz="1400" dirty="0">
              <a:latin typeface="Noto Sans CJK SC Black" panose="020B0A00000000000000" pitchFamily="34" charset="-122"/>
            </a:rPr>
            <a:t> </a:t>
          </a:r>
        </a:p>
      </dgm:t>
    </dgm:pt>
    <dgm:pt modelId="{4C1FDFE2-319E-487F-A583-B1E4B01FF029}" type="parTrans" cxnId="{5DE04215-B5DD-4ED7-ACD4-12A7E874899F}">
      <dgm:prSet/>
      <dgm:spPr/>
      <dgm:t>
        <a:bodyPr/>
        <a:lstStyle/>
        <a:p>
          <a:endParaRPr lang="en-US"/>
        </a:p>
      </dgm:t>
    </dgm:pt>
    <dgm:pt modelId="{5AA3B136-27B7-491C-84F8-E038EFDCA8D8}" type="sibTrans" cxnId="{5DE04215-B5DD-4ED7-ACD4-12A7E874899F}">
      <dgm:prSet/>
      <dgm:spPr>
        <a:noFill/>
        <a:ln>
          <a:noFill/>
        </a:ln>
      </dgm:spPr>
      <dgm:t>
        <a:bodyPr/>
        <a:lstStyle/>
        <a:p>
          <a:endParaRPr lang="en-US"/>
        </a:p>
      </dgm:t>
    </dgm:pt>
    <dgm:pt modelId="{2699DF22-F0BF-4DD0-B4C1-222129CB64A1}">
      <dgm:prSet phldrT="[Text]" custT="1"/>
      <dgm:spPr/>
      <dgm:t>
        <a:bodyPr/>
        <a:lstStyle/>
        <a:p>
          <a:pPr marL="0" lvl="0" algn="r" defTabSz="622300">
            <a:lnSpc>
              <a:spcPct val="90000"/>
            </a:lnSpc>
            <a:spcBef>
              <a:spcPct val="0"/>
            </a:spcBef>
            <a:spcAft>
              <a:spcPct val="35000"/>
            </a:spcAft>
            <a:buNone/>
          </a:pPr>
          <a:r>
            <a:rPr lang="en-US" altLang="zh-CN"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Hotels</a:t>
          </a:r>
        </a:p>
        <a:p>
          <a:pPr marL="0" lvl="0" algn="r" defTabSz="622300">
            <a:lnSpc>
              <a:spcPct val="90000"/>
            </a:lnSpc>
            <a:spcBef>
              <a:spcPct val="0"/>
            </a:spcBef>
            <a:spcAft>
              <a:spcPct val="35000"/>
            </a:spcAft>
            <a:buNone/>
          </a:pPr>
          <a:r>
            <a:rPr lang="zh-CN" altLang="en-US"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酒店</a:t>
          </a:r>
          <a:endParaRPr lang="en-US" sz="1400" b="1" kern="1200" dirty="0">
            <a:solidFill>
              <a:srgbClr val="EF9E73"/>
            </a:solidFill>
            <a:latin typeface="Noto Sans CJK SC Black" panose="020B0A00000000000000" pitchFamily="34" charset="-122"/>
            <a:ea typeface="Noto Sans CJK SC Black" panose="020B0A00000000000000" pitchFamily="34" charset="-122"/>
            <a:cs typeface="Open Sans" charset="0"/>
          </a:endParaRPr>
        </a:p>
      </dgm:t>
    </dgm:pt>
    <dgm:pt modelId="{E2BE7C53-C654-4FF4-9441-E62AD85BAFF4}" type="parTrans" cxnId="{C8D877CC-2A5D-4FB2-BB57-C27E17F97029}">
      <dgm:prSet/>
      <dgm:spPr/>
      <dgm:t>
        <a:bodyPr/>
        <a:lstStyle/>
        <a:p>
          <a:endParaRPr lang="en-US"/>
        </a:p>
      </dgm:t>
    </dgm:pt>
    <dgm:pt modelId="{2A91D389-27DA-4D54-9033-EDBCAA99BC0C}" type="sibTrans" cxnId="{C8D877CC-2A5D-4FB2-BB57-C27E17F97029}">
      <dgm:prSet/>
      <dgm:spPr/>
      <dgm:t>
        <a:bodyPr/>
        <a:lstStyle/>
        <a:p>
          <a:endParaRPr lang="en-US"/>
        </a:p>
      </dgm:t>
    </dgm:pt>
    <dgm:pt modelId="{E3862078-8015-4F7A-8B29-FA6DBC9095C3}">
      <dgm:prSet custT="1"/>
      <dgm:spPr/>
      <dgm:t>
        <a:bodyPr/>
        <a:lstStyle/>
        <a:p>
          <a:pPr marL="0" lvl="0" algn="r" defTabSz="533400">
            <a:lnSpc>
              <a:spcPct val="90000"/>
            </a:lnSpc>
            <a:spcBef>
              <a:spcPct val="0"/>
            </a:spcBef>
            <a:spcAft>
              <a:spcPct val="35000"/>
            </a:spcAft>
            <a:buNone/>
          </a:pPr>
          <a:endParaRPr lang="en-US" sz="1200" kern="1200" dirty="0">
            <a:solidFill>
              <a:schemeClr val="tx1"/>
            </a:solidFill>
            <a:latin typeface="Noto Sans CJK SC Black" panose="020B0A00000000000000" pitchFamily="34" charset="-122"/>
          </a:endParaRPr>
        </a:p>
      </dgm:t>
    </dgm:pt>
    <dgm:pt modelId="{32A57C47-023B-40A5-889C-AFFFCE4112BC}" type="parTrans" cxnId="{F8716F5A-9EC7-408C-AFE7-7BDB527188E9}">
      <dgm:prSet/>
      <dgm:spPr/>
      <dgm:t>
        <a:bodyPr/>
        <a:lstStyle/>
        <a:p>
          <a:endParaRPr lang="en-US"/>
        </a:p>
      </dgm:t>
    </dgm:pt>
    <dgm:pt modelId="{B45CA34F-2D40-4BB7-A8D2-857262E03DEA}" type="sibTrans" cxnId="{F8716F5A-9EC7-408C-AFE7-7BDB527188E9}">
      <dgm:prSet/>
      <dgm:spPr/>
      <dgm:t>
        <a:bodyPr/>
        <a:lstStyle/>
        <a:p>
          <a:endParaRPr lang="en-US"/>
        </a:p>
      </dgm:t>
    </dgm:pt>
    <dgm:pt modelId="{66BFF304-4D54-44F6-848C-B2701B82EDDD}">
      <dgm:prSet custT="1"/>
      <dgm:spPr/>
      <dgm:t>
        <a:bodyPr/>
        <a:lstStyle/>
        <a:p>
          <a:pPr marL="0" lvl="0" algn="r" defTabSz="533400">
            <a:lnSpc>
              <a:spcPct val="90000"/>
            </a:lnSpc>
            <a:spcBef>
              <a:spcPct val="0"/>
            </a:spcBef>
            <a:spcAft>
              <a:spcPct val="35000"/>
            </a:spcAft>
            <a:buNone/>
          </a:pPr>
          <a:endParaRPr lang="en-US" sz="1200" kern="1200" dirty="0">
            <a:solidFill>
              <a:schemeClr val="tx1"/>
            </a:solidFill>
          </a:endParaRPr>
        </a:p>
      </dgm:t>
    </dgm:pt>
    <dgm:pt modelId="{6F533B0B-1EC5-43E7-8F7D-57FA7594F769}" type="parTrans" cxnId="{2C411F38-75D3-49C0-AB8F-4BDDE576F301}">
      <dgm:prSet/>
      <dgm:spPr/>
      <dgm:t>
        <a:bodyPr/>
        <a:lstStyle/>
        <a:p>
          <a:endParaRPr lang="en-US"/>
        </a:p>
      </dgm:t>
    </dgm:pt>
    <dgm:pt modelId="{52A87837-A334-4438-957D-77059717070D}" type="sibTrans" cxnId="{2C411F38-75D3-49C0-AB8F-4BDDE576F301}">
      <dgm:prSet/>
      <dgm:spPr/>
      <dgm:t>
        <a:bodyPr/>
        <a:lstStyle/>
        <a:p>
          <a:endParaRPr lang="en-US"/>
        </a:p>
      </dgm:t>
    </dgm:pt>
    <dgm:pt modelId="{CD299EB4-5771-48E8-A9CF-4C7BFC0736A2}">
      <dgm:prSet phldrT="[Text]" custT="1"/>
      <dgm:spPr>
        <a:solidFill>
          <a:schemeClr val="tx1"/>
        </a:solidFill>
      </dgm:spPr>
      <dgm:t>
        <a:bodyPr/>
        <a:lstStyle/>
        <a:p>
          <a:endParaRPr lang="en-US" sz="1400" b="1" dirty="0"/>
        </a:p>
      </dgm:t>
    </dgm:pt>
    <dgm:pt modelId="{7A5234C2-E6AB-444A-BD45-83C1C735BF17}" type="parTrans" cxnId="{A7E2FAC2-55CF-4CEB-B5A3-E1B481E05F72}">
      <dgm:prSet/>
      <dgm:spPr/>
      <dgm:t>
        <a:bodyPr/>
        <a:lstStyle/>
        <a:p>
          <a:endParaRPr lang="en-US"/>
        </a:p>
      </dgm:t>
    </dgm:pt>
    <dgm:pt modelId="{AFA6E801-F7D9-476B-BF4E-7B8890245B9B}" type="sibTrans" cxnId="{A7E2FAC2-55CF-4CEB-B5A3-E1B481E05F72}">
      <dgm:prSet/>
      <dgm:spPr>
        <a:noFill/>
        <a:ln>
          <a:noFill/>
        </a:ln>
      </dgm:spPr>
      <dgm:t>
        <a:bodyPr/>
        <a:lstStyle/>
        <a:p>
          <a:endParaRPr lang="en-US"/>
        </a:p>
      </dgm:t>
    </dgm:pt>
    <dgm:pt modelId="{E52B77F3-4C4F-4B69-84C8-F45ECE618716}">
      <dgm:prSet phldrT="[Text]" custT="1"/>
      <dgm:spPr/>
      <dgm:t>
        <a:bodyPr/>
        <a:lstStyle/>
        <a:p>
          <a:r>
            <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rPr>
            <a:t>Residence</a:t>
          </a:r>
        </a:p>
        <a:p>
          <a:r>
            <a:rPr lang="zh-CN" altLang="en-US" sz="1400" b="1" dirty="0">
              <a:solidFill>
                <a:schemeClr val="tx1"/>
              </a:solidFill>
              <a:latin typeface="Noto Sans CJK SC Black" panose="020B0A00000000000000" pitchFamily="34" charset="-122"/>
              <a:ea typeface="Noto Sans CJK SC Black" panose="020B0A00000000000000" pitchFamily="34" charset="-122"/>
              <a:cs typeface="Open Sans" charset="0"/>
            </a:rPr>
            <a:t>住宅</a:t>
          </a:r>
          <a:endPar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endParaRPr>
        </a:p>
      </dgm:t>
    </dgm:pt>
    <dgm:pt modelId="{CB93B562-A1B7-448D-993E-2AF2231B3A7E}" type="sibTrans" cxnId="{FB88796F-3A7F-4AB6-9B40-2CC93C3BB9F1}">
      <dgm:prSet/>
      <dgm:spPr/>
      <dgm:t>
        <a:bodyPr/>
        <a:lstStyle/>
        <a:p>
          <a:endParaRPr lang="en-US"/>
        </a:p>
      </dgm:t>
    </dgm:pt>
    <dgm:pt modelId="{6ACFE2A3-84FC-4987-88F4-3478C1D3FD7E}" type="parTrans" cxnId="{FB88796F-3A7F-4AB6-9B40-2CC93C3BB9F1}">
      <dgm:prSet/>
      <dgm:spPr/>
      <dgm:t>
        <a:bodyPr/>
        <a:lstStyle/>
        <a:p>
          <a:endParaRPr lang="en-US"/>
        </a:p>
      </dgm:t>
    </dgm:pt>
    <dgm:pt modelId="{583F8807-8EA2-4052-BB0A-B4318B27E5A0}" type="pres">
      <dgm:prSet presAssocID="{698E825A-21BF-44E2-A415-CB8817FC05FE}" presName="Name0" presStyleCnt="0">
        <dgm:presLayoutVars>
          <dgm:chMax/>
          <dgm:chPref/>
          <dgm:dir/>
          <dgm:animLvl val="lvl"/>
        </dgm:presLayoutVars>
      </dgm:prSet>
      <dgm:spPr/>
    </dgm:pt>
    <dgm:pt modelId="{8B1C10CE-3730-4647-9FCC-BF8EFC33D77A}" type="pres">
      <dgm:prSet presAssocID="{16976CE9-C191-433C-97C4-2E8C953FA8E4}" presName="composite" presStyleCnt="0"/>
      <dgm:spPr/>
    </dgm:pt>
    <dgm:pt modelId="{15EBAAC3-EB87-4AF1-A450-039DAA000E7F}" type="pres">
      <dgm:prSet presAssocID="{16976CE9-C191-433C-97C4-2E8C953FA8E4}" presName="Parent1" presStyleLbl="node1" presStyleIdx="0" presStyleCnt="8" custScaleX="135274" custScaleY="116734" custLinFactY="52229" custLinFactNeighborX="61476" custLinFactNeighborY="100000">
        <dgm:presLayoutVars>
          <dgm:chMax val="1"/>
          <dgm:chPref val="1"/>
          <dgm:bulletEnabled val="1"/>
        </dgm:presLayoutVars>
      </dgm:prSet>
      <dgm:spPr>
        <a:prstGeom prst="diamond">
          <a:avLst/>
        </a:prstGeom>
      </dgm:spPr>
    </dgm:pt>
    <dgm:pt modelId="{35582457-3C73-42F7-ADDC-AD9836F27042}" type="pres">
      <dgm:prSet presAssocID="{16976CE9-C191-433C-97C4-2E8C953FA8E4}" presName="Childtext1" presStyleLbl="revTx" presStyleIdx="0" presStyleCnt="4" custScaleX="158064" custLinFactX="1101" custLinFactY="75984" custLinFactNeighborX="100000" custLinFactNeighborY="100000">
        <dgm:presLayoutVars>
          <dgm:chMax val="0"/>
          <dgm:chPref val="0"/>
          <dgm:bulletEnabled val="1"/>
        </dgm:presLayoutVars>
      </dgm:prSet>
      <dgm:spPr>
        <a:prstGeom prst="rect">
          <a:avLst/>
        </a:prstGeom>
      </dgm:spPr>
    </dgm:pt>
    <dgm:pt modelId="{F2E0BE27-8C65-4DFE-8461-B044322E6E2D}" type="pres">
      <dgm:prSet presAssocID="{16976CE9-C191-433C-97C4-2E8C953FA8E4}" presName="BalanceSpacing" presStyleCnt="0"/>
      <dgm:spPr/>
    </dgm:pt>
    <dgm:pt modelId="{489E476E-EFC6-4614-985F-2CE91EACB468}" type="pres">
      <dgm:prSet presAssocID="{16976CE9-C191-433C-97C4-2E8C953FA8E4}" presName="BalanceSpacing1" presStyleCnt="0"/>
      <dgm:spPr/>
    </dgm:pt>
    <dgm:pt modelId="{EA5B76A5-5143-466A-8002-919F9B40B869}" type="pres">
      <dgm:prSet presAssocID="{C1CCE918-3AF1-4A16-919F-C01C9780A7B4}" presName="Accent1Text" presStyleLbl="node1" presStyleIdx="1" presStyleCnt="8" custScaleX="115450" custLinFactNeighborX="-12660" custLinFactNeighborY="-5"/>
      <dgm:spPr>
        <a:prstGeom prst="diamond">
          <a:avLst/>
        </a:prstGeom>
      </dgm:spPr>
    </dgm:pt>
    <dgm:pt modelId="{24C3E285-823A-4293-B9EF-99B5DD21991E}" type="pres">
      <dgm:prSet presAssocID="{C1CCE918-3AF1-4A16-919F-C01C9780A7B4}" presName="spaceBetweenRectangles" presStyleCnt="0"/>
      <dgm:spPr/>
    </dgm:pt>
    <dgm:pt modelId="{4F0D162E-C7A0-4E53-8156-47952C997F6D}" type="pres">
      <dgm:prSet presAssocID="{CD299EB4-5771-48E8-A9CF-4C7BFC0736A2}" presName="composite" presStyleCnt="0"/>
      <dgm:spPr/>
    </dgm:pt>
    <dgm:pt modelId="{0B90C404-FEE2-4ADD-AC34-FD6416049FD3}" type="pres">
      <dgm:prSet presAssocID="{CD299EB4-5771-48E8-A9CF-4C7BFC0736A2}" presName="Parent1" presStyleLbl="node1" presStyleIdx="2" presStyleCnt="8" custScaleX="136840" custScaleY="114555" custLinFactY="71489" custLinFactNeighborX="86136" custLinFactNeighborY="100000">
        <dgm:presLayoutVars>
          <dgm:chMax val="1"/>
          <dgm:chPref val="1"/>
          <dgm:bulletEnabled val="1"/>
        </dgm:presLayoutVars>
      </dgm:prSet>
      <dgm:spPr>
        <a:prstGeom prst="diamond">
          <a:avLst/>
        </a:prstGeom>
      </dgm:spPr>
    </dgm:pt>
    <dgm:pt modelId="{6979C1F3-1211-41DA-B6A8-A31A61C17B57}" type="pres">
      <dgm:prSet presAssocID="{CD299EB4-5771-48E8-A9CF-4C7BFC0736A2}" presName="Childtext1" presStyleLbl="revTx" presStyleIdx="1" presStyleCnt="4" custScaleX="133448" custLinFactNeighborX="19000" custLinFactNeighborY="46917">
        <dgm:presLayoutVars>
          <dgm:chMax val="0"/>
          <dgm:chPref val="0"/>
          <dgm:bulletEnabled val="1"/>
        </dgm:presLayoutVars>
      </dgm:prSet>
      <dgm:spPr/>
    </dgm:pt>
    <dgm:pt modelId="{0C9D2856-38E5-404E-B0CE-6939F3E30A4A}" type="pres">
      <dgm:prSet presAssocID="{CD299EB4-5771-48E8-A9CF-4C7BFC0736A2}" presName="BalanceSpacing" presStyleCnt="0"/>
      <dgm:spPr/>
    </dgm:pt>
    <dgm:pt modelId="{0185A2A5-BE22-4FF7-AAAB-19F110A235D5}" type="pres">
      <dgm:prSet presAssocID="{CD299EB4-5771-48E8-A9CF-4C7BFC0736A2}" presName="BalanceSpacing1" presStyleCnt="0"/>
      <dgm:spPr/>
    </dgm:pt>
    <dgm:pt modelId="{90E3359C-44A6-4DDD-812A-5AAF05B83096}" type="pres">
      <dgm:prSet presAssocID="{AFA6E801-F7D9-476B-BF4E-7B8890245B9B}" presName="Accent1Text" presStyleLbl="node1" presStyleIdx="3" presStyleCnt="8" custLinFactY="17354" custLinFactNeighborX="40836" custLinFactNeighborY="100000"/>
      <dgm:spPr/>
    </dgm:pt>
    <dgm:pt modelId="{9D03F836-723B-4D3B-A4B4-12E3D39379D8}" type="pres">
      <dgm:prSet presAssocID="{AFA6E801-F7D9-476B-BF4E-7B8890245B9B}" presName="spaceBetweenRectangles" presStyleCnt="0"/>
      <dgm:spPr/>
    </dgm:pt>
    <dgm:pt modelId="{3B794953-8610-44C5-A13C-989B59EBD029}" type="pres">
      <dgm:prSet presAssocID="{6214CFB8-47F1-4F7C-B9D2-AFE0B9D0A099}" presName="composite" presStyleCnt="0"/>
      <dgm:spPr/>
    </dgm:pt>
    <dgm:pt modelId="{EF269911-464B-4513-B10B-64D5A30AC5B3}" type="pres">
      <dgm:prSet presAssocID="{6214CFB8-47F1-4F7C-B9D2-AFE0B9D0A099}" presName="Parent1" presStyleLbl="node1" presStyleIdx="4" presStyleCnt="8" custScaleX="135274" custScaleY="116734" custLinFactX="23103" custLinFactNeighborX="100000" custLinFactNeighborY="10963">
        <dgm:presLayoutVars>
          <dgm:chMax val="1"/>
          <dgm:chPref val="1"/>
          <dgm:bulletEnabled val="1"/>
        </dgm:presLayoutVars>
      </dgm:prSet>
      <dgm:spPr>
        <a:prstGeom prst="diamond">
          <a:avLst/>
        </a:prstGeom>
      </dgm:spPr>
    </dgm:pt>
    <dgm:pt modelId="{878B3599-399F-4C6A-A04F-BBAAA890074E}" type="pres">
      <dgm:prSet presAssocID="{6214CFB8-47F1-4F7C-B9D2-AFE0B9D0A099}" presName="Childtext1" presStyleLbl="revTx" presStyleIdx="2" presStyleCnt="4" custScaleX="128423" custLinFactX="1762" custLinFactY="15888" custLinFactNeighborX="100000" custLinFactNeighborY="100000">
        <dgm:presLayoutVars>
          <dgm:chMax val="0"/>
          <dgm:chPref val="0"/>
          <dgm:bulletEnabled val="1"/>
        </dgm:presLayoutVars>
      </dgm:prSet>
      <dgm:spPr>
        <a:prstGeom prst="rect">
          <a:avLst/>
        </a:prstGeom>
      </dgm:spPr>
    </dgm:pt>
    <dgm:pt modelId="{4FCE12BC-60EE-48F5-B80E-25970489B9D5}" type="pres">
      <dgm:prSet presAssocID="{6214CFB8-47F1-4F7C-B9D2-AFE0B9D0A099}" presName="BalanceSpacing" presStyleCnt="0"/>
      <dgm:spPr/>
    </dgm:pt>
    <dgm:pt modelId="{C436533B-8569-4F3C-9FF7-3D2B1B47694A}" type="pres">
      <dgm:prSet presAssocID="{6214CFB8-47F1-4F7C-B9D2-AFE0B9D0A099}" presName="BalanceSpacing1" presStyleCnt="0"/>
      <dgm:spPr/>
    </dgm:pt>
    <dgm:pt modelId="{68FF7F52-8CBF-44A1-83E5-0D560B6C12C1}" type="pres">
      <dgm:prSet presAssocID="{D18AA604-3054-4FBE-B012-0A125D851282}" presName="Accent1Text" presStyleLbl="node1" presStyleIdx="5" presStyleCnt="8" custScaleX="115450" custLinFactNeighborX="-7850" custLinFactNeighborY="-630"/>
      <dgm:spPr>
        <a:prstGeom prst="diamond">
          <a:avLst/>
        </a:prstGeom>
      </dgm:spPr>
    </dgm:pt>
    <dgm:pt modelId="{4B3E47CA-276D-41BA-9500-F2448D190FE1}" type="pres">
      <dgm:prSet presAssocID="{D18AA604-3054-4FBE-B012-0A125D851282}" presName="spaceBetweenRectangles" presStyleCnt="0"/>
      <dgm:spPr/>
    </dgm:pt>
    <dgm:pt modelId="{31281B66-3397-45FF-B7FC-8B32E817D71B}" type="pres">
      <dgm:prSet presAssocID="{40C298BE-E72A-415C-A26C-E546A0823DA7}" presName="composite" presStyleCnt="0"/>
      <dgm:spPr/>
    </dgm:pt>
    <dgm:pt modelId="{AF5A22DA-11FB-4C68-B5C2-A9EF3CB1EFBD}" type="pres">
      <dgm:prSet presAssocID="{40C298BE-E72A-415C-A26C-E546A0823DA7}" presName="Parent1" presStyleLbl="node1" presStyleIdx="6" presStyleCnt="8" custScaleX="135274" custScaleY="114909" custLinFactNeighborX="10850" custLinFactNeighborY="-90179">
        <dgm:presLayoutVars>
          <dgm:chMax val="1"/>
          <dgm:chPref val="1"/>
          <dgm:bulletEnabled val="1"/>
        </dgm:presLayoutVars>
      </dgm:prSet>
      <dgm:spPr>
        <a:prstGeom prst="diamond">
          <a:avLst/>
        </a:prstGeom>
      </dgm:spPr>
    </dgm:pt>
    <dgm:pt modelId="{A7B669FC-D893-4C51-8935-A775E754A26B}" type="pres">
      <dgm:prSet presAssocID="{40C298BE-E72A-415C-A26C-E546A0823DA7}" presName="Childtext1" presStyleLbl="revTx" presStyleIdx="3" presStyleCnt="4" custScaleX="148886" custLinFactNeighborX="8055" custLinFactNeighborY="29315">
        <dgm:presLayoutVars>
          <dgm:chMax val="0"/>
          <dgm:chPref val="0"/>
          <dgm:bulletEnabled val="1"/>
        </dgm:presLayoutVars>
      </dgm:prSet>
      <dgm:spPr>
        <a:prstGeom prst="rect">
          <a:avLst/>
        </a:prstGeom>
      </dgm:spPr>
    </dgm:pt>
    <dgm:pt modelId="{EA6A0206-638F-4834-B8BF-A9869045FAC7}" type="pres">
      <dgm:prSet presAssocID="{40C298BE-E72A-415C-A26C-E546A0823DA7}" presName="BalanceSpacing" presStyleCnt="0"/>
      <dgm:spPr/>
    </dgm:pt>
    <dgm:pt modelId="{DFCF7209-8A48-4367-AB27-E33A0BBF7F02}" type="pres">
      <dgm:prSet presAssocID="{40C298BE-E72A-415C-A26C-E546A0823DA7}" presName="BalanceSpacing1" presStyleCnt="0"/>
      <dgm:spPr/>
    </dgm:pt>
    <dgm:pt modelId="{3D9C5A89-80BD-4686-A045-06BCB7FA5F8C}" type="pres">
      <dgm:prSet presAssocID="{5AA3B136-27B7-491C-84F8-E038EFDCA8D8}" presName="Accent1Text" presStyleLbl="node1" presStyleIdx="7" presStyleCnt="8" custScaleX="115450"/>
      <dgm:spPr>
        <a:prstGeom prst="diamond">
          <a:avLst/>
        </a:prstGeom>
      </dgm:spPr>
    </dgm:pt>
  </dgm:ptLst>
  <dgm:cxnLst>
    <dgm:cxn modelId="{28AA2C09-382E-44B4-8F0D-660DCA0036ED}" type="presOf" srcId="{40C298BE-E72A-415C-A26C-E546A0823DA7}" destId="{AF5A22DA-11FB-4C68-B5C2-A9EF3CB1EFBD}" srcOrd="0" destOrd="0" presId="urn:microsoft.com/office/officeart/2008/layout/AlternatingHexagons"/>
    <dgm:cxn modelId="{AD64F710-780C-48E0-A9AD-524BC9AA8074}" srcId="{16976CE9-C191-433C-97C4-2E8C953FA8E4}" destId="{D9B8D2F9-604C-4C78-9509-09C4BD44638B}" srcOrd="0" destOrd="0" parTransId="{EBAAB5CE-091C-4AA2-BC3D-85D1A95A8CDA}" sibTransId="{98CDACAE-50CF-4924-BC6A-DB849EAE5DDD}"/>
    <dgm:cxn modelId="{5DE04215-B5DD-4ED7-ACD4-12A7E874899F}" srcId="{698E825A-21BF-44E2-A415-CB8817FC05FE}" destId="{40C298BE-E72A-415C-A26C-E546A0823DA7}" srcOrd="3" destOrd="0" parTransId="{4C1FDFE2-319E-487F-A583-B1E4B01FF029}" sibTransId="{5AA3B136-27B7-491C-84F8-E038EFDCA8D8}"/>
    <dgm:cxn modelId="{D41E4616-D2DC-417B-86AB-C911B1C4BB8F}" type="presOf" srcId="{5AA3B136-27B7-491C-84F8-E038EFDCA8D8}" destId="{3D9C5A89-80BD-4686-A045-06BCB7FA5F8C}" srcOrd="0" destOrd="0" presId="urn:microsoft.com/office/officeart/2008/layout/AlternatingHexagons"/>
    <dgm:cxn modelId="{87133E17-52DD-4800-8EB1-53818F27280A}" type="presOf" srcId="{C1CCE918-3AF1-4A16-919F-C01C9780A7B4}" destId="{EA5B76A5-5143-466A-8002-919F9B40B869}" srcOrd="0" destOrd="0" presId="urn:microsoft.com/office/officeart/2008/layout/AlternatingHexagons"/>
    <dgm:cxn modelId="{88D8D830-3EBF-43FD-89B6-C940B2BA2E83}" type="presOf" srcId="{16976CE9-C191-433C-97C4-2E8C953FA8E4}" destId="{15EBAAC3-EB87-4AF1-A450-039DAA000E7F}" srcOrd="0" destOrd="0" presId="urn:microsoft.com/office/officeart/2008/layout/AlternatingHexagons"/>
    <dgm:cxn modelId="{2C411F38-75D3-49C0-AB8F-4BDDE576F301}" srcId="{CD299EB4-5771-48E8-A9CF-4C7BFC0736A2}" destId="{66BFF304-4D54-44F6-848C-B2701B82EDDD}" srcOrd="1" destOrd="0" parTransId="{6F533B0B-1EC5-43E7-8F7D-57FA7594F769}" sibTransId="{52A87837-A334-4438-957D-77059717070D}"/>
    <dgm:cxn modelId="{8AA2E05C-C51B-43C6-8F37-42DE3F18B586}" type="presOf" srcId="{CD299EB4-5771-48E8-A9CF-4C7BFC0736A2}" destId="{0B90C404-FEE2-4ADD-AC34-FD6416049FD3}" srcOrd="0" destOrd="0" presId="urn:microsoft.com/office/officeart/2008/layout/AlternatingHexagons"/>
    <dgm:cxn modelId="{FB88796F-3A7F-4AB6-9B40-2CC93C3BB9F1}" srcId="{6214CFB8-47F1-4F7C-B9D2-AFE0B9D0A099}" destId="{E52B77F3-4C4F-4B69-84C8-F45ECE618716}" srcOrd="0" destOrd="0" parTransId="{6ACFE2A3-84FC-4987-88F4-3478C1D3FD7E}" sibTransId="{CB93B562-A1B7-448D-993E-2AF2231B3A7E}"/>
    <dgm:cxn modelId="{EA001E75-7D17-4813-8BCE-227C26DCD7CA}" type="presOf" srcId="{D9B8D2F9-604C-4C78-9509-09C4BD44638B}" destId="{35582457-3C73-42F7-ADDC-AD9836F27042}" srcOrd="0" destOrd="0" presId="urn:microsoft.com/office/officeart/2008/layout/AlternatingHexagons"/>
    <dgm:cxn modelId="{F8716F5A-9EC7-408C-AFE7-7BDB527188E9}" srcId="{40C298BE-E72A-415C-A26C-E546A0823DA7}" destId="{E3862078-8015-4F7A-8B29-FA6DBC9095C3}" srcOrd="1" destOrd="0" parTransId="{32A57C47-023B-40A5-889C-AFFFCE4112BC}" sibTransId="{B45CA34F-2D40-4BB7-A8D2-857262E03DEA}"/>
    <dgm:cxn modelId="{57439B82-7413-4386-A989-8075F4B189CB}" type="presOf" srcId="{698E825A-21BF-44E2-A415-CB8817FC05FE}" destId="{583F8807-8EA2-4052-BB0A-B4318B27E5A0}" srcOrd="0" destOrd="0" presId="urn:microsoft.com/office/officeart/2008/layout/AlternatingHexagons"/>
    <dgm:cxn modelId="{48B5FD92-7F74-4DB7-8E66-930829C770EF}" srcId="{698E825A-21BF-44E2-A415-CB8817FC05FE}" destId="{16976CE9-C191-433C-97C4-2E8C953FA8E4}" srcOrd="0" destOrd="0" parTransId="{26FA7DF7-E2A5-40FC-908E-69B6D9D8DC8D}" sibTransId="{C1CCE918-3AF1-4A16-919F-C01C9780A7B4}"/>
    <dgm:cxn modelId="{1286BA9E-85BE-4805-A57B-8D83CC525248}" type="presOf" srcId="{66BFF304-4D54-44F6-848C-B2701B82EDDD}" destId="{6979C1F3-1211-41DA-B6A8-A31A61C17B57}" srcOrd="0" destOrd="1" presId="urn:microsoft.com/office/officeart/2008/layout/AlternatingHexagons"/>
    <dgm:cxn modelId="{AD0509A0-2F65-4E63-A402-2514C7C5765C}" type="presOf" srcId="{719706FA-487E-4261-8D14-D6BA3AB98C3A}" destId="{6979C1F3-1211-41DA-B6A8-A31A61C17B57}" srcOrd="0" destOrd="0" presId="urn:microsoft.com/office/officeart/2008/layout/AlternatingHexagons"/>
    <dgm:cxn modelId="{BD781EA6-2B2D-4D82-9124-1E2F73F97F5B}" type="presOf" srcId="{E52B77F3-4C4F-4B69-84C8-F45ECE618716}" destId="{878B3599-399F-4C6A-A04F-BBAAA890074E}" srcOrd="0" destOrd="0" presId="urn:microsoft.com/office/officeart/2008/layout/AlternatingHexagons"/>
    <dgm:cxn modelId="{768192AA-A8C3-46D2-802C-384A65381161}" type="presOf" srcId="{E3862078-8015-4F7A-8B29-FA6DBC9095C3}" destId="{A7B669FC-D893-4C51-8935-A775E754A26B}" srcOrd="0" destOrd="1" presId="urn:microsoft.com/office/officeart/2008/layout/AlternatingHexagons"/>
    <dgm:cxn modelId="{2D58DABB-CB15-4AD9-B075-15AD008B92F4}" srcId="{698E825A-21BF-44E2-A415-CB8817FC05FE}" destId="{6214CFB8-47F1-4F7C-B9D2-AFE0B9D0A099}" srcOrd="2" destOrd="0" parTransId="{6080490A-8F21-429C-BFD1-AD311E61C8D3}" sibTransId="{D18AA604-3054-4FBE-B012-0A125D851282}"/>
    <dgm:cxn modelId="{BD30E4BD-894D-4174-8239-E0EC80B8A1C2}" type="presOf" srcId="{D18AA604-3054-4FBE-B012-0A125D851282}" destId="{68FF7F52-8CBF-44A1-83E5-0D560B6C12C1}" srcOrd="0" destOrd="0" presId="urn:microsoft.com/office/officeart/2008/layout/AlternatingHexagons"/>
    <dgm:cxn modelId="{6949EDBF-1734-4E11-8EA0-D252D83AF290}" type="presOf" srcId="{2699DF22-F0BF-4DD0-B4C1-222129CB64A1}" destId="{A7B669FC-D893-4C51-8935-A775E754A26B}" srcOrd="0" destOrd="0" presId="urn:microsoft.com/office/officeart/2008/layout/AlternatingHexagons"/>
    <dgm:cxn modelId="{A7E2FAC2-55CF-4CEB-B5A3-E1B481E05F72}" srcId="{698E825A-21BF-44E2-A415-CB8817FC05FE}" destId="{CD299EB4-5771-48E8-A9CF-4C7BFC0736A2}" srcOrd="1" destOrd="0" parTransId="{7A5234C2-E6AB-444A-BD45-83C1C735BF17}" sibTransId="{AFA6E801-F7D9-476B-BF4E-7B8890245B9B}"/>
    <dgm:cxn modelId="{C8D877CC-2A5D-4FB2-BB57-C27E17F97029}" srcId="{40C298BE-E72A-415C-A26C-E546A0823DA7}" destId="{2699DF22-F0BF-4DD0-B4C1-222129CB64A1}" srcOrd="0" destOrd="0" parTransId="{E2BE7C53-C654-4FF4-9441-E62AD85BAFF4}" sibTransId="{2A91D389-27DA-4D54-9033-EDBCAA99BC0C}"/>
    <dgm:cxn modelId="{E521A5E0-ED09-459F-88BF-322C2900A210}" type="presOf" srcId="{AFA6E801-F7D9-476B-BF4E-7B8890245B9B}" destId="{90E3359C-44A6-4DDD-812A-5AAF05B83096}" srcOrd="0" destOrd="0" presId="urn:microsoft.com/office/officeart/2008/layout/AlternatingHexagons"/>
    <dgm:cxn modelId="{FAB2D0F7-4653-43E7-BA70-EAD50D9C119F}" srcId="{CD299EB4-5771-48E8-A9CF-4C7BFC0736A2}" destId="{719706FA-487E-4261-8D14-D6BA3AB98C3A}" srcOrd="0" destOrd="0" parTransId="{549DD7DD-D3B9-4394-B8B6-86934D633CA5}" sibTransId="{528456F8-2527-4F3D-8A36-284BBB6C191C}"/>
    <dgm:cxn modelId="{738308FB-1AFE-4517-BC5D-F5170806DF63}" type="presOf" srcId="{6214CFB8-47F1-4F7C-B9D2-AFE0B9D0A099}" destId="{EF269911-464B-4513-B10B-64D5A30AC5B3}" srcOrd="0" destOrd="0" presId="urn:microsoft.com/office/officeart/2008/layout/AlternatingHexagons"/>
    <dgm:cxn modelId="{4BA4630A-B547-4E52-BFBF-BADE5B11CA30}" type="presParOf" srcId="{583F8807-8EA2-4052-BB0A-B4318B27E5A0}" destId="{8B1C10CE-3730-4647-9FCC-BF8EFC33D77A}" srcOrd="0" destOrd="0" presId="urn:microsoft.com/office/officeart/2008/layout/AlternatingHexagons"/>
    <dgm:cxn modelId="{F77AE9DA-E19D-46BE-8752-348636F3C502}" type="presParOf" srcId="{8B1C10CE-3730-4647-9FCC-BF8EFC33D77A}" destId="{15EBAAC3-EB87-4AF1-A450-039DAA000E7F}" srcOrd="0" destOrd="0" presId="urn:microsoft.com/office/officeart/2008/layout/AlternatingHexagons"/>
    <dgm:cxn modelId="{E390D0F9-1F00-4DAD-A74B-BAB3A81542C1}" type="presParOf" srcId="{8B1C10CE-3730-4647-9FCC-BF8EFC33D77A}" destId="{35582457-3C73-42F7-ADDC-AD9836F27042}" srcOrd="1" destOrd="0" presId="urn:microsoft.com/office/officeart/2008/layout/AlternatingHexagons"/>
    <dgm:cxn modelId="{1B85A206-AC84-46A4-83EB-DFCB527BC453}" type="presParOf" srcId="{8B1C10CE-3730-4647-9FCC-BF8EFC33D77A}" destId="{F2E0BE27-8C65-4DFE-8461-B044322E6E2D}" srcOrd="2" destOrd="0" presId="urn:microsoft.com/office/officeart/2008/layout/AlternatingHexagons"/>
    <dgm:cxn modelId="{D6EF4D8A-912D-47BB-8DE6-72BF542361F8}" type="presParOf" srcId="{8B1C10CE-3730-4647-9FCC-BF8EFC33D77A}" destId="{489E476E-EFC6-4614-985F-2CE91EACB468}" srcOrd="3" destOrd="0" presId="urn:microsoft.com/office/officeart/2008/layout/AlternatingHexagons"/>
    <dgm:cxn modelId="{8C0D8F32-B6AD-425B-A2F7-622E6C24E22A}" type="presParOf" srcId="{8B1C10CE-3730-4647-9FCC-BF8EFC33D77A}" destId="{EA5B76A5-5143-466A-8002-919F9B40B869}" srcOrd="4" destOrd="0" presId="urn:microsoft.com/office/officeart/2008/layout/AlternatingHexagons"/>
    <dgm:cxn modelId="{F73E0CFD-7C4E-4A6B-98D1-503FDD978C2E}" type="presParOf" srcId="{583F8807-8EA2-4052-BB0A-B4318B27E5A0}" destId="{24C3E285-823A-4293-B9EF-99B5DD21991E}" srcOrd="1" destOrd="0" presId="urn:microsoft.com/office/officeart/2008/layout/AlternatingHexagons"/>
    <dgm:cxn modelId="{8B9194A5-EC4F-4653-ADD9-CC273E89C0CD}" type="presParOf" srcId="{583F8807-8EA2-4052-BB0A-B4318B27E5A0}" destId="{4F0D162E-C7A0-4E53-8156-47952C997F6D}" srcOrd="2" destOrd="0" presId="urn:microsoft.com/office/officeart/2008/layout/AlternatingHexagons"/>
    <dgm:cxn modelId="{B9EC84C4-F8D5-44A3-98FD-AFB46AC83113}" type="presParOf" srcId="{4F0D162E-C7A0-4E53-8156-47952C997F6D}" destId="{0B90C404-FEE2-4ADD-AC34-FD6416049FD3}" srcOrd="0" destOrd="0" presId="urn:microsoft.com/office/officeart/2008/layout/AlternatingHexagons"/>
    <dgm:cxn modelId="{A05F3245-78DF-4E14-9CC0-BCBB29C1D008}" type="presParOf" srcId="{4F0D162E-C7A0-4E53-8156-47952C997F6D}" destId="{6979C1F3-1211-41DA-B6A8-A31A61C17B57}" srcOrd="1" destOrd="0" presId="urn:microsoft.com/office/officeart/2008/layout/AlternatingHexagons"/>
    <dgm:cxn modelId="{BC7F5F55-80D3-4D06-A41B-9A6D8F6D3653}" type="presParOf" srcId="{4F0D162E-C7A0-4E53-8156-47952C997F6D}" destId="{0C9D2856-38E5-404E-B0CE-6939F3E30A4A}" srcOrd="2" destOrd="0" presId="urn:microsoft.com/office/officeart/2008/layout/AlternatingHexagons"/>
    <dgm:cxn modelId="{2306644E-4843-47CB-818A-7C3E38840A5B}" type="presParOf" srcId="{4F0D162E-C7A0-4E53-8156-47952C997F6D}" destId="{0185A2A5-BE22-4FF7-AAAB-19F110A235D5}" srcOrd="3" destOrd="0" presId="urn:microsoft.com/office/officeart/2008/layout/AlternatingHexagons"/>
    <dgm:cxn modelId="{5ED3F470-505C-4614-949A-1AA02B00E90E}" type="presParOf" srcId="{4F0D162E-C7A0-4E53-8156-47952C997F6D}" destId="{90E3359C-44A6-4DDD-812A-5AAF05B83096}" srcOrd="4" destOrd="0" presId="urn:microsoft.com/office/officeart/2008/layout/AlternatingHexagons"/>
    <dgm:cxn modelId="{53C7EDFE-D705-47CE-ADD4-1D74BA52C278}" type="presParOf" srcId="{583F8807-8EA2-4052-BB0A-B4318B27E5A0}" destId="{9D03F836-723B-4D3B-A4B4-12E3D39379D8}" srcOrd="3" destOrd="0" presId="urn:microsoft.com/office/officeart/2008/layout/AlternatingHexagons"/>
    <dgm:cxn modelId="{F74BFFAD-9A87-4253-8AFA-177A24B99C6D}" type="presParOf" srcId="{583F8807-8EA2-4052-BB0A-B4318B27E5A0}" destId="{3B794953-8610-44C5-A13C-989B59EBD029}" srcOrd="4" destOrd="0" presId="urn:microsoft.com/office/officeart/2008/layout/AlternatingHexagons"/>
    <dgm:cxn modelId="{310154B6-46B9-4743-A9C8-B1A480A306D2}" type="presParOf" srcId="{3B794953-8610-44C5-A13C-989B59EBD029}" destId="{EF269911-464B-4513-B10B-64D5A30AC5B3}" srcOrd="0" destOrd="0" presId="urn:microsoft.com/office/officeart/2008/layout/AlternatingHexagons"/>
    <dgm:cxn modelId="{87CF77FB-2C32-48F4-995E-0F7808E11979}" type="presParOf" srcId="{3B794953-8610-44C5-A13C-989B59EBD029}" destId="{878B3599-399F-4C6A-A04F-BBAAA890074E}" srcOrd="1" destOrd="0" presId="urn:microsoft.com/office/officeart/2008/layout/AlternatingHexagons"/>
    <dgm:cxn modelId="{D0DCFDEB-98BA-4B8D-B4ED-9A5956177B47}" type="presParOf" srcId="{3B794953-8610-44C5-A13C-989B59EBD029}" destId="{4FCE12BC-60EE-48F5-B80E-25970489B9D5}" srcOrd="2" destOrd="0" presId="urn:microsoft.com/office/officeart/2008/layout/AlternatingHexagons"/>
    <dgm:cxn modelId="{6F863E93-3026-4119-A672-C860828342A4}" type="presParOf" srcId="{3B794953-8610-44C5-A13C-989B59EBD029}" destId="{C436533B-8569-4F3C-9FF7-3D2B1B47694A}" srcOrd="3" destOrd="0" presId="urn:microsoft.com/office/officeart/2008/layout/AlternatingHexagons"/>
    <dgm:cxn modelId="{061912B3-B47A-4D70-A1AA-004A4FBA25CF}" type="presParOf" srcId="{3B794953-8610-44C5-A13C-989B59EBD029}" destId="{68FF7F52-8CBF-44A1-83E5-0D560B6C12C1}" srcOrd="4" destOrd="0" presId="urn:microsoft.com/office/officeart/2008/layout/AlternatingHexagons"/>
    <dgm:cxn modelId="{DB18C77C-2692-4B56-BC95-295AC1413EBE}" type="presParOf" srcId="{583F8807-8EA2-4052-BB0A-B4318B27E5A0}" destId="{4B3E47CA-276D-41BA-9500-F2448D190FE1}" srcOrd="5" destOrd="0" presId="urn:microsoft.com/office/officeart/2008/layout/AlternatingHexagons"/>
    <dgm:cxn modelId="{817928C1-6DA2-48E7-925A-B7607953922C}" type="presParOf" srcId="{583F8807-8EA2-4052-BB0A-B4318B27E5A0}" destId="{31281B66-3397-45FF-B7FC-8B32E817D71B}" srcOrd="6" destOrd="0" presId="urn:microsoft.com/office/officeart/2008/layout/AlternatingHexagons"/>
    <dgm:cxn modelId="{E43CE967-C691-49AA-8E98-029D9E5EC05D}" type="presParOf" srcId="{31281B66-3397-45FF-B7FC-8B32E817D71B}" destId="{AF5A22DA-11FB-4C68-B5C2-A9EF3CB1EFBD}" srcOrd="0" destOrd="0" presId="urn:microsoft.com/office/officeart/2008/layout/AlternatingHexagons"/>
    <dgm:cxn modelId="{33067EF6-B852-4A07-B9D4-226FB8DA9E2A}" type="presParOf" srcId="{31281B66-3397-45FF-B7FC-8B32E817D71B}" destId="{A7B669FC-D893-4C51-8935-A775E754A26B}" srcOrd="1" destOrd="0" presId="urn:microsoft.com/office/officeart/2008/layout/AlternatingHexagons"/>
    <dgm:cxn modelId="{B9FB77D0-3C8E-4A67-8293-F226517C4E33}" type="presParOf" srcId="{31281B66-3397-45FF-B7FC-8B32E817D71B}" destId="{EA6A0206-638F-4834-B8BF-A9869045FAC7}" srcOrd="2" destOrd="0" presId="urn:microsoft.com/office/officeart/2008/layout/AlternatingHexagons"/>
    <dgm:cxn modelId="{29B51715-EF7B-4454-8EFD-9CBA08499466}" type="presParOf" srcId="{31281B66-3397-45FF-B7FC-8B32E817D71B}" destId="{DFCF7209-8A48-4367-AB27-E33A0BBF7F02}" srcOrd="3" destOrd="0" presId="urn:microsoft.com/office/officeart/2008/layout/AlternatingHexagons"/>
    <dgm:cxn modelId="{BE22ABDA-9F17-4662-AFB3-7ABEDD5CC0A3}" type="presParOf" srcId="{31281B66-3397-45FF-B7FC-8B32E817D71B}" destId="{3D9C5A89-80BD-4686-A045-06BCB7FA5F8C}" srcOrd="4" destOrd="0" presId="urn:microsoft.com/office/officeart/2008/layout/AlternatingHexagon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F0EE27F-3359-429B-AB00-1660085435F4}" type="doc">
      <dgm:prSet loTypeId="urn:microsoft.com/office/officeart/2008/layout/RadialCluster#1" loCatId="relationship" qsTypeId="urn:microsoft.com/office/officeart/2005/8/quickstyle/simple1#21" qsCatId="simple" csTypeId="urn:microsoft.com/office/officeart/2005/8/colors/accent1_2#24" csCatId="accent1" phldr="1"/>
      <dgm:spPr/>
      <dgm:t>
        <a:bodyPr/>
        <a:lstStyle/>
        <a:p>
          <a:endParaRPr lang="en-US"/>
        </a:p>
      </dgm:t>
    </dgm:pt>
    <dgm:pt modelId="{0E9EB2A7-A170-4493-AC7D-6AFBA540E629}">
      <dgm:prSet phldrT="[Text]" phldr="1"/>
      <dgm:spPr>
        <a:noFill/>
        <a:ln>
          <a:noFill/>
        </a:ln>
      </dgm:spPr>
      <dgm:t>
        <a:bodyPr/>
        <a:lstStyle/>
        <a:p>
          <a:endParaRPr lang="en-US" dirty="0"/>
        </a:p>
      </dgm:t>
    </dgm:pt>
    <dgm:pt modelId="{5534F215-FC6B-4D37-883D-5F1EC4211AAE}" type="parTrans" cxnId="{96F9C953-2D66-4EEB-90B9-36E22987B280}">
      <dgm:prSet/>
      <dgm:spPr/>
      <dgm:t>
        <a:bodyPr/>
        <a:lstStyle/>
        <a:p>
          <a:endParaRPr lang="en-US"/>
        </a:p>
      </dgm:t>
    </dgm:pt>
    <dgm:pt modelId="{23149006-AB03-496B-B1FA-AA676FE560B3}" type="sibTrans" cxnId="{96F9C953-2D66-4EEB-90B9-36E22987B280}">
      <dgm:prSet/>
      <dgm:spPr/>
      <dgm:t>
        <a:bodyPr/>
        <a:lstStyle/>
        <a:p>
          <a:endParaRPr lang="en-US"/>
        </a:p>
      </dgm:t>
    </dgm:pt>
    <dgm:pt modelId="{0942FDA6-DBD2-43E3-A2A7-22BC384E5AF0}">
      <dgm:prSet phldrT="[Text]" custT="1"/>
      <dgm:spPr>
        <a:noFill/>
        <a:ln>
          <a:noFill/>
        </a:ln>
      </dgm:spPr>
      <dgm:t>
        <a:bodyPr/>
        <a:lstStyle/>
        <a:p>
          <a:pPr algn="ctr"/>
          <a:r>
            <a:rPr lang="en-US" altLang="zh-CN" sz="1200" b="1" dirty="0">
              <a:solidFill>
                <a:schemeClr val="tx2"/>
              </a:solidFill>
            </a:rPr>
            <a:t>Agreement</a:t>
          </a:r>
        </a:p>
        <a:p>
          <a:pPr algn="ctr"/>
          <a:r>
            <a:rPr lang="zh-CN" altLang="en-US" sz="1200" b="1" dirty="0">
              <a:solidFill>
                <a:schemeClr val="tx2"/>
              </a:solidFill>
            </a:rPr>
            <a:t>协议</a:t>
          </a:r>
          <a:endParaRPr lang="en-US" altLang="zh-CN" sz="1200" b="1" dirty="0">
            <a:solidFill>
              <a:schemeClr val="tx2"/>
            </a:solidFill>
          </a:endParaRPr>
        </a:p>
      </dgm:t>
    </dgm:pt>
    <dgm:pt modelId="{1C7AAD49-4883-41DA-A1F4-29B478F8B4C3}" type="parTrans" cxnId="{3C8896CC-DDF4-4F4B-B1A2-A0604FEA82DD}">
      <dgm:prSet/>
      <dgm:spPr>
        <a:ln w="12700" cap="rnd">
          <a:solidFill>
            <a:schemeClr val="accent4"/>
          </a:solidFill>
          <a:prstDash val="solid"/>
          <a:headEnd type="oval"/>
        </a:ln>
      </dgm:spPr>
      <dgm:t>
        <a:bodyPr/>
        <a:lstStyle/>
        <a:p>
          <a:endParaRPr lang="en-US"/>
        </a:p>
      </dgm:t>
    </dgm:pt>
    <dgm:pt modelId="{D6D1658D-812C-409D-BF16-CCECFA4EFD51}" type="sibTrans" cxnId="{3C8896CC-DDF4-4F4B-B1A2-A0604FEA82DD}">
      <dgm:prSet/>
      <dgm:spPr/>
      <dgm:t>
        <a:bodyPr/>
        <a:lstStyle/>
        <a:p>
          <a:endParaRPr lang="en-US"/>
        </a:p>
      </dgm:t>
    </dgm:pt>
    <dgm:pt modelId="{8A791730-0137-4D6E-9ABF-E89E7347737C}">
      <dgm:prSet phldrT="[Text]" custT="1"/>
      <dgm:spPr>
        <a:noFill/>
        <a:ln>
          <a:noFill/>
        </a:ln>
      </dgm:spPr>
      <dgm:t>
        <a:bodyPr/>
        <a:lstStyle/>
        <a:p>
          <a:pPr algn="ctr"/>
          <a:r>
            <a:rPr lang="en-US" altLang="zh-CN" sz="1200" b="1" dirty="0">
              <a:solidFill>
                <a:schemeClr val="tx2"/>
              </a:solidFill>
            </a:rPr>
            <a:t>Payment</a:t>
          </a:r>
        </a:p>
        <a:p>
          <a:pPr algn="ctr"/>
          <a:r>
            <a:rPr lang="zh-CN" altLang="en-US" sz="1200" b="1" dirty="0">
              <a:solidFill>
                <a:schemeClr val="tx2"/>
              </a:solidFill>
            </a:rPr>
            <a:t>付款</a:t>
          </a:r>
          <a:endParaRPr lang="en-US" sz="1200" dirty="0">
            <a:solidFill>
              <a:schemeClr val="tx1"/>
            </a:solidFill>
          </a:endParaRPr>
        </a:p>
      </dgm:t>
    </dgm:pt>
    <dgm:pt modelId="{6F7D2BB2-C5A2-4019-8200-B5CB2BFFB601}" type="parTrans" cxnId="{B82E001A-E3CA-4B8D-A6A0-88D3DC80CA5C}">
      <dgm:prSet/>
      <dgm:spPr>
        <a:ln w="12700" cap="rnd">
          <a:solidFill>
            <a:schemeClr val="tx1"/>
          </a:solidFill>
          <a:prstDash val="solid"/>
          <a:headEnd type="oval"/>
        </a:ln>
      </dgm:spPr>
      <dgm:t>
        <a:bodyPr/>
        <a:lstStyle/>
        <a:p>
          <a:endParaRPr lang="en-US"/>
        </a:p>
      </dgm:t>
    </dgm:pt>
    <dgm:pt modelId="{8B047FEA-435F-4464-867C-30616CA6D2B1}" type="sibTrans" cxnId="{B82E001A-E3CA-4B8D-A6A0-88D3DC80CA5C}">
      <dgm:prSet/>
      <dgm:spPr/>
      <dgm:t>
        <a:bodyPr/>
        <a:lstStyle/>
        <a:p>
          <a:endParaRPr lang="en-US"/>
        </a:p>
      </dgm:t>
    </dgm:pt>
    <dgm:pt modelId="{9DCCFB62-B2F7-4E46-9B3E-19F4AE18417E}">
      <dgm:prSet phldrT="[Text]" custT="1"/>
      <dgm:spPr>
        <a:noFill/>
        <a:ln>
          <a:noFill/>
        </a:ln>
      </dgm:spPr>
      <dgm:t>
        <a:bodyPr/>
        <a:lstStyle/>
        <a:p>
          <a:pPr algn="ctr"/>
          <a:r>
            <a:rPr lang="en-US" altLang="zh-CN" sz="1200" b="1" dirty="0">
              <a:solidFill>
                <a:schemeClr val="tx2"/>
              </a:solidFill>
            </a:rPr>
            <a:t>Workshop</a:t>
          </a:r>
        </a:p>
        <a:p>
          <a:pPr algn="ctr"/>
          <a:r>
            <a:rPr lang="zh-CN" altLang="en-US" sz="1200" b="1" dirty="0">
              <a:solidFill>
                <a:schemeClr val="tx2"/>
              </a:solidFill>
            </a:rPr>
            <a:t>研讨会</a:t>
          </a:r>
          <a:br>
            <a:rPr lang="en-US" sz="1200" dirty="0">
              <a:solidFill>
                <a:schemeClr val="accent2"/>
              </a:solidFill>
            </a:rPr>
          </a:br>
          <a:endParaRPr lang="en-US" sz="1200" dirty="0">
            <a:solidFill>
              <a:schemeClr val="accent2"/>
            </a:solidFill>
          </a:endParaRPr>
        </a:p>
      </dgm:t>
    </dgm:pt>
    <dgm:pt modelId="{25915165-0567-4AAE-93B6-979B648F32F7}" type="parTrans" cxnId="{FED462CF-32A2-4C97-9DF4-4834155F22A8}">
      <dgm:prSet/>
      <dgm:spPr>
        <a:ln w="12700" cap="rnd">
          <a:solidFill>
            <a:schemeClr val="accent2"/>
          </a:solidFill>
          <a:prstDash val="solid"/>
          <a:headEnd type="oval"/>
        </a:ln>
      </dgm:spPr>
      <dgm:t>
        <a:bodyPr/>
        <a:lstStyle/>
        <a:p>
          <a:endParaRPr lang="en-US"/>
        </a:p>
      </dgm:t>
    </dgm:pt>
    <dgm:pt modelId="{83E58DBC-F573-46CE-8B9D-BE00C8C5039C}" type="sibTrans" cxnId="{FED462CF-32A2-4C97-9DF4-4834155F22A8}">
      <dgm:prSet/>
      <dgm:spPr/>
      <dgm:t>
        <a:bodyPr/>
        <a:lstStyle/>
        <a:p>
          <a:endParaRPr lang="en-US"/>
        </a:p>
      </dgm:t>
    </dgm:pt>
    <dgm:pt modelId="{D6CBCF2F-3548-4E74-94D4-A49C9E40D570}" type="pres">
      <dgm:prSet presAssocID="{4F0EE27F-3359-429B-AB00-1660085435F4}" presName="Name0" presStyleCnt="0">
        <dgm:presLayoutVars>
          <dgm:chMax val="1"/>
          <dgm:chPref val="1"/>
          <dgm:dir/>
          <dgm:animOne val="branch"/>
          <dgm:animLvl val="lvl"/>
        </dgm:presLayoutVars>
      </dgm:prSet>
      <dgm:spPr/>
    </dgm:pt>
    <dgm:pt modelId="{1F8B2E73-62DF-4A64-A214-8103C83B7984}" type="pres">
      <dgm:prSet presAssocID="{0E9EB2A7-A170-4493-AC7D-6AFBA540E629}" presName="singleCycle" presStyleCnt="0"/>
      <dgm:spPr/>
    </dgm:pt>
    <dgm:pt modelId="{91B3EAA8-BCF7-4ADA-B445-3D2FAD3FCBED}" type="pres">
      <dgm:prSet presAssocID="{0E9EB2A7-A170-4493-AC7D-6AFBA540E629}" presName="singleCenter" presStyleLbl="node1" presStyleIdx="0" presStyleCnt="4">
        <dgm:presLayoutVars>
          <dgm:chMax val="7"/>
          <dgm:chPref val="7"/>
        </dgm:presLayoutVars>
      </dgm:prSet>
      <dgm:spPr/>
    </dgm:pt>
    <dgm:pt modelId="{60BC33D7-657B-47C8-B6F9-BA2C96A2DB01}" type="pres">
      <dgm:prSet presAssocID="{1C7AAD49-4883-41DA-A1F4-29B478F8B4C3}" presName="Name56" presStyleLbl="parChTrans1D2" presStyleIdx="0" presStyleCnt="3"/>
      <dgm:spPr/>
    </dgm:pt>
    <dgm:pt modelId="{CA47ED98-A29B-46C5-A83A-9AE9967B235E}" type="pres">
      <dgm:prSet presAssocID="{0942FDA6-DBD2-43E3-A2A7-22BC384E5AF0}" presName="text0" presStyleLbl="node1" presStyleIdx="1" presStyleCnt="4" custScaleX="180206" custScaleY="54447" custRadScaleRad="74859" custRadScaleInc="1119">
        <dgm:presLayoutVars>
          <dgm:bulletEnabled val="1"/>
        </dgm:presLayoutVars>
      </dgm:prSet>
      <dgm:spPr/>
    </dgm:pt>
    <dgm:pt modelId="{02B42742-2213-49FD-8AD8-3A72CAF3BBF3}" type="pres">
      <dgm:prSet presAssocID="{6F7D2BB2-C5A2-4019-8200-B5CB2BFFB601}" presName="Name56" presStyleLbl="parChTrans1D2" presStyleIdx="1" presStyleCnt="3"/>
      <dgm:spPr/>
    </dgm:pt>
    <dgm:pt modelId="{15A0C8B4-F648-493A-AF9A-9FC09C893155}" type="pres">
      <dgm:prSet presAssocID="{8A791730-0137-4D6E-9ABF-E89E7347737C}" presName="text0" presStyleLbl="node1" presStyleIdx="2" presStyleCnt="4" custScaleX="139876" custScaleY="82229" custRadScaleRad="103380" custRadScaleInc="-6975">
        <dgm:presLayoutVars>
          <dgm:bulletEnabled val="1"/>
        </dgm:presLayoutVars>
      </dgm:prSet>
      <dgm:spPr/>
    </dgm:pt>
    <dgm:pt modelId="{C24EB849-7B91-4E92-BA2E-526D55BB3B86}" type="pres">
      <dgm:prSet presAssocID="{25915165-0567-4AAE-93B6-979B648F32F7}" presName="Name56" presStyleLbl="parChTrans1D2" presStyleIdx="2" presStyleCnt="3"/>
      <dgm:spPr/>
    </dgm:pt>
    <dgm:pt modelId="{DB54DE5A-B6F9-4B64-9005-35B305AD6325}" type="pres">
      <dgm:prSet presAssocID="{9DCCFB62-B2F7-4E46-9B3E-19F4AE18417E}" presName="text0" presStyleLbl="node1" presStyleIdx="3" presStyleCnt="4" custScaleX="151166" custScaleY="77110" custRadScaleRad="111781" custRadScaleInc="16391">
        <dgm:presLayoutVars>
          <dgm:bulletEnabled val="1"/>
        </dgm:presLayoutVars>
      </dgm:prSet>
      <dgm:spPr/>
    </dgm:pt>
  </dgm:ptLst>
  <dgm:cxnLst>
    <dgm:cxn modelId="{B82E001A-E3CA-4B8D-A6A0-88D3DC80CA5C}" srcId="{0E9EB2A7-A170-4493-AC7D-6AFBA540E629}" destId="{8A791730-0137-4D6E-9ABF-E89E7347737C}" srcOrd="1" destOrd="0" parTransId="{6F7D2BB2-C5A2-4019-8200-B5CB2BFFB601}" sibTransId="{8B047FEA-435F-4464-867C-30616CA6D2B1}"/>
    <dgm:cxn modelId="{4C175E1C-8028-4A26-A3E2-9623914CC429}" type="presOf" srcId="{9DCCFB62-B2F7-4E46-9B3E-19F4AE18417E}" destId="{DB54DE5A-B6F9-4B64-9005-35B305AD6325}" srcOrd="0" destOrd="0" presId="urn:microsoft.com/office/officeart/2008/layout/RadialCluster#1"/>
    <dgm:cxn modelId="{4B4A0E5F-1193-481C-930F-D153AFB2E433}" type="presOf" srcId="{1C7AAD49-4883-41DA-A1F4-29B478F8B4C3}" destId="{60BC33D7-657B-47C8-B6F9-BA2C96A2DB01}" srcOrd="0" destOrd="0" presId="urn:microsoft.com/office/officeart/2008/layout/RadialCluster#1"/>
    <dgm:cxn modelId="{20CAD341-E3A6-43C7-828B-415AB651D774}" type="presOf" srcId="{0942FDA6-DBD2-43E3-A2A7-22BC384E5AF0}" destId="{CA47ED98-A29B-46C5-A83A-9AE9967B235E}" srcOrd="0" destOrd="0" presId="urn:microsoft.com/office/officeart/2008/layout/RadialCluster#1"/>
    <dgm:cxn modelId="{F6A5C267-AC3C-4C82-A052-E741BCEE3EEE}" type="presOf" srcId="{6F7D2BB2-C5A2-4019-8200-B5CB2BFFB601}" destId="{02B42742-2213-49FD-8AD8-3A72CAF3BBF3}" srcOrd="0" destOrd="0" presId="urn:microsoft.com/office/officeart/2008/layout/RadialCluster#1"/>
    <dgm:cxn modelId="{96F9C953-2D66-4EEB-90B9-36E22987B280}" srcId="{4F0EE27F-3359-429B-AB00-1660085435F4}" destId="{0E9EB2A7-A170-4493-AC7D-6AFBA540E629}" srcOrd="0" destOrd="0" parTransId="{5534F215-FC6B-4D37-883D-5F1EC4211AAE}" sibTransId="{23149006-AB03-496B-B1FA-AA676FE560B3}"/>
    <dgm:cxn modelId="{A2494381-AFD2-4FEC-8F2B-6BDEE9836E07}" type="presOf" srcId="{8A791730-0137-4D6E-9ABF-E89E7347737C}" destId="{15A0C8B4-F648-493A-AF9A-9FC09C893155}" srcOrd="0" destOrd="0" presId="urn:microsoft.com/office/officeart/2008/layout/RadialCluster#1"/>
    <dgm:cxn modelId="{B7F98484-05E9-41F1-A1A2-471CC31961A5}" type="presOf" srcId="{25915165-0567-4AAE-93B6-979B648F32F7}" destId="{C24EB849-7B91-4E92-BA2E-526D55BB3B86}" srcOrd="0" destOrd="0" presId="urn:microsoft.com/office/officeart/2008/layout/RadialCluster#1"/>
    <dgm:cxn modelId="{877AC088-A917-420F-B6EA-B7EBE2D1E8CE}" type="presOf" srcId="{4F0EE27F-3359-429B-AB00-1660085435F4}" destId="{D6CBCF2F-3548-4E74-94D4-A49C9E40D570}" srcOrd="0" destOrd="0" presId="urn:microsoft.com/office/officeart/2008/layout/RadialCluster#1"/>
    <dgm:cxn modelId="{3C8896CC-DDF4-4F4B-B1A2-A0604FEA82DD}" srcId="{0E9EB2A7-A170-4493-AC7D-6AFBA540E629}" destId="{0942FDA6-DBD2-43E3-A2A7-22BC384E5AF0}" srcOrd="0" destOrd="0" parTransId="{1C7AAD49-4883-41DA-A1F4-29B478F8B4C3}" sibTransId="{D6D1658D-812C-409D-BF16-CCECFA4EFD51}"/>
    <dgm:cxn modelId="{FED462CF-32A2-4C97-9DF4-4834155F22A8}" srcId="{0E9EB2A7-A170-4493-AC7D-6AFBA540E629}" destId="{9DCCFB62-B2F7-4E46-9B3E-19F4AE18417E}" srcOrd="2" destOrd="0" parTransId="{25915165-0567-4AAE-93B6-979B648F32F7}" sibTransId="{83E58DBC-F573-46CE-8B9D-BE00C8C5039C}"/>
    <dgm:cxn modelId="{E4BA91DB-8ADA-4572-8A6B-5BC67FF704DF}" type="presOf" srcId="{0E9EB2A7-A170-4493-AC7D-6AFBA540E629}" destId="{91B3EAA8-BCF7-4ADA-B445-3D2FAD3FCBED}" srcOrd="0" destOrd="0" presId="urn:microsoft.com/office/officeart/2008/layout/RadialCluster#1"/>
    <dgm:cxn modelId="{0F849768-D4D4-4C00-B036-59D6D4A8CF41}" type="presParOf" srcId="{D6CBCF2F-3548-4E74-94D4-A49C9E40D570}" destId="{1F8B2E73-62DF-4A64-A214-8103C83B7984}" srcOrd="0" destOrd="0" presId="urn:microsoft.com/office/officeart/2008/layout/RadialCluster#1"/>
    <dgm:cxn modelId="{26BE6D9D-9EE3-419B-9FAE-4AFA26B6EBBB}" type="presParOf" srcId="{1F8B2E73-62DF-4A64-A214-8103C83B7984}" destId="{91B3EAA8-BCF7-4ADA-B445-3D2FAD3FCBED}" srcOrd="0" destOrd="0" presId="urn:microsoft.com/office/officeart/2008/layout/RadialCluster#1"/>
    <dgm:cxn modelId="{22628832-3BE1-4315-96AC-33FEAEE80151}" type="presParOf" srcId="{1F8B2E73-62DF-4A64-A214-8103C83B7984}" destId="{60BC33D7-657B-47C8-B6F9-BA2C96A2DB01}" srcOrd="1" destOrd="0" presId="urn:microsoft.com/office/officeart/2008/layout/RadialCluster#1"/>
    <dgm:cxn modelId="{4ECD927F-D542-4533-A622-FE233E135268}" type="presParOf" srcId="{1F8B2E73-62DF-4A64-A214-8103C83B7984}" destId="{CA47ED98-A29B-46C5-A83A-9AE9967B235E}" srcOrd="2" destOrd="0" presId="urn:microsoft.com/office/officeart/2008/layout/RadialCluster#1"/>
    <dgm:cxn modelId="{1B58357F-80D3-4345-BC85-FFCFCD41371F}" type="presParOf" srcId="{1F8B2E73-62DF-4A64-A214-8103C83B7984}" destId="{02B42742-2213-49FD-8AD8-3A72CAF3BBF3}" srcOrd="3" destOrd="0" presId="urn:microsoft.com/office/officeart/2008/layout/RadialCluster#1"/>
    <dgm:cxn modelId="{EE1D82D8-361E-4FE1-89B9-9769ABBA6871}" type="presParOf" srcId="{1F8B2E73-62DF-4A64-A214-8103C83B7984}" destId="{15A0C8B4-F648-493A-AF9A-9FC09C893155}" srcOrd="4" destOrd="0" presId="urn:microsoft.com/office/officeart/2008/layout/RadialCluster#1"/>
    <dgm:cxn modelId="{B441F9DF-D675-4315-A736-BB63CC4EB208}" type="presParOf" srcId="{1F8B2E73-62DF-4A64-A214-8103C83B7984}" destId="{C24EB849-7B91-4E92-BA2E-526D55BB3B86}" srcOrd="5" destOrd="0" presId="urn:microsoft.com/office/officeart/2008/layout/RadialCluster#1"/>
    <dgm:cxn modelId="{FB0DBB9B-CFB8-4F29-AAED-CB4ED07B02CD}" type="presParOf" srcId="{1F8B2E73-62DF-4A64-A214-8103C83B7984}" destId="{DB54DE5A-B6F9-4B64-9005-35B305AD6325}" srcOrd="6" destOrd="0" presId="urn:microsoft.com/office/officeart/2008/layout/RadialCluster#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45F8821-4DD8-4363-9EDB-CBC4129DE4A6}" type="doc">
      <dgm:prSet loTypeId="urn:microsoft.com/office/officeart/2011/layout/InterconnectedBlockProcess#1" loCatId="process" qsTypeId="urn:microsoft.com/office/officeart/2005/8/quickstyle/simple1" qsCatId="simple" csTypeId="urn:microsoft.com/office/officeart/2005/8/colors/accent1_2" csCatId="accent1" phldr="1"/>
      <dgm:spPr/>
      <dgm:t>
        <a:bodyPr/>
        <a:lstStyle/>
        <a:p>
          <a:endParaRPr lang="en-US"/>
        </a:p>
      </dgm:t>
    </dgm:pt>
    <dgm:pt modelId="{7C9AD632-F39F-4E9D-8988-2B7B41330CCF}">
      <dgm:prSet phldrT="[Text]" custT="1"/>
      <dgm:spPr>
        <a:solidFill>
          <a:schemeClr val="tx1"/>
        </a:solidFill>
        <a:ln>
          <a:solidFill>
            <a:schemeClr val="tx1"/>
          </a:solidFill>
        </a:ln>
      </dgm:spPr>
      <dgm:t>
        <a:bodyPr/>
        <a:lstStyle/>
        <a:p>
          <a:r>
            <a:rPr lang="en-US" altLang="zh-CN" sz="2800" dirty="0">
              <a:latin typeface="+mn-ea"/>
              <a:ea typeface="+mn-ea"/>
            </a:rPr>
            <a:t>Step 03</a:t>
          </a:r>
          <a:endParaRPr lang="en-US" sz="2800" dirty="0">
            <a:latin typeface="+mn-ea"/>
            <a:ea typeface="+mn-ea"/>
          </a:endParaRPr>
        </a:p>
      </dgm:t>
    </dgm:pt>
    <dgm:pt modelId="{CBAFEBD7-7569-4D62-9CC9-04D9FF5B9DF8}" type="parTrans" cxnId="{D132FCD6-7829-4239-9A11-0E50575DD6AD}">
      <dgm:prSet/>
      <dgm:spPr/>
      <dgm:t>
        <a:bodyPr/>
        <a:lstStyle/>
        <a:p>
          <a:endParaRPr lang="en-US"/>
        </a:p>
      </dgm:t>
    </dgm:pt>
    <dgm:pt modelId="{1C262F48-7D67-4253-B023-A0838A0D0BEF}" type="sibTrans" cxnId="{D132FCD6-7829-4239-9A11-0E50575DD6AD}">
      <dgm:prSet/>
      <dgm:spPr/>
      <dgm:t>
        <a:bodyPr/>
        <a:lstStyle/>
        <a:p>
          <a:endParaRPr lang="en-US"/>
        </a:p>
      </dgm:t>
    </dgm:pt>
    <dgm:pt modelId="{72EEB3F2-6084-412E-A9C8-FAD9B73B5C57}">
      <dgm:prSet phldrT="[Text]" custT="1"/>
      <dgm:spPr>
        <a:solidFill>
          <a:schemeClr val="bg1">
            <a:lumMod val="95000"/>
          </a:schemeClr>
        </a:solidFill>
        <a:ln>
          <a:solidFill>
            <a:schemeClr val="bg1">
              <a:lumMod val="95000"/>
            </a:schemeClr>
          </a:solidFill>
        </a:ln>
      </dgm:spPr>
      <dgm:t>
        <a:bodyPr lIns="0" tIns="0" rIns="180000" bIns="540000" anchor="b" anchorCtr="1"/>
        <a:lstStyle/>
        <a:p>
          <a:pPr marL="0" indent="0" algn="ctr">
            <a:buNone/>
          </a:pPr>
          <a:r>
            <a:rPr lang="en-US" altLang="zh-CN" sz="1200" b="1" dirty="0">
              <a:latin typeface="+mn-lt"/>
            </a:rPr>
            <a:t>Certify</a:t>
          </a:r>
        </a:p>
        <a:p>
          <a:pPr marL="0" indent="0" algn="ctr">
            <a:buNone/>
          </a:pPr>
          <a:r>
            <a:rPr lang="zh-CN" altLang="en-US" sz="1200" b="1" dirty="0">
              <a:latin typeface="+mn-lt"/>
            </a:rPr>
            <a:t>认证</a:t>
          </a:r>
          <a:endParaRPr lang="en-US" sz="1200" b="1" dirty="0">
            <a:latin typeface="+mn-lt"/>
          </a:endParaRPr>
        </a:p>
      </dgm:t>
    </dgm:pt>
    <dgm:pt modelId="{9E1A8277-6A21-4D6B-9A9C-9F6125D37CE4}" type="sibTrans" cxnId="{50759C3F-D993-4944-B9F2-3D1C927EE36B}">
      <dgm:prSet/>
      <dgm:spPr/>
      <dgm:t>
        <a:bodyPr/>
        <a:lstStyle/>
        <a:p>
          <a:endParaRPr lang="en-US"/>
        </a:p>
      </dgm:t>
    </dgm:pt>
    <dgm:pt modelId="{E50DB47A-3462-460B-9E0A-905F91320E15}" type="parTrans" cxnId="{50759C3F-D993-4944-B9F2-3D1C927EE36B}">
      <dgm:prSet/>
      <dgm:spPr/>
      <dgm:t>
        <a:bodyPr/>
        <a:lstStyle/>
        <a:p>
          <a:endParaRPr lang="en-US"/>
        </a:p>
      </dgm:t>
    </dgm:pt>
    <dgm:pt modelId="{E40D06CF-C2C2-457F-BF33-7A9EC5F20990}">
      <dgm:prSet phldrT="[Text]" custT="1"/>
      <dgm:spPr>
        <a:solidFill>
          <a:schemeClr val="bg1">
            <a:lumMod val="95000"/>
          </a:schemeClr>
        </a:solidFill>
        <a:ln>
          <a:solidFill>
            <a:schemeClr val="bg1">
              <a:lumMod val="95000"/>
            </a:schemeClr>
          </a:solidFill>
        </a:ln>
      </dgm:spPr>
      <dgm:t>
        <a:bodyPr lIns="0" tIns="0" rIns="180000" bIns="540000" anchor="b" anchorCtr="1"/>
        <a:lstStyle/>
        <a:p>
          <a:pPr marL="0" indent="0" algn="ctr">
            <a:buNone/>
          </a:pPr>
          <a:r>
            <a:rPr lang="en-US" sz="1200" dirty="0">
              <a:solidFill>
                <a:prstClr val="black">
                  <a:lumMod val="75000"/>
                  <a:lumOff val="25000"/>
                </a:prstClr>
              </a:solidFill>
              <a:latin typeface="+mn-lt"/>
              <a:ea typeface="Open Sans" panose="020B0606030504020204" pitchFamily="34" charset="0"/>
              <a:cs typeface="Open Sans" panose="020B0606030504020204" pitchFamily="34" charset="0"/>
            </a:rPr>
            <a:t>To certify projects under the LEED Volume framework</a:t>
          </a:r>
          <a:endParaRPr lang="en-US" sz="1200" dirty="0">
            <a:latin typeface="+mn-lt"/>
          </a:endParaRPr>
        </a:p>
      </dgm:t>
    </dgm:pt>
    <dgm:pt modelId="{A89BBACF-3965-446D-A516-CB5D7D382A26}" type="sibTrans" cxnId="{16F1CFF7-9181-4DF9-937C-D5C1106C96E3}">
      <dgm:prSet/>
      <dgm:spPr/>
      <dgm:t>
        <a:bodyPr/>
        <a:lstStyle/>
        <a:p>
          <a:endParaRPr lang="en-US"/>
        </a:p>
      </dgm:t>
    </dgm:pt>
    <dgm:pt modelId="{4066503A-0BA4-4E31-B778-6F3C367F6550}" type="parTrans" cxnId="{16F1CFF7-9181-4DF9-937C-D5C1106C96E3}">
      <dgm:prSet/>
      <dgm:spPr/>
      <dgm:t>
        <a:bodyPr/>
        <a:lstStyle/>
        <a:p>
          <a:endParaRPr lang="en-US"/>
        </a:p>
      </dgm:t>
    </dgm:pt>
    <dgm:pt modelId="{2EC8F8AA-0F95-43A1-935F-C5401948C697}">
      <dgm:prSet phldrT="[Text]" custT="1"/>
      <dgm:spPr>
        <a:solidFill>
          <a:schemeClr val="accent2"/>
        </a:solidFill>
        <a:ln>
          <a:solidFill>
            <a:schemeClr val="accent2"/>
          </a:solidFill>
        </a:ln>
      </dgm:spPr>
      <dgm:t>
        <a:bodyPr/>
        <a:lstStyle/>
        <a:p>
          <a:r>
            <a:rPr lang="en-US" altLang="zh-CN" sz="2800" dirty="0">
              <a:latin typeface="+mn-ea"/>
              <a:ea typeface="+mn-ea"/>
            </a:rPr>
            <a:t>Step 02</a:t>
          </a:r>
          <a:endParaRPr lang="en-US" sz="2800" b="0" dirty="0">
            <a:latin typeface="+mn-ea"/>
            <a:ea typeface="+mn-ea"/>
          </a:endParaRPr>
        </a:p>
      </dgm:t>
    </dgm:pt>
    <dgm:pt modelId="{375AF1D5-D066-4789-B874-384D5B304032}" type="sibTrans" cxnId="{640D28FA-40E0-45A1-9A2E-C6EA461F44E7}">
      <dgm:prSet/>
      <dgm:spPr/>
      <dgm:t>
        <a:bodyPr/>
        <a:lstStyle/>
        <a:p>
          <a:endParaRPr lang="en-US"/>
        </a:p>
      </dgm:t>
    </dgm:pt>
    <dgm:pt modelId="{F29E212A-EB22-40D6-85F0-6CE80E0C5395}" type="parTrans" cxnId="{640D28FA-40E0-45A1-9A2E-C6EA461F44E7}">
      <dgm:prSet/>
      <dgm:spPr/>
      <dgm:t>
        <a:bodyPr/>
        <a:lstStyle/>
        <a:p>
          <a:endParaRPr lang="en-US"/>
        </a:p>
      </dgm:t>
    </dgm:pt>
    <dgm:pt modelId="{0E76DD30-732B-4FBA-A2E0-6C09F162328F}">
      <dgm:prSet phldrT="[Text]" custT="1"/>
      <dgm:spPr>
        <a:noFill/>
        <a:ln>
          <a:solidFill>
            <a:schemeClr val="accent2"/>
          </a:solidFill>
        </a:ln>
      </dgm:spPr>
      <dgm:t>
        <a:bodyPr lIns="0" tIns="0" rIns="180000" bIns="540000" anchor="b" anchorCtr="1"/>
        <a:lstStyle/>
        <a:p>
          <a:pPr marL="0" indent="0" algn="ctr">
            <a:buNone/>
          </a:pPr>
          <a:r>
            <a:rPr lang="en-US" altLang="zh-CN" sz="1200" b="1" dirty="0">
              <a:latin typeface="+mn-lt"/>
            </a:rPr>
            <a:t>Pre-certify</a:t>
          </a:r>
        </a:p>
        <a:p>
          <a:pPr marL="0" indent="0" algn="ctr">
            <a:buNone/>
          </a:pPr>
          <a:r>
            <a:rPr lang="zh-CN" altLang="en-US" sz="1200" b="1" dirty="0">
              <a:latin typeface="+mn-lt"/>
            </a:rPr>
            <a:t>预认证</a:t>
          </a:r>
          <a:endParaRPr lang="en-US" sz="1200" b="1" dirty="0">
            <a:latin typeface="+mn-lt"/>
          </a:endParaRPr>
        </a:p>
      </dgm:t>
    </dgm:pt>
    <dgm:pt modelId="{C52A80FD-9925-42BA-81E0-B9D30F3B030E}" type="sibTrans" cxnId="{A73B401C-4C95-4735-AA62-FE941E6995C3}">
      <dgm:prSet/>
      <dgm:spPr/>
      <dgm:t>
        <a:bodyPr/>
        <a:lstStyle/>
        <a:p>
          <a:endParaRPr lang="en-US"/>
        </a:p>
      </dgm:t>
    </dgm:pt>
    <dgm:pt modelId="{5B27BC7B-2520-4064-8FE9-EB51941D29B7}" type="parTrans" cxnId="{A73B401C-4C95-4735-AA62-FE941E6995C3}">
      <dgm:prSet/>
      <dgm:spPr/>
      <dgm:t>
        <a:bodyPr/>
        <a:lstStyle/>
        <a:p>
          <a:endParaRPr lang="en-US"/>
        </a:p>
      </dgm:t>
    </dgm:pt>
    <dgm:pt modelId="{E2FE20B0-8D68-4919-8DC0-04DCAC98DC71}">
      <dgm:prSet phldrT="[Text]" custT="1"/>
      <dgm:spPr>
        <a:noFill/>
        <a:ln>
          <a:solidFill>
            <a:schemeClr val="accent2"/>
          </a:solidFill>
        </a:ln>
      </dgm:spPr>
      <dgm:t>
        <a:bodyPr lIns="0" tIns="0" rIns="180000" bIns="540000" anchor="b" anchorCtr="1"/>
        <a:lstStyle/>
        <a:p>
          <a:pPr marL="0" indent="0" algn="ctr">
            <a:buNone/>
          </a:pPr>
          <a:r>
            <a:rPr lang="en-US" sz="1200" b="0" dirty="0">
              <a:solidFill>
                <a:prstClr val="black">
                  <a:lumMod val="75000"/>
                  <a:lumOff val="25000"/>
                </a:prstClr>
              </a:solidFill>
              <a:latin typeface="+mn-lt"/>
              <a:ea typeface="Open Sans" panose="020B0606030504020204" pitchFamily="34" charset="0"/>
              <a:cs typeface="Open Sans" panose="020B0606030504020204" pitchFamily="34" charset="0"/>
            </a:rPr>
            <a:t>Pre-certify a project prototype</a:t>
          </a:r>
          <a:endParaRPr lang="en-US" sz="1200" dirty="0">
            <a:latin typeface="+mn-lt"/>
          </a:endParaRPr>
        </a:p>
      </dgm:t>
    </dgm:pt>
    <dgm:pt modelId="{BE331577-2885-4F8A-A09B-864506479420}" type="sibTrans" cxnId="{F38BDDD6-8E89-401B-BE39-618AA6AB251C}">
      <dgm:prSet/>
      <dgm:spPr/>
      <dgm:t>
        <a:bodyPr/>
        <a:lstStyle/>
        <a:p>
          <a:endParaRPr lang="en-US"/>
        </a:p>
      </dgm:t>
    </dgm:pt>
    <dgm:pt modelId="{955BB0D0-88C9-4B59-B78F-BB3F7C34468E}" type="parTrans" cxnId="{F38BDDD6-8E89-401B-BE39-618AA6AB251C}">
      <dgm:prSet/>
      <dgm:spPr/>
      <dgm:t>
        <a:bodyPr/>
        <a:lstStyle/>
        <a:p>
          <a:endParaRPr lang="en-US"/>
        </a:p>
      </dgm:t>
    </dgm:pt>
    <dgm:pt modelId="{38AD700A-4BC0-4ACD-AF47-B92212C44A65}">
      <dgm:prSet phldrT="[Text]" custT="1"/>
      <dgm:spPr>
        <a:ln>
          <a:noFill/>
        </a:ln>
      </dgm:spPr>
      <dgm:t>
        <a:bodyPr/>
        <a:lstStyle/>
        <a:p>
          <a:r>
            <a:rPr lang="en-US" altLang="zh-CN" sz="2800" dirty="0">
              <a:latin typeface="+mn-ea"/>
              <a:ea typeface="+mn-ea"/>
            </a:rPr>
            <a:t>Step 01</a:t>
          </a:r>
          <a:endParaRPr lang="en-US" sz="2800" dirty="0">
            <a:latin typeface="+mn-ea"/>
            <a:ea typeface="+mn-ea"/>
          </a:endParaRPr>
        </a:p>
      </dgm:t>
    </dgm:pt>
    <dgm:pt modelId="{F5DBAD28-9E76-46CC-AEAA-EC3C4BABF910}" type="sibTrans" cxnId="{E1F97256-7A8F-4CEB-BC7B-05734C4AC565}">
      <dgm:prSet/>
      <dgm:spPr/>
      <dgm:t>
        <a:bodyPr/>
        <a:lstStyle/>
        <a:p>
          <a:endParaRPr lang="en-US"/>
        </a:p>
      </dgm:t>
    </dgm:pt>
    <dgm:pt modelId="{15B509FD-44E8-4AE5-950C-B273C1A858DD}" type="parTrans" cxnId="{E1F97256-7A8F-4CEB-BC7B-05734C4AC565}">
      <dgm:prSet/>
      <dgm:spPr/>
      <dgm:t>
        <a:bodyPr/>
        <a:lstStyle/>
        <a:p>
          <a:endParaRPr lang="en-US"/>
        </a:p>
      </dgm:t>
    </dgm:pt>
    <dgm:pt modelId="{F8F6EE90-BA7C-4C74-9C6F-DDFCB262A6A6}">
      <dgm:prSet phldrT="[Text]" custT="1"/>
      <dgm:spPr>
        <a:solidFill>
          <a:schemeClr val="bg1">
            <a:lumMod val="95000"/>
          </a:schemeClr>
        </a:solidFill>
        <a:ln>
          <a:solidFill>
            <a:schemeClr val="bg1">
              <a:lumMod val="95000"/>
            </a:schemeClr>
          </a:solidFill>
        </a:ln>
      </dgm:spPr>
      <dgm:t>
        <a:bodyPr lIns="0" tIns="0" rIns="180000" bIns="540000" anchor="b" anchorCtr="1"/>
        <a:lstStyle/>
        <a:p>
          <a:pPr marL="0" indent="0" algn="ctr" defTabSz="895350">
            <a:buNone/>
            <a:tabLst/>
          </a:pPr>
          <a:r>
            <a:rPr lang="en-US" sz="1200" b="1" dirty="0">
              <a:latin typeface="+mn-lt"/>
            </a:rPr>
            <a:t>Get Started</a:t>
          </a:r>
        </a:p>
        <a:p>
          <a:pPr marL="0" indent="0" algn="ctr" defTabSz="895350">
            <a:buNone/>
            <a:tabLst/>
          </a:pPr>
          <a:r>
            <a:rPr lang="zh-CN" altLang="en-US" sz="1200" b="1" dirty="0">
              <a:latin typeface="+mn-lt"/>
            </a:rPr>
            <a:t>准备开始</a:t>
          </a:r>
          <a:endParaRPr lang="en-US" sz="1200" b="1" dirty="0">
            <a:latin typeface="+mn-lt"/>
          </a:endParaRPr>
        </a:p>
      </dgm:t>
    </dgm:pt>
    <dgm:pt modelId="{23DEA442-A6B0-42DD-A49F-0998C64E8FF5}" type="sibTrans" cxnId="{DD1608A1-1BB8-4A7A-A866-74949B1F4391}">
      <dgm:prSet/>
      <dgm:spPr/>
      <dgm:t>
        <a:bodyPr/>
        <a:lstStyle/>
        <a:p>
          <a:endParaRPr lang="en-US"/>
        </a:p>
      </dgm:t>
    </dgm:pt>
    <dgm:pt modelId="{2C53B01E-02F3-4740-B8C8-041CAB78F04F}" type="parTrans" cxnId="{DD1608A1-1BB8-4A7A-A866-74949B1F4391}">
      <dgm:prSet/>
      <dgm:spPr/>
      <dgm:t>
        <a:bodyPr/>
        <a:lstStyle/>
        <a:p>
          <a:endParaRPr lang="en-US"/>
        </a:p>
      </dgm:t>
    </dgm:pt>
    <dgm:pt modelId="{682258CE-CD5C-48E7-AE81-C7E3FC8BC295}">
      <dgm:prSet phldrT="[Text]" custT="1"/>
      <dgm:spPr>
        <a:solidFill>
          <a:schemeClr val="bg1">
            <a:lumMod val="95000"/>
          </a:schemeClr>
        </a:solidFill>
        <a:ln>
          <a:solidFill>
            <a:schemeClr val="bg1">
              <a:lumMod val="95000"/>
            </a:schemeClr>
          </a:solidFill>
        </a:ln>
      </dgm:spPr>
      <dgm:t>
        <a:bodyPr lIns="0" tIns="0" rIns="180000" bIns="540000" anchor="b" anchorCtr="1"/>
        <a:lstStyle/>
        <a:p>
          <a:pPr marL="0" indent="0" algn="ctr" defTabSz="895350">
            <a:buNone/>
            <a:tabLst/>
          </a:pPr>
          <a:r>
            <a:rPr lang="en-US" sz="1200" dirty="0">
              <a:solidFill>
                <a:prstClr val="black">
                  <a:lumMod val="75000"/>
                  <a:lumOff val="25000"/>
                </a:prstClr>
              </a:solidFill>
              <a:latin typeface="+mn-lt"/>
              <a:ea typeface="Open Sans" panose="020B0606030504020204" pitchFamily="34" charset="0"/>
              <a:cs typeface="Open Sans" panose="020B0606030504020204" pitchFamily="34" charset="0"/>
            </a:rPr>
            <a:t>To be eligible for LEED Volume application</a:t>
          </a:r>
          <a:endParaRPr lang="en-US" sz="1200" b="0" dirty="0">
            <a:latin typeface="+mn-lt"/>
          </a:endParaRPr>
        </a:p>
      </dgm:t>
    </dgm:pt>
    <dgm:pt modelId="{1D6F5EB2-F49C-4417-A754-126E3DDB8BE9}" type="sibTrans" cxnId="{2498563B-5F72-4AE6-B844-C3967600A02F}">
      <dgm:prSet/>
      <dgm:spPr/>
      <dgm:t>
        <a:bodyPr/>
        <a:lstStyle/>
        <a:p>
          <a:endParaRPr lang="en-US"/>
        </a:p>
      </dgm:t>
    </dgm:pt>
    <dgm:pt modelId="{89345796-4E05-4588-8805-04E09B3E8B69}" type="parTrans" cxnId="{2498563B-5F72-4AE6-B844-C3967600A02F}">
      <dgm:prSet/>
      <dgm:spPr/>
      <dgm:t>
        <a:bodyPr/>
        <a:lstStyle/>
        <a:p>
          <a:endParaRPr lang="en-US"/>
        </a:p>
      </dgm:t>
    </dgm:pt>
    <dgm:pt modelId="{3434E014-CB3B-4F59-9B9E-41F427470601}">
      <dgm:prSet phldrT="[Text]" custT="1"/>
      <dgm:spPr>
        <a:solidFill>
          <a:schemeClr val="bg1">
            <a:lumMod val="95000"/>
          </a:schemeClr>
        </a:solidFill>
        <a:ln>
          <a:solidFill>
            <a:schemeClr val="bg1">
              <a:lumMod val="95000"/>
            </a:schemeClr>
          </a:solidFill>
        </a:ln>
      </dgm:spPr>
      <dgm:t>
        <a:bodyPr lIns="0" tIns="0" rIns="180000" bIns="540000" anchor="b" anchorCtr="1"/>
        <a:lstStyle/>
        <a:p>
          <a:pPr marL="0" indent="0" algn="ctr" defTabSz="895350">
            <a:buNone/>
            <a:tabLst/>
          </a:pPr>
          <a:endParaRPr lang="en-US" sz="1200" b="0" dirty="0">
            <a:latin typeface="+mn-lt"/>
          </a:endParaRPr>
        </a:p>
      </dgm:t>
    </dgm:pt>
    <dgm:pt modelId="{B3964FDB-BEB7-4479-94E2-FF2F26B84F1C}" type="parTrans" cxnId="{7BC3927E-2E68-468A-8BBF-9A82D659DED6}">
      <dgm:prSet/>
      <dgm:spPr/>
      <dgm:t>
        <a:bodyPr/>
        <a:lstStyle/>
        <a:p>
          <a:endParaRPr lang="en-US"/>
        </a:p>
      </dgm:t>
    </dgm:pt>
    <dgm:pt modelId="{0D8F9A9B-C62F-4640-95F3-6CBDC4F1F9FD}" type="sibTrans" cxnId="{7BC3927E-2E68-468A-8BBF-9A82D659DED6}">
      <dgm:prSet/>
      <dgm:spPr/>
      <dgm:t>
        <a:bodyPr/>
        <a:lstStyle/>
        <a:p>
          <a:endParaRPr lang="en-US"/>
        </a:p>
      </dgm:t>
    </dgm:pt>
    <dgm:pt modelId="{8DF940FA-D1E1-448A-8B6A-5B9B3AA69727}" type="pres">
      <dgm:prSet presAssocID="{145F8821-4DD8-4363-9EDB-CBC4129DE4A6}" presName="Name0" presStyleCnt="0">
        <dgm:presLayoutVars>
          <dgm:chMax val="7"/>
          <dgm:chPref val="5"/>
          <dgm:dir/>
          <dgm:animOne val="branch"/>
          <dgm:animLvl val="lvl"/>
        </dgm:presLayoutVars>
      </dgm:prSet>
      <dgm:spPr/>
    </dgm:pt>
    <dgm:pt modelId="{F5F3A89A-4D7C-4309-B17B-B8FD6FD9A71C}" type="pres">
      <dgm:prSet presAssocID="{7C9AD632-F39F-4E9D-8988-2B7B41330CCF}" presName="ChildAccent3" presStyleCnt="0"/>
      <dgm:spPr/>
    </dgm:pt>
    <dgm:pt modelId="{03E9B7C2-0E6B-4277-991E-CBFC2C69B1D7}" type="pres">
      <dgm:prSet presAssocID="{7C9AD632-F39F-4E9D-8988-2B7B41330CCF}" presName="ChildAccent" presStyleLbl="alignImgPlace1" presStyleIdx="0" presStyleCnt="3" custScaleX="99799" custScaleY="76080" custLinFactNeighborX="29144" custLinFactNeighborY="11672"/>
      <dgm:spPr>
        <a:prstGeom prst="rect">
          <a:avLst/>
        </a:prstGeom>
      </dgm:spPr>
    </dgm:pt>
    <dgm:pt modelId="{C97ADA30-32C3-4FAD-B584-CA919775D4DD}" type="pres">
      <dgm:prSet presAssocID="{7C9AD632-F39F-4E9D-8988-2B7B41330CCF}" presName="Child3" presStyleLbl="revTx" presStyleIdx="0" presStyleCnt="0">
        <dgm:presLayoutVars>
          <dgm:chMax val="0"/>
          <dgm:chPref val="0"/>
          <dgm:bulletEnabled val="1"/>
        </dgm:presLayoutVars>
      </dgm:prSet>
      <dgm:spPr/>
    </dgm:pt>
    <dgm:pt modelId="{79B49A81-1456-47DF-9D59-10A1E8B2E458}" type="pres">
      <dgm:prSet presAssocID="{7C9AD632-F39F-4E9D-8988-2B7B41330CCF}" presName="Parent3" presStyleLbl="node1" presStyleIdx="0" presStyleCnt="3" custScaleX="99799" custScaleY="110282" custLinFactY="9764" custLinFactNeighborX="29289" custLinFactNeighborY="100000">
        <dgm:presLayoutVars>
          <dgm:chMax val="2"/>
          <dgm:chPref val="1"/>
          <dgm:bulletEnabled val="1"/>
        </dgm:presLayoutVars>
      </dgm:prSet>
      <dgm:spPr/>
    </dgm:pt>
    <dgm:pt modelId="{C6056D7C-69D5-4467-93D0-5B064A56E9BC}" type="pres">
      <dgm:prSet presAssocID="{2EC8F8AA-0F95-43A1-935F-C5401948C697}" presName="ChildAccent2" presStyleCnt="0"/>
      <dgm:spPr/>
    </dgm:pt>
    <dgm:pt modelId="{CA633C4A-6829-46E0-BF7B-63995314210E}" type="pres">
      <dgm:prSet presAssocID="{2EC8F8AA-0F95-43A1-935F-C5401948C697}" presName="ChildAccent" presStyleLbl="alignImgPlace1" presStyleIdx="1" presStyleCnt="3" custScaleX="99799" custScaleY="81937" custLinFactNeighborX="-25644" custLinFactNeighborY="16420"/>
      <dgm:spPr>
        <a:prstGeom prst="rect">
          <a:avLst/>
        </a:prstGeom>
      </dgm:spPr>
    </dgm:pt>
    <dgm:pt modelId="{1AEE8167-C355-42A9-8AEC-76C7FA022EA5}" type="pres">
      <dgm:prSet presAssocID="{2EC8F8AA-0F95-43A1-935F-C5401948C697}" presName="Child2" presStyleLbl="revTx" presStyleIdx="0" presStyleCnt="0">
        <dgm:presLayoutVars>
          <dgm:chMax val="0"/>
          <dgm:chPref val="0"/>
          <dgm:bulletEnabled val="1"/>
        </dgm:presLayoutVars>
      </dgm:prSet>
      <dgm:spPr/>
    </dgm:pt>
    <dgm:pt modelId="{7B2E2253-F3A4-4369-94FB-C7001613B2D5}" type="pres">
      <dgm:prSet presAssocID="{2EC8F8AA-0F95-43A1-935F-C5401948C697}" presName="Parent2" presStyleLbl="node1" presStyleIdx="1" presStyleCnt="3" custScaleX="99799" custScaleY="132401" custLinFactY="21807" custLinFactNeighborX="-25644" custLinFactNeighborY="100000">
        <dgm:presLayoutVars>
          <dgm:chMax val="2"/>
          <dgm:chPref val="1"/>
          <dgm:bulletEnabled val="1"/>
        </dgm:presLayoutVars>
      </dgm:prSet>
      <dgm:spPr/>
    </dgm:pt>
    <dgm:pt modelId="{C947F445-B472-4DD4-88EB-3AECED5F4561}" type="pres">
      <dgm:prSet presAssocID="{38AD700A-4BC0-4ACD-AF47-B92212C44A65}" presName="ChildAccent1" presStyleCnt="0"/>
      <dgm:spPr/>
    </dgm:pt>
    <dgm:pt modelId="{3A6C0275-1A95-42BC-BE64-892BB5839D67}" type="pres">
      <dgm:prSet presAssocID="{38AD700A-4BC0-4ACD-AF47-B92212C44A65}" presName="ChildAccent" presStyleLbl="alignImgPlace1" presStyleIdx="2" presStyleCnt="3" custScaleX="99799" custScaleY="88771" custLinFactNeighborX="-88778" custLinFactNeighborY="22053"/>
      <dgm:spPr>
        <a:prstGeom prst="rect">
          <a:avLst/>
        </a:prstGeom>
      </dgm:spPr>
    </dgm:pt>
    <dgm:pt modelId="{CEF606C4-C1A1-44B7-9A8B-70403C5E3C11}" type="pres">
      <dgm:prSet presAssocID="{38AD700A-4BC0-4ACD-AF47-B92212C44A65}" presName="Child1" presStyleLbl="revTx" presStyleIdx="0" presStyleCnt="0">
        <dgm:presLayoutVars>
          <dgm:chMax val="0"/>
          <dgm:chPref val="0"/>
          <dgm:bulletEnabled val="1"/>
        </dgm:presLayoutVars>
      </dgm:prSet>
      <dgm:spPr/>
    </dgm:pt>
    <dgm:pt modelId="{D5D744BD-C8B6-4FD9-9D89-9BA55EBE8862}" type="pres">
      <dgm:prSet presAssocID="{38AD700A-4BC0-4ACD-AF47-B92212C44A65}" presName="Parent1" presStyleLbl="node1" presStyleIdx="2" presStyleCnt="3" custScaleX="99799" custScaleY="165471" custLinFactY="39415" custLinFactNeighborX="-87649" custLinFactNeighborY="100000">
        <dgm:presLayoutVars>
          <dgm:chMax val="2"/>
          <dgm:chPref val="1"/>
          <dgm:bulletEnabled val="1"/>
        </dgm:presLayoutVars>
      </dgm:prSet>
      <dgm:spPr/>
    </dgm:pt>
  </dgm:ptLst>
  <dgm:cxnLst>
    <dgm:cxn modelId="{A73B401C-4C95-4735-AA62-FE941E6995C3}" srcId="{2EC8F8AA-0F95-43A1-935F-C5401948C697}" destId="{0E76DD30-732B-4FBA-A2E0-6C09F162328F}" srcOrd="0" destOrd="0" parTransId="{5B27BC7B-2520-4064-8FE9-EB51941D29B7}" sibTransId="{C52A80FD-9925-42BA-81E0-B9D30F3B030E}"/>
    <dgm:cxn modelId="{F92E8420-D147-48ED-AF2F-FA1F8D947F52}" type="presOf" srcId="{145F8821-4DD8-4363-9EDB-CBC4129DE4A6}" destId="{8DF940FA-D1E1-448A-8B6A-5B9B3AA69727}" srcOrd="0" destOrd="0" presId="urn:microsoft.com/office/officeart/2011/layout/InterconnectedBlockProcess#1"/>
    <dgm:cxn modelId="{7955E231-71EB-4CF3-AB35-EC65C0813055}" type="presOf" srcId="{0E76DD30-732B-4FBA-A2E0-6C09F162328F}" destId="{1AEE8167-C355-42A9-8AEC-76C7FA022EA5}" srcOrd="1" destOrd="0" presId="urn:microsoft.com/office/officeart/2011/layout/InterconnectedBlockProcess#1"/>
    <dgm:cxn modelId="{9D07A835-80A7-4A20-8A2E-C6214C8DD26A}" type="presOf" srcId="{E2FE20B0-8D68-4919-8DC0-04DCAC98DC71}" destId="{CA633C4A-6829-46E0-BF7B-63995314210E}" srcOrd="0" destOrd="1" presId="urn:microsoft.com/office/officeart/2011/layout/InterconnectedBlockProcess#1"/>
    <dgm:cxn modelId="{ADB1BA37-C314-4840-BC4D-A532AD99EFD2}" type="presOf" srcId="{38AD700A-4BC0-4ACD-AF47-B92212C44A65}" destId="{D5D744BD-C8B6-4FD9-9D89-9BA55EBE8862}" srcOrd="0" destOrd="0" presId="urn:microsoft.com/office/officeart/2011/layout/InterconnectedBlockProcess#1"/>
    <dgm:cxn modelId="{2498563B-5F72-4AE6-B844-C3967600A02F}" srcId="{F8F6EE90-BA7C-4C74-9C6F-DDFCB262A6A6}" destId="{682258CE-CD5C-48E7-AE81-C7E3FC8BC295}" srcOrd="0" destOrd="0" parTransId="{89345796-4E05-4588-8805-04E09B3E8B69}" sibTransId="{1D6F5EB2-F49C-4417-A754-126E3DDB8BE9}"/>
    <dgm:cxn modelId="{50759C3F-D993-4944-B9F2-3D1C927EE36B}" srcId="{7C9AD632-F39F-4E9D-8988-2B7B41330CCF}" destId="{72EEB3F2-6084-412E-A9C8-FAD9B73B5C57}" srcOrd="0" destOrd="0" parTransId="{E50DB47A-3462-460B-9E0A-905F91320E15}" sibTransId="{9E1A8277-6A21-4D6B-9A9C-9F6125D37CE4}"/>
    <dgm:cxn modelId="{E1F97256-7A8F-4CEB-BC7B-05734C4AC565}" srcId="{145F8821-4DD8-4363-9EDB-CBC4129DE4A6}" destId="{38AD700A-4BC0-4ACD-AF47-B92212C44A65}" srcOrd="0" destOrd="0" parTransId="{15B509FD-44E8-4AE5-950C-B273C1A858DD}" sibTransId="{F5DBAD28-9E76-46CC-AEAA-EC3C4BABF910}"/>
    <dgm:cxn modelId="{7BC3927E-2E68-468A-8BBF-9A82D659DED6}" srcId="{F8F6EE90-BA7C-4C74-9C6F-DDFCB262A6A6}" destId="{3434E014-CB3B-4F59-9B9E-41F427470601}" srcOrd="1" destOrd="0" parTransId="{B3964FDB-BEB7-4479-94E2-FF2F26B84F1C}" sibTransId="{0D8F9A9B-C62F-4640-95F3-6CBDC4F1F9FD}"/>
    <dgm:cxn modelId="{05184B9B-B6E0-455C-8438-05B52D7B6CFC}" type="presOf" srcId="{E40D06CF-C2C2-457F-BF33-7A9EC5F20990}" destId="{C97ADA30-32C3-4FAD-B584-CA919775D4DD}" srcOrd="1" destOrd="1" presId="urn:microsoft.com/office/officeart/2011/layout/InterconnectedBlockProcess#1"/>
    <dgm:cxn modelId="{6D252E9C-B27D-44BD-BF5F-78C01DEF83A8}" type="presOf" srcId="{7C9AD632-F39F-4E9D-8988-2B7B41330CCF}" destId="{79B49A81-1456-47DF-9D59-10A1E8B2E458}" srcOrd="0" destOrd="0" presId="urn:microsoft.com/office/officeart/2011/layout/InterconnectedBlockProcess#1"/>
    <dgm:cxn modelId="{A37D44A0-DBAD-4B2C-AE1F-DC01C97CAC0E}" type="presOf" srcId="{3434E014-CB3B-4F59-9B9E-41F427470601}" destId="{CEF606C4-C1A1-44B7-9A8B-70403C5E3C11}" srcOrd="1" destOrd="2" presId="urn:microsoft.com/office/officeart/2011/layout/InterconnectedBlockProcess#1"/>
    <dgm:cxn modelId="{DD1608A1-1BB8-4A7A-A866-74949B1F4391}" srcId="{38AD700A-4BC0-4ACD-AF47-B92212C44A65}" destId="{F8F6EE90-BA7C-4C74-9C6F-DDFCB262A6A6}" srcOrd="0" destOrd="0" parTransId="{2C53B01E-02F3-4740-B8C8-041CAB78F04F}" sibTransId="{23DEA442-A6B0-42DD-A49F-0998C64E8FF5}"/>
    <dgm:cxn modelId="{95B3AAA4-7916-4020-BE07-EA2C1A9D1C39}" type="presOf" srcId="{72EEB3F2-6084-412E-A9C8-FAD9B73B5C57}" destId="{C97ADA30-32C3-4FAD-B584-CA919775D4DD}" srcOrd="1" destOrd="0" presId="urn:microsoft.com/office/officeart/2011/layout/InterconnectedBlockProcess#1"/>
    <dgm:cxn modelId="{B63A78AA-1764-4492-BE9F-CD5999B05591}" type="presOf" srcId="{72EEB3F2-6084-412E-A9C8-FAD9B73B5C57}" destId="{03E9B7C2-0E6B-4277-991E-CBFC2C69B1D7}" srcOrd="0" destOrd="0" presId="urn:microsoft.com/office/officeart/2011/layout/InterconnectedBlockProcess#1"/>
    <dgm:cxn modelId="{FDD057B2-1AEE-436D-9947-B237C2625AE6}" type="presOf" srcId="{3434E014-CB3B-4F59-9B9E-41F427470601}" destId="{3A6C0275-1A95-42BC-BE64-892BB5839D67}" srcOrd="0" destOrd="2" presId="urn:microsoft.com/office/officeart/2011/layout/InterconnectedBlockProcess#1"/>
    <dgm:cxn modelId="{007AF7BC-FEFA-4EBC-B2D0-4345364F9CF0}" type="presOf" srcId="{2EC8F8AA-0F95-43A1-935F-C5401948C697}" destId="{7B2E2253-F3A4-4369-94FB-C7001613B2D5}" srcOrd="0" destOrd="0" presId="urn:microsoft.com/office/officeart/2011/layout/InterconnectedBlockProcess#1"/>
    <dgm:cxn modelId="{4A9009BF-243B-4713-A810-2C80EBD6DD09}" type="presOf" srcId="{682258CE-CD5C-48E7-AE81-C7E3FC8BC295}" destId="{3A6C0275-1A95-42BC-BE64-892BB5839D67}" srcOrd="0" destOrd="1" presId="urn:microsoft.com/office/officeart/2011/layout/InterconnectedBlockProcess#1"/>
    <dgm:cxn modelId="{309A1CC1-3B3D-4C70-9ADD-9BBDDF3C97BA}" type="presOf" srcId="{682258CE-CD5C-48E7-AE81-C7E3FC8BC295}" destId="{CEF606C4-C1A1-44B7-9A8B-70403C5E3C11}" srcOrd="1" destOrd="1" presId="urn:microsoft.com/office/officeart/2011/layout/InterconnectedBlockProcess#1"/>
    <dgm:cxn modelId="{6E03CCC5-F974-4B0C-9541-966AF8C3E5CE}" type="presOf" srcId="{E40D06CF-C2C2-457F-BF33-7A9EC5F20990}" destId="{03E9B7C2-0E6B-4277-991E-CBFC2C69B1D7}" srcOrd="0" destOrd="1" presId="urn:microsoft.com/office/officeart/2011/layout/InterconnectedBlockProcess#1"/>
    <dgm:cxn modelId="{8AF53ACA-02A0-487E-AFBD-F6B66674DEE4}" type="presOf" srcId="{E2FE20B0-8D68-4919-8DC0-04DCAC98DC71}" destId="{1AEE8167-C355-42A9-8AEC-76C7FA022EA5}" srcOrd="1" destOrd="1" presId="urn:microsoft.com/office/officeart/2011/layout/InterconnectedBlockProcess#1"/>
    <dgm:cxn modelId="{F38BDDD6-8E89-401B-BE39-618AA6AB251C}" srcId="{0E76DD30-732B-4FBA-A2E0-6C09F162328F}" destId="{E2FE20B0-8D68-4919-8DC0-04DCAC98DC71}" srcOrd="0" destOrd="0" parTransId="{955BB0D0-88C9-4B59-B78F-BB3F7C34468E}" sibTransId="{BE331577-2885-4F8A-A09B-864506479420}"/>
    <dgm:cxn modelId="{D132FCD6-7829-4239-9A11-0E50575DD6AD}" srcId="{145F8821-4DD8-4363-9EDB-CBC4129DE4A6}" destId="{7C9AD632-F39F-4E9D-8988-2B7B41330CCF}" srcOrd="2" destOrd="0" parTransId="{CBAFEBD7-7569-4D62-9CC9-04D9FF5B9DF8}" sibTransId="{1C262F48-7D67-4253-B023-A0838A0D0BEF}"/>
    <dgm:cxn modelId="{F41F43E7-0A9C-4AD9-A752-00F697557668}" type="presOf" srcId="{0E76DD30-732B-4FBA-A2E0-6C09F162328F}" destId="{CA633C4A-6829-46E0-BF7B-63995314210E}" srcOrd="0" destOrd="0" presId="urn:microsoft.com/office/officeart/2011/layout/InterconnectedBlockProcess#1"/>
    <dgm:cxn modelId="{0E2E13E8-8389-447E-B270-C0F9D5466C00}" type="presOf" srcId="{F8F6EE90-BA7C-4C74-9C6F-DDFCB262A6A6}" destId="{CEF606C4-C1A1-44B7-9A8B-70403C5E3C11}" srcOrd="1" destOrd="0" presId="urn:microsoft.com/office/officeart/2011/layout/InterconnectedBlockProcess#1"/>
    <dgm:cxn modelId="{01C7FCF4-E406-4404-82A4-6DB43B229AD1}" type="presOf" srcId="{F8F6EE90-BA7C-4C74-9C6F-DDFCB262A6A6}" destId="{3A6C0275-1A95-42BC-BE64-892BB5839D67}" srcOrd="0" destOrd="0" presId="urn:microsoft.com/office/officeart/2011/layout/InterconnectedBlockProcess#1"/>
    <dgm:cxn modelId="{16F1CFF7-9181-4DF9-937C-D5C1106C96E3}" srcId="{72EEB3F2-6084-412E-A9C8-FAD9B73B5C57}" destId="{E40D06CF-C2C2-457F-BF33-7A9EC5F20990}" srcOrd="0" destOrd="0" parTransId="{4066503A-0BA4-4E31-B778-6F3C367F6550}" sibTransId="{A89BBACF-3965-446D-A516-CB5D7D382A26}"/>
    <dgm:cxn modelId="{640D28FA-40E0-45A1-9A2E-C6EA461F44E7}" srcId="{145F8821-4DD8-4363-9EDB-CBC4129DE4A6}" destId="{2EC8F8AA-0F95-43A1-935F-C5401948C697}" srcOrd="1" destOrd="0" parTransId="{F29E212A-EB22-40D6-85F0-6CE80E0C5395}" sibTransId="{375AF1D5-D066-4789-B874-384D5B304032}"/>
    <dgm:cxn modelId="{7B8E9E62-9854-4A68-932E-229AFFA0DE4A}" type="presParOf" srcId="{8DF940FA-D1E1-448A-8B6A-5B9B3AA69727}" destId="{F5F3A89A-4D7C-4309-B17B-B8FD6FD9A71C}" srcOrd="0" destOrd="0" presId="urn:microsoft.com/office/officeart/2011/layout/InterconnectedBlockProcess#1"/>
    <dgm:cxn modelId="{7663635A-ED90-4AF6-8126-D90C4B392CA2}" type="presParOf" srcId="{F5F3A89A-4D7C-4309-B17B-B8FD6FD9A71C}" destId="{03E9B7C2-0E6B-4277-991E-CBFC2C69B1D7}" srcOrd="0" destOrd="0" presId="urn:microsoft.com/office/officeart/2011/layout/InterconnectedBlockProcess#1"/>
    <dgm:cxn modelId="{AD396865-8AF5-46CD-9400-4C0097E3AA16}" type="presParOf" srcId="{8DF940FA-D1E1-448A-8B6A-5B9B3AA69727}" destId="{C97ADA30-32C3-4FAD-B584-CA919775D4DD}" srcOrd="1" destOrd="0" presId="urn:microsoft.com/office/officeart/2011/layout/InterconnectedBlockProcess#1"/>
    <dgm:cxn modelId="{E2F8704D-BFB5-44E7-A274-5007384B393F}" type="presParOf" srcId="{8DF940FA-D1E1-448A-8B6A-5B9B3AA69727}" destId="{79B49A81-1456-47DF-9D59-10A1E8B2E458}" srcOrd="2" destOrd="0" presId="urn:microsoft.com/office/officeart/2011/layout/InterconnectedBlockProcess#1"/>
    <dgm:cxn modelId="{1019B9B2-AA76-4C75-B126-E183CB9E815D}" type="presParOf" srcId="{8DF940FA-D1E1-448A-8B6A-5B9B3AA69727}" destId="{C6056D7C-69D5-4467-93D0-5B064A56E9BC}" srcOrd="3" destOrd="0" presId="urn:microsoft.com/office/officeart/2011/layout/InterconnectedBlockProcess#1"/>
    <dgm:cxn modelId="{F6060E9A-B42A-4E86-909C-0F3FC16A3F79}" type="presParOf" srcId="{C6056D7C-69D5-4467-93D0-5B064A56E9BC}" destId="{CA633C4A-6829-46E0-BF7B-63995314210E}" srcOrd="0" destOrd="0" presId="urn:microsoft.com/office/officeart/2011/layout/InterconnectedBlockProcess#1"/>
    <dgm:cxn modelId="{7B7B5633-3774-4299-B4DA-D9DE6E69781E}" type="presParOf" srcId="{8DF940FA-D1E1-448A-8B6A-5B9B3AA69727}" destId="{1AEE8167-C355-42A9-8AEC-76C7FA022EA5}" srcOrd="4" destOrd="0" presId="urn:microsoft.com/office/officeart/2011/layout/InterconnectedBlockProcess#1"/>
    <dgm:cxn modelId="{990ABB19-31E6-4E11-9035-DCE404427536}" type="presParOf" srcId="{8DF940FA-D1E1-448A-8B6A-5B9B3AA69727}" destId="{7B2E2253-F3A4-4369-94FB-C7001613B2D5}" srcOrd="5" destOrd="0" presId="urn:microsoft.com/office/officeart/2011/layout/InterconnectedBlockProcess#1"/>
    <dgm:cxn modelId="{25101FD3-F186-4BA5-9202-BB667BA1A046}" type="presParOf" srcId="{8DF940FA-D1E1-448A-8B6A-5B9B3AA69727}" destId="{C947F445-B472-4DD4-88EB-3AECED5F4561}" srcOrd="6" destOrd="0" presId="urn:microsoft.com/office/officeart/2011/layout/InterconnectedBlockProcess#1"/>
    <dgm:cxn modelId="{05304D70-5861-403D-82AB-E058A92E16D9}" type="presParOf" srcId="{C947F445-B472-4DD4-88EB-3AECED5F4561}" destId="{3A6C0275-1A95-42BC-BE64-892BB5839D67}" srcOrd="0" destOrd="0" presId="urn:microsoft.com/office/officeart/2011/layout/InterconnectedBlockProcess#1"/>
    <dgm:cxn modelId="{486B15DF-D4B6-4A53-A192-13B783C635CE}" type="presParOf" srcId="{8DF940FA-D1E1-448A-8B6A-5B9B3AA69727}" destId="{CEF606C4-C1A1-44B7-9A8B-70403C5E3C11}" srcOrd="7" destOrd="0" presId="urn:microsoft.com/office/officeart/2011/layout/InterconnectedBlockProcess#1"/>
    <dgm:cxn modelId="{236208BE-2B96-45F9-A376-565F8AB488E3}" type="presParOf" srcId="{8DF940FA-D1E1-448A-8B6A-5B9B3AA69727}" destId="{D5D744BD-C8B6-4FD9-9D89-9BA55EBE8862}" srcOrd="8" destOrd="0" presId="urn:microsoft.com/office/officeart/2011/layout/InterconnectedBlockProcess#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8B7236E-AA3B-40ED-8CE8-42222DF986C4}" type="doc">
      <dgm:prSet loTypeId="urn:microsoft.com/office/officeart/2005/8/layout/hList2#3" loCatId="relationship" qsTypeId="urn:microsoft.com/office/officeart/2005/8/quickstyle/simple1#24" qsCatId="simple" csTypeId="urn:microsoft.com/office/officeart/2005/8/colors/accent1_2#27" csCatId="accent1" phldr="1"/>
      <dgm:spPr/>
    </dgm:pt>
    <dgm:pt modelId="{BEA3768C-3651-4084-8212-1167E37869D7}">
      <dgm:prSet phldrT="[Text]" custT="1"/>
      <dgm:spPr/>
      <dgm:t>
        <a:bodyPr rIns="0" anchor="ctr"/>
        <a:lstStyle/>
        <a:p>
          <a:pPr algn="ctr">
            <a:buClrTx/>
            <a:buSzTx/>
            <a:buFontTx/>
            <a:buNone/>
          </a:pPr>
          <a:r>
            <a:rPr lang="en-US" altLang="zh-CN" sz="1200" b="1" dirty="0">
              <a:solidFill>
                <a:schemeClr val="accent5"/>
              </a:solidFill>
              <a:latin typeface="+mn-ea"/>
              <a:ea typeface="+mn-ea"/>
            </a:rPr>
            <a:t>Express Interest</a:t>
          </a:r>
        </a:p>
        <a:p>
          <a:pPr algn="ctr">
            <a:buClrTx/>
            <a:buSzTx/>
            <a:buFontTx/>
            <a:buNone/>
          </a:pPr>
          <a:r>
            <a:rPr kumimoji="0" lang="zh-CN" altLang="en-US" sz="1200" b="1" i="0" u="none" strike="noStrike" cap="none" spc="0" normalizeH="0" baseline="0" noProof="0" dirty="0">
              <a:ln>
                <a:noFill/>
              </a:ln>
              <a:solidFill>
                <a:schemeClr val="accent5"/>
              </a:solidFill>
              <a:effectLst/>
              <a:uLnTx/>
              <a:uFillTx/>
              <a:latin typeface="+mn-ea"/>
              <a:ea typeface="+mn-ea"/>
              <a:cs typeface="Open Sans" charset="0"/>
            </a:rPr>
            <a:t>表达兴趣</a:t>
          </a:r>
          <a:br>
            <a:rPr kumimoji="0" lang="en-US" sz="1200" b="1" i="0" u="none" strike="noStrike" cap="none" spc="0" normalizeH="0" baseline="0" noProof="0" dirty="0">
              <a:ln>
                <a:noFill/>
              </a:ln>
              <a:effectLst/>
              <a:uLnTx/>
              <a:uFillTx/>
              <a:latin typeface="Noto Sans CJK SC Black" panose="020B0A00000000000000" pitchFamily="34" charset="-122"/>
              <a:ea typeface="Noto Sans CJK SC Black" panose="020B0A00000000000000" pitchFamily="34" charset="-122"/>
              <a:cs typeface="Open Sans" charset="0"/>
            </a:rPr>
          </a:br>
          <a:endParaRPr lang="en-US" sz="1200" dirty="0">
            <a:solidFill>
              <a:schemeClr val="tx1"/>
            </a:solidFill>
          </a:endParaRPr>
        </a:p>
      </dgm:t>
    </dgm:pt>
    <dgm:pt modelId="{59D46B37-8BBD-45BA-8442-1D908C0235F6}" type="parTrans" cxnId="{AF9FB373-CC7B-4A97-92D7-453205577372}">
      <dgm:prSet/>
      <dgm:spPr/>
      <dgm:t>
        <a:bodyPr/>
        <a:lstStyle/>
        <a:p>
          <a:endParaRPr lang="en-US"/>
        </a:p>
      </dgm:t>
    </dgm:pt>
    <dgm:pt modelId="{8CB12D8F-8777-4F98-B97C-A14175DD102D}" type="sibTrans" cxnId="{AF9FB373-CC7B-4A97-92D7-453205577372}">
      <dgm:prSet/>
      <dgm:spPr/>
      <dgm:t>
        <a:bodyPr/>
        <a:lstStyle/>
        <a:p>
          <a:endParaRPr lang="en-US"/>
        </a:p>
      </dgm:t>
    </dgm:pt>
    <dgm:pt modelId="{D0733FA4-61BE-44B9-8E32-4F16020CB5A6}">
      <dgm:prSet phldrT="[Text]" custT="1"/>
      <dgm:spPr/>
      <dgm:t>
        <a:bodyPr rIns="0" anchor="ctr"/>
        <a:lstStyle/>
        <a:p>
          <a:pPr algn="ctr">
            <a:buClrTx/>
            <a:buSzTx/>
            <a:buFontTx/>
            <a:buNone/>
          </a:pPr>
          <a:r>
            <a:rPr lang="en-US" altLang="zh-CN" sz="1200" b="1" dirty="0">
              <a:solidFill>
                <a:schemeClr val="accent5"/>
              </a:solidFill>
              <a:latin typeface="+mn-ea"/>
              <a:ea typeface="+mn-ea"/>
            </a:rPr>
            <a:t>Confirm Gold/Platinum Member Status</a:t>
          </a:r>
        </a:p>
        <a:p>
          <a:pPr algn="ctr">
            <a:buClrTx/>
            <a:buSzTx/>
            <a:buFontTx/>
            <a:buNone/>
          </a:pPr>
          <a:r>
            <a:rPr lang="zh-CN" altLang="en-US" sz="1200" b="1" dirty="0">
              <a:solidFill>
                <a:schemeClr val="accent5"/>
              </a:solidFill>
              <a:latin typeface="+mn-ea"/>
              <a:ea typeface="+mn-ea"/>
            </a:rPr>
            <a:t>确认黄金</a:t>
          </a:r>
          <a:r>
            <a:rPr lang="en-US" altLang="zh-CN" sz="1200" b="1" dirty="0">
              <a:solidFill>
                <a:schemeClr val="accent5"/>
              </a:solidFill>
              <a:latin typeface="+mn-ea"/>
              <a:ea typeface="+mn-ea"/>
            </a:rPr>
            <a:t>/</a:t>
          </a:r>
          <a:r>
            <a:rPr lang="zh-CN" altLang="en-US" sz="1200" b="1" dirty="0">
              <a:solidFill>
                <a:schemeClr val="accent5"/>
              </a:solidFill>
              <a:latin typeface="+mn-ea"/>
              <a:ea typeface="+mn-ea"/>
            </a:rPr>
            <a:t>铂金会员身份</a:t>
          </a:r>
          <a:endParaRPr lang="en-US" sz="1200" dirty="0">
            <a:latin typeface="+mn-ea"/>
            <a:ea typeface="+mn-ea"/>
          </a:endParaRPr>
        </a:p>
      </dgm:t>
    </dgm:pt>
    <dgm:pt modelId="{23DAAB21-9EE1-443C-895F-092E3AD1C13F}" type="parTrans" cxnId="{A5A22E4E-CD6C-46CD-A16E-8B3FED55D922}">
      <dgm:prSet/>
      <dgm:spPr/>
      <dgm:t>
        <a:bodyPr/>
        <a:lstStyle/>
        <a:p>
          <a:endParaRPr lang="en-US"/>
        </a:p>
      </dgm:t>
    </dgm:pt>
    <dgm:pt modelId="{42054D9E-8AE5-407D-8DA4-166DA7EC3EBE}" type="sibTrans" cxnId="{A5A22E4E-CD6C-46CD-A16E-8B3FED55D922}">
      <dgm:prSet/>
      <dgm:spPr/>
      <dgm:t>
        <a:bodyPr/>
        <a:lstStyle/>
        <a:p>
          <a:endParaRPr lang="en-US"/>
        </a:p>
      </dgm:t>
    </dgm:pt>
    <dgm:pt modelId="{8DB046CC-9472-49E2-96D2-F352DB700E20}">
      <dgm:prSet phldrT="[Text]" custT="1"/>
      <dgm:spPr/>
      <dgm:t>
        <a:bodyPr rIns="0" anchor="ctr"/>
        <a:lstStyle/>
        <a:p>
          <a:pPr algn="ctr">
            <a:buClrTx/>
            <a:buSzTx/>
            <a:buFontTx/>
            <a:buNone/>
          </a:pPr>
          <a:r>
            <a:rPr lang="en-US" altLang="zh-CN" sz="1200" b="1" dirty="0">
              <a:solidFill>
                <a:schemeClr val="accent5"/>
              </a:solidFill>
              <a:latin typeface="+mn-ea"/>
              <a:ea typeface="+mn-ea"/>
            </a:rPr>
            <a:t>Complete Application and Agreement</a:t>
          </a:r>
        </a:p>
        <a:p>
          <a:pPr algn="ctr">
            <a:buClrTx/>
            <a:buSzTx/>
            <a:buFontTx/>
            <a:buNone/>
          </a:pPr>
          <a:r>
            <a:rPr kumimoji="0" lang="zh-CN" altLang="en-US" sz="1200" b="1" i="0" u="none" strike="noStrike" cap="none" spc="0" normalizeH="0" baseline="0" noProof="0" dirty="0">
              <a:ln>
                <a:noFill/>
              </a:ln>
              <a:solidFill>
                <a:schemeClr val="accent5"/>
              </a:solidFill>
              <a:effectLst/>
              <a:uLnTx/>
              <a:uFillTx/>
              <a:latin typeface="+mn-ea"/>
              <a:ea typeface="+mn-ea"/>
              <a:cs typeface="Open Sans" charset="0"/>
            </a:rPr>
            <a:t>完成申请协议</a:t>
          </a:r>
          <a:br>
            <a:rPr kumimoji="0" lang="en-US" sz="1200" b="1" i="0" u="none" strike="noStrike" cap="none" spc="0" normalizeH="0" baseline="0" noProof="0" dirty="0">
              <a:ln>
                <a:noFill/>
              </a:ln>
              <a:effectLst/>
              <a:uLnTx/>
              <a:uFillTx/>
              <a:latin typeface="+mn-ea"/>
              <a:ea typeface="+mn-ea"/>
              <a:cs typeface="Open Sans" charset="0"/>
            </a:rPr>
          </a:br>
          <a:endParaRPr lang="en-US" sz="1200" dirty="0">
            <a:latin typeface="+mn-ea"/>
            <a:ea typeface="+mn-ea"/>
          </a:endParaRPr>
        </a:p>
      </dgm:t>
    </dgm:pt>
    <dgm:pt modelId="{FF030EDF-7866-4009-A40A-EE1F76C4A903}" type="parTrans" cxnId="{42AAEF28-3DD6-4CED-84B1-22427CB756F8}">
      <dgm:prSet/>
      <dgm:spPr/>
      <dgm:t>
        <a:bodyPr/>
        <a:lstStyle/>
        <a:p>
          <a:endParaRPr lang="en-US"/>
        </a:p>
      </dgm:t>
    </dgm:pt>
    <dgm:pt modelId="{B8FD7E21-833A-4B94-A6A5-01C203B5A0ED}" type="sibTrans" cxnId="{42AAEF28-3DD6-4CED-84B1-22427CB756F8}">
      <dgm:prSet/>
      <dgm:spPr/>
      <dgm:t>
        <a:bodyPr/>
        <a:lstStyle/>
        <a:p>
          <a:endParaRPr lang="en-US"/>
        </a:p>
      </dgm:t>
    </dgm:pt>
    <dgm:pt modelId="{D009409E-6EA6-410B-9F77-CEB1CC130338}">
      <dgm:prSet phldrT="[Text]" custT="1"/>
      <dgm:spPr/>
      <dgm:t>
        <a:bodyPr rIns="0" anchor="ctr"/>
        <a:lstStyle/>
        <a:p>
          <a:pPr algn="ctr">
            <a:buClrTx/>
            <a:buSzTx/>
            <a:buFontTx/>
            <a:buNone/>
          </a:pPr>
          <a:r>
            <a:rPr lang="en-US" altLang="zh-CN" sz="1200" b="1" dirty="0">
              <a:solidFill>
                <a:schemeClr val="accent5"/>
              </a:solidFill>
              <a:latin typeface="+mn-ea"/>
              <a:ea typeface="+mn-ea"/>
            </a:rPr>
            <a:t>Pay Program Admission Fee</a:t>
          </a:r>
        </a:p>
        <a:p>
          <a:pPr algn="ctr">
            <a:buClrTx/>
            <a:buSzTx/>
            <a:buFontTx/>
            <a:buNone/>
          </a:pPr>
          <a:r>
            <a:rPr kumimoji="0" lang="zh-CN" altLang="en-US" sz="1200" b="1" i="0" u="none" strike="noStrike" cap="none" spc="0" normalizeH="0" baseline="0" noProof="0" dirty="0">
              <a:ln>
                <a:noFill/>
              </a:ln>
              <a:solidFill>
                <a:schemeClr val="accent5"/>
              </a:solidFill>
              <a:effectLst/>
              <a:uLnTx/>
              <a:uFillTx/>
              <a:latin typeface="+mn-ea"/>
              <a:ea typeface="+mn-ea"/>
              <a:cs typeface="Open Sans" charset="0"/>
            </a:rPr>
            <a:t>支付项目入场费</a:t>
          </a:r>
          <a:br>
            <a:rPr kumimoji="0" lang="en-US" sz="1200" b="1" i="0" u="none" strike="noStrike" cap="none" spc="0" normalizeH="0" baseline="0" noProof="0" dirty="0">
              <a:ln>
                <a:noFill/>
              </a:ln>
              <a:effectLst/>
              <a:uLnTx/>
              <a:uFillTx/>
              <a:latin typeface="+mn-ea"/>
              <a:ea typeface="+mn-ea"/>
              <a:cs typeface="Open Sans" charset="0"/>
            </a:rPr>
          </a:br>
          <a:endParaRPr lang="en-US" sz="1200" dirty="0">
            <a:latin typeface="+mn-ea"/>
            <a:ea typeface="+mn-ea"/>
          </a:endParaRPr>
        </a:p>
      </dgm:t>
    </dgm:pt>
    <dgm:pt modelId="{2D257DE0-D8B5-47D4-B105-03266B07C78B}" type="parTrans" cxnId="{D8D3DE0C-1C89-40BD-B36C-E35C4F00FA5C}">
      <dgm:prSet/>
      <dgm:spPr/>
      <dgm:t>
        <a:bodyPr/>
        <a:lstStyle/>
        <a:p>
          <a:endParaRPr lang="en-US"/>
        </a:p>
      </dgm:t>
    </dgm:pt>
    <dgm:pt modelId="{9F2F859B-615E-4A35-8181-FCFF2A6B81D8}" type="sibTrans" cxnId="{D8D3DE0C-1C89-40BD-B36C-E35C4F00FA5C}">
      <dgm:prSet/>
      <dgm:spPr/>
      <dgm:t>
        <a:bodyPr/>
        <a:lstStyle/>
        <a:p>
          <a:endParaRPr lang="en-US"/>
        </a:p>
      </dgm:t>
    </dgm:pt>
    <dgm:pt modelId="{CE8C0F57-8E88-4C0B-9633-69859E32272E}">
      <dgm:prSet phldrT="[Text]" custT="1"/>
      <dgm:spPr/>
      <dgm:t>
        <a:bodyPr rIns="0" anchor="ctr"/>
        <a:lstStyle/>
        <a:p>
          <a:pPr algn="ctr">
            <a:buClrTx/>
            <a:buSzTx/>
            <a:buFontTx/>
            <a:buNone/>
          </a:pPr>
          <a:r>
            <a:rPr lang="en-US" altLang="zh-CN" sz="1200" b="1" dirty="0">
              <a:solidFill>
                <a:schemeClr val="accent5"/>
              </a:solidFill>
              <a:latin typeface="+mn-ea"/>
              <a:ea typeface="+mn-ea"/>
            </a:rPr>
            <a:t>Complete 1-hour Overview Training</a:t>
          </a:r>
        </a:p>
        <a:p>
          <a:pPr algn="ctr">
            <a:buClrTx/>
            <a:buSzTx/>
            <a:buFontTx/>
            <a:buNone/>
          </a:pPr>
          <a:r>
            <a:rPr kumimoji="0" lang="zh-CN" altLang="en-US" sz="1200" b="1" i="0" u="none" strike="noStrike" cap="none" spc="0" normalizeH="0" baseline="0" noProof="0" dirty="0">
              <a:ln>
                <a:noFill/>
              </a:ln>
              <a:solidFill>
                <a:schemeClr val="accent5"/>
              </a:solidFill>
              <a:effectLst/>
              <a:uLnTx/>
              <a:uFillTx/>
              <a:latin typeface="+mn-ea"/>
              <a:ea typeface="+mn-ea"/>
              <a:cs typeface="Open Sans" charset="0"/>
            </a:rPr>
            <a:t>完成</a:t>
          </a:r>
          <a:r>
            <a:rPr kumimoji="0" lang="en-US" altLang="zh-CN" sz="1200" b="1" i="0" u="none" strike="noStrike" cap="none" spc="0" normalizeH="0" baseline="0" noProof="0" dirty="0">
              <a:ln>
                <a:noFill/>
              </a:ln>
              <a:solidFill>
                <a:schemeClr val="accent5"/>
              </a:solidFill>
              <a:effectLst/>
              <a:uLnTx/>
              <a:uFillTx/>
              <a:latin typeface="+mn-ea"/>
              <a:ea typeface="+mn-ea"/>
              <a:cs typeface="Open Sans" charset="0"/>
            </a:rPr>
            <a:t>1</a:t>
          </a:r>
          <a:r>
            <a:rPr kumimoji="0" lang="zh-CN" altLang="en-US" sz="1200" b="1" i="0" u="none" strike="noStrike" cap="none" spc="0" normalizeH="0" baseline="0" noProof="0" dirty="0">
              <a:ln>
                <a:noFill/>
              </a:ln>
              <a:solidFill>
                <a:schemeClr val="accent5"/>
              </a:solidFill>
              <a:effectLst/>
              <a:uLnTx/>
              <a:uFillTx/>
              <a:latin typeface="+mn-ea"/>
              <a:ea typeface="+mn-ea"/>
              <a:cs typeface="Open Sans" charset="0"/>
            </a:rPr>
            <a:t>小时的概述培训</a:t>
          </a:r>
          <a:br>
            <a:rPr kumimoji="0" lang="en-US" sz="1200" b="1" i="0" u="none" strike="noStrike" cap="none" spc="0" normalizeH="0" baseline="0" noProof="0" dirty="0">
              <a:ln>
                <a:noFill/>
              </a:ln>
              <a:effectLst/>
              <a:uLnTx/>
              <a:uFillTx/>
              <a:latin typeface="+mn-ea"/>
              <a:ea typeface="+mn-ea"/>
              <a:cs typeface="Open Sans" charset="0"/>
            </a:rPr>
          </a:br>
          <a:endParaRPr lang="en-US" sz="1200" dirty="0">
            <a:latin typeface="+mn-ea"/>
            <a:ea typeface="+mn-ea"/>
          </a:endParaRPr>
        </a:p>
      </dgm:t>
    </dgm:pt>
    <dgm:pt modelId="{3EDB4D10-D669-4DB1-98E5-619A703D9110}" type="parTrans" cxnId="{C3F3512A-52F5-4775-929A-C7F14A17E5AA}">
      <dgm:prSet/>
      <dgm:spPr/>
      <dgm:t>
        <a:bodyPr/>
        <a:lstStyle/>
        <a:p>
          <a:endParaRPr lang="en-US"/>
        </a:p>
      </dgm:t>
    </dgm:pt>
    <dgm:pt modelId="{D1110E83-988D-41C4-889E-214969C65D4B}" type="sibTrans" cxnId="{C3F3512A-52F5-4775-929A-C7F14A17E5AA}">
      <dgm:prSet/>
      <dgm:spPr/>
      <dgm:t>
        <a:bodyPr/>
        <a:lstStyle/>
        <a:p>
          <a:endParaRPr lang="en-US"/>
        </a:p>
      </dgm:t>
    </dgm:pt>
    <dgm:pt modelId="{E6C3BF0D-61B3-46E0-A971-AA6F5047B0F8}" type="pres">
      <dgm:prSet presAssocID="{38B7236E-AA3B-40ED-8CE8-42222DF986C4}" presName="linearFlow" presStyleCnt="0">
        <dgm:presLayoutVars>
          <dgm:dir/>
          <dgm:animLvl val="lvl"/>
          <dgm:resizeHandles/>
        </dgm:presLayoutVars>
      </dgm:prSet>
      <dgm:spPr/>
    </dgm:pt>
    <dgm:pt modelId="{FACBB0B1-FF0F-4DA5-BF82-7D42FF003C4C}" type="pres">
      <dgm:prSet presAssocID="{BEA3768C-3651-4084-8212-1167E37869D7}" presName="compositeNode" presStyleCnt="0">
        <dgm:presLayoutVars>
          <dgm:bulletEnabled val="1"/>
        </dgm:presLayoutVars>
      </dgm:prSet>
      <dgm:spPr/>
    </dgm:pt>
    <dgm:pt modelId="{A4618E70-74ED-47AB-AE10-794799D3EFB1}" type="pres">
      <dgm:prSet presAssocID="{BEA3768C-3651-4084-8212-1167E37869D7}" presName="image" presStyleLbl="fgImgPlace1" presStyleIdx="0" presStyleCnt="5" custScaleX="235074" custScaleY="235074" custLinFactX="43477" custLinFactY="184241" custLinFactNeighborX="100000" custLinFactNeighborY="200000"/>
      <dgm:spPr>
        <a:prstGeom prst="ellipse">
          <a:avLst/>
        </a:prstGeom>
        <a:solidFill>
          <a:schemeClr val="tx1"/>
        </a:solidFill>
        <a:ln>
          <a:noFill/>
        </a:ln>
      </dgm:spPr>
    </dgm:pt>
    <dgm:pt modelId="{5B45E875-8C5B-4C99-B1F0-8040D73935D3}" type="pres">
      <dgm:prSet presAssocID="{BEA3768C-3651-4084-8212-1167E37869D7}" presName="childNode" presStyleLbl="node1" presStyleIdx="0" presStyleCnt="5">
        <dgm:presLayoutVars>
          <dgm:bulletEnabled val="1"/>
        </dgm:presLayoutVars>
      </dgm:prSet>
      <dgm:spPr>
        <a:noFill/>
        <a:ln>
          <a:noFill/>
        </a:ln>
      </dgm:spPr>
    </dgm:pt>
    <dgm:pt modelId="{4F50DA9B-8BE0-4EA2-9BF6-3FF26163D63E}" type="pres">
      <dgm:prSet presAssocID="{BEA3768C-3651-4084-8212-1167E37869D7}" presName="parentNode" presStyleLbl="revTx" presStyleIdx="0" presStyleCnt="5" custAng="5400000" custScaleX="504193" custScaleY="47118" custLinFactX="129643" custLinFactNeighborX="200000" custLinFactNeighborY="-28555">
        <dgm:presLayoutVars>
          <dgm:chMax val="0"/>
          <dgm:bulletEnabled val="1"/>
        </dgm:presLayoutVars>
      </dgm:prSet>
      <dgm:spPr/>
    </dgm:pt>
    <dgm:pt modelId="{C5345E97-069B-4169-B0B2-973C131B70EF}" type="pres">
      <dgm:prSet presAssocID="{8CB12D8F-8777-4F98-B97C-A14175DD102D}" presName="sibTrans" presStyleCnt="0"/>
      <dgm:spPr/>
    </dgm:pt>
    <dgm:pt modelId="{A4E0E7A0-C470-4E2B-AD44-D9C2495278EA}" type="pres">
      <dgm:prSet presAssocID="{D0733FA4-61BE-44B9-8E32-4F16020CB5A6}" presName="compositeNode" presStyleCnt="0">
        <dgm:presLayoutVars>
          <dgm:bulletEnabled val="1"/>
        </dgm:presLayoutVars>
      </dgm:prSet>
      <dgm:spPr/>
    </dgm:pt>
    <dgm:pt modelId="{A25E4E52-A795-4ABA-BA49-ABE29D36AECB}" type="pres">
      <dgm:prSet presAssocID="{D0733FA4-61BE-44B9-8E32-4F16020CB5A6}" presName="image" presStyleLbl="fgImgPlace1" presStyleIdx="1" presStyleCnt="5" custScaleX="235074" custScaleY="235074" custLinFactY="184696" custLinFactNeighborX="79636" custLinFactNeighborY="200000"/>
      <dgm:spPr>
        <a:prstGeom prst="ellipse">
          <a:avLst/>
        </a:prstGeom>
        <a:solidFill>
          <a:schemeClr val="accent2"/>
        </a:solidFill>
        <a:ln>
          <a:noFill/>
        </a:ln>
      </dgm:spPr>
    </dgm:pt>
    <dgm:pt modelId="{BB3BE33B-E1AF-4ECC-8A72-3271EF375BB2}" type="pres">
      <dgm:prSet presAssocID="{D0733FA4-61BE-44B9-8E32-4F16020CB5A6}" presName="childNode" presStyleLbl="node1" presStyleIdx="1" presStyleCnt="5" custLinFactNeighborX="-14574" custLinFactNeighborY="840">
        <dgm:presLayoutVars>
          <dgm:bulletEnabled val="1"/>
        </dgm:presLayoutVars>
      </dgm:prSet>
      <dgm:spPr>
        <a:noFill/>
        <a:ln>
          <a:noFill/>
        </a:ln>
      </dgm:spPr>
    </dgm:pt>
    <dgm:pt modelId="{294DED5C-99B2-495C-8934-E9631A1811D0}" type="pres">
      <dgm:prSet presAssocID="{D0733FA4-61BE-44B9-8E32-4F16020CB5A6}" presName="parentNode" presStyleLbl="revTx" presStyleIdx="1" presStyleCnt="5" custAng="5400000" custScaleX="504193" custScaleY="42778" custLinFactX="100000" custLinFactNeighborX="109874" custLinFactNeighborY="-33650">
        <dgm:presLayoutVars>
          <dgm:chMax val="0"/>
          <dgm:bulletEnabled val="1"/>
        </dgm:presLayoutVars>
      </dgm:prSet>
      <dgm:spPr/>
    </dgm:pt>
    <dgm:pt modelId="{CF15E740-A853-4549-99D3-20AB5C7FB5F3}" type="pres">
      <dgm:prSet presAssocID="{42054D9E-8AE5-407D-8DA4-166DA7EC3EBE}" presName="sibTrans" presStyleCnt="0"/>
      <dgm:spPr/>
    </dgm:pt>
    <dgm:pt modelId="{F3544B0C-6D79-479A-A1D3-C8303FD46AA1}" type="pres">
      <dgm:prSet presAssocID="{8DB046CC-9472-49E2-96D2-F352DB700E20}" presName="compositeNode" presStyleCnt="0">
        <dgm:presLayoutVars>
          <dgm:bulletEnabled val="1"/>
        </dgm:presLayoutVars>
      </dgm:prSet>
      <dgm:spPr/>
    </dgm:pt>
    <dgm:pt modelId="{4C4B3550-E053-4980-B237-533F096AAA1E}" type="pres">
      <dgm:prSet presAssocID="{8DB046CC-9472-49E2-96D2-F352DB700E20}" presName="image" presStyleLbl="fgImgPlace1" presStyleIdx="2" presStyleCnt="5" custScaleX="235074" custScaleY="235074" custLinFactY="184241" custLinFactNeighborX="16610" custLinFactNeighborY="200000"/>
      <dgm:spPr>
        <a:prstGeom prst="ellipse">
          <a:avLst/>
        </a:prstGeom>
        <a:solidFill>
          <a:schemeClr val="accent4"/>
        </a:solidFill>
        <a:ln>
          <a:noFill/>
        </a:ln>
      </dgm:spPr>
    </dgm:pt>
    <dgm:pt modelId="{AB1881DA-31AE-44BD-A05C-04D7E7BD49DC}" type="pres">
      <dgm:prSet presAssocID="{8DB046CC-9472-49E2-96D2-F352DB700E20}" presName="childNode" presStyleLbl="node1" presStyleIdx="2" presStyleCnt="5" custLinFactNeighborX="-8215">
        <dgm:presLayoutVars>
          <dgm:bulletEnabled val="1"/>
        </dgm:presLayoutVars>
      </dgm:prSet>
      <dgm:spPr>
        <a:noFill/>
        <a:ln>
          <a:noFill/>
        </a:ln>
      </dgm:spPr>
    </dgm:pt>
    <dgm:pt modelId="{A0AF3389-3EC3-4A24-9266-6FBA0EA36674}" type="pres">
      <dgm:prSet presAssocID="{8DB046CC-9472-49E2-96D2-F352DB700E20}" presName="parentNode" presStyleLbl="revTx" presStyleIdx="2" presStyleCnt="5" custAng="5400000" custScaleX="504193" custScaleY="46693" custLinFactNeighborX="99785" custLinFactNeighborY="-32539">
        <dgm:presLayoutVars>
          <dgm:chMax val="0"/>
          <dgm:bulletEnabled val="1"/>
        </dgm:presLayoutVars>
      </dgm:prSet>
      <dgm:spPr/>
    </dgm:pt>
    <dgm:pt modelId="{D600C0F6-E4F4-4164-86D4-7D9DE75C9259}" type="pres">
      <dgm:prSet presAssocID="{B8FD7E21-833A-4B94-A6A5-01C203B5A0ED}" presName="sibTrans" presStyleCnt="0"/>
      <dgm:spPr/>
    </dgm:pt>
    <dgm:pt modelId="{5138BFEA-59EC-4952-BE00-F0D8513065E3}" type="pres">
      <dgm:prSet presAssocID="{D009409E-6EA6-410B-9F77-CEB1CC130338}" presName="compositeNode" presStyleCnt="0">
        <dgm:presLayoutVars>
          <dgm:bulletEnabled val="1"/>
        </dgm:presLayoutVars>
      </dgm:prSet>
      <dgm:spPr/>
    </dgm:pt>
    <dgm:pt modelId="{AC491F74-1B71-4C02-8C40-BCD89D11CF63}" type="pres">
      <dgm:prSet presAssocID="{D009409E-6EA6-410B-9F77-CEB1CC130338}" presName="image" presStyleLbl="fgImgPlace1" presStyleIdx="3" presStyleCnt="5" custScaleX="235074" custScaleY="235074" custLinFactY="184461" custLinFactNeighborX="-39806" custLinFactNeighborY="200000"/>
      <dgm:spPr>
        <a:prstGeom prst="ellipse">
          <a:avLst/>
        </a:prstGeom>
        <a:solidFill>
          <a:schemeClr val="bg2"/>
        </a:solidFill>
        <a:ln>
          <a:noFill/>
        </a:ln>
      </dgm:spPr>
    </dgm:pt>
    <dgm:pt modelId="{14F69016-5A86-4719-BC6E-FD058A03714A}" type="pres">
      <dgm:prSet presAssocID="{D009409E-6EA6-410B-9F77-CEB1CC130338}" presName="childNode" presStyleLbl="node1" presStyleIdx="3" presStyleCnt="5">
        <dgm:presLayoutVars>
          <dgm:bulletEnabled val="1"/>
        </dgm:presLayoutVars>
      </dgm:prSet>
      <dgm:spPr>
        <a:noFill/>
        <a:ln>
          <a:noFill/>
        </a:ln>
      </dgm:spPr>
    </dgm:pt>
    <dgm:pt modelId="{3DD44888-6D2A-44B6-9264-5172375106A7}" type="pres">
      <dgm:prSet presAssocID="{D009409E-6EA6-410B-9F77-CEB1CC130338}" presName="parentNode" presStyleLbl="revTx" presStyleIdx="3" presStyleCnt="5" custAng="5400000" custScaleX="504193" custScaleY="46226" custLinFactNeighborX="-22346" custLinFactNeighborY="-30695">
        <dgm:presLayoutVars>
          <dgm:chMax val="0"/>
          <dgm:bulletEnabled val="1"/>
        </dgm:presLayoutVars>
      </dgm:prSet>
      <dgm:spPr/>
    </dgm:pt>
    <dgm:pt modelId="{F0D44C04-A779-4231-96CD-42F5D04D5617}" type="pres">
      <dgm:prSet presAssocID="{9F2F859B-615E-4A35-8181-FCFF2A6B81D8}" presName="sibTrans" presStyleCnt="0"/>
      <dgm:spPr/>
    </dgm:pt>
    <dgm:pt modelId="{9EAB2C4E-273B-44DE-ACED-160AEE30DF7F}" type="pres">
      <dgm:prSet presAssocID="{CE8C0F57-8E88-4C0B-9633-69859E32272E}" presName="compositeNode" presStyleCnt="0">
        <dgm:presLayoutVars>
          <dgm:bulletEnabled val="1"/>
        </dgm:presLayoutVars>
      </dgm:prSet>
      <dgm:spPr/>
    </dgm:pt>
    <dgm:pt modelId="{9B5D4C07-EF5B-4F67-9658-051DCF95EA27}" type="pres">
      <dgm:prSet presAssocID="{CE8C0F57-8E88-4C0B-9633-69859E32272E}" presName="image" presStyleLbl="fgImgPlace1" presStyleIdx="4" presStyleCnt="5" custScaleX="235166" custScaleY="235166" custLinFactY="187871" custLinFactNeighborX="-87232" custLinFactNeighborY="200000"/>
      <dgm:spPr>
        <a:prstGeom prst="ellipse">
          <a:avLst/>
        </a:prstGeom>
        <a:solidFill>
          <a:schemeClr val="accent3"/>
        </a:solidFill>
        <a:ln>
          <a:noFill/>
        </a:ln>
      </dgm:spPr>
    </dgm:pt>
    <dgm:pt modelId="{B08C38A3-F1C2-45D0-BB21-84E274093AC0}" type="pres">
      <dgm:prSet presAssocID="{CE8C0F57-8E88-4C0B-9633-69859E32272E}" presName="childNode" presStyleLbl="node1" presStyleIdx="4" presStyleCnt="5">
        <dgm:presLayoutVars>
          <dgm:bulletEnabled val="1"/>
        </dgm:presLayoutVars>
      </dgm:prSet>
      <dgm:spPr>
        <a:noFill/>
        <a:ln>
          <a:noFill/>
        </a:ln>
      </dgm:spPr>
    </dgm:pt>
    <dgm:pt modelId="{BCB2371F-A567-4F46-9C43-3CA4D26E066F}" type="pres">
      <dgm:prSet presAssocID="{CE8C0F57-8E88-4C0B-9633-69859E32272E}" presName="parentNode" presStyleLbl="revTx" presStyleIdx="4" presStyleCnt="5" custAng="5400000" custScaleX="504193" custScaleY="44647" custLinFactX="-16395" custLinFactNeighborX="-100000" custLinFactNeighborY="-26599">
        <dgm:presLayoutVars>
          <dgm:chMax val="0"/>
          <dgm:bulletEnabled val="1"/>
        </dgm:presLayoutVars>
      </dgm:prSet>
      <dgm:spPr/>
    </dgm:pt>
  </dgm:ptLst>
  <dgm:cxnLst>
    <dgm:cxn modelId="{D8D3DE0C-1C89-40BD-B36C-E35C4F00FA5C}" srcId="{38B7236E-AA3B-40ED-8CE8-42222DF986C4}" destId="{D009409E-6EA6-410B-9F77-CEB1CC130338}" srcOrd="3" destOrd="0" parTransId="{2D257DE0-D8B5-47D4-B105-03266B07C78B}" sibTransId="{9F2F859B-615E-4A35-8181-FCFF2A6B81D8}"/>
    <dgm:cxn modelId="{C8B23F0D-01E6-4B62-B321-26189735501A}" type="presOf" srcId="{CE8C0F57-8E88-4C0B-9633-69859E32272E}" destId="{BCB2371F-A567-4F46-9C43-3CA4D26E066F}" srcOrd="0" destOrd="0" presId="urn:microsoft.com/office/officeart/2005/8/layout/hList2#3"/>
    <dgm:cxn modelId="{42AAEF28-3DD6-4CED-84B1-22427CB756F8}" srcId="{38B7236E-AA3B-40ED-8CE8-42222DF986C4}" destId="{8DB046CC-9472-49E2-96D2-F352DB700E20}" srcOrd="2" destOrd="0" parTransId="{FF030EDF-7866-4009-A40A-EE1F76C4A903}" sibTransId="{B8FD7E21-833A-4B94-A6A5-01C203B5A0ED}"/>
    <dgm:cxn modelId="{C3F3512A-52F5-4775-929A-C7F14A17E5AA}" srcId="{38B7236E-AA3B-40ED-8CE8-42222DF986C4}" destId="{CE8C0F57-8E88-4C0B-9633-69859E32272E}" srcOrd="4" destOrd="0" parTransId="{3EDB4D10-D669-4DB1-98E5-619A703D9110}" sibTransId="{D1110E83-988D-41C4-889E-214969C65D4B}"/>
    <dgm:cxn modelId="{EB871842-EE22-4118-8202-366B3B250CBA}" type="presOf" srcId="{BEA3768C-3651-4084-8212-1167E37869D7}" destId="{4F50DA9B-8BE0-4EA2-9BF6-3FF26163D63E}" srcOrd="0" destOrd="0" presId="urn:microsoft.com/office/officeart/2005/8/layout/hList2#3"/>
    <dgm:cxn modelId="{A5A22E4E-CD6C-46CD-A16E-8B3FED55D922}" srcId="{38B7236E-AA3B-40ED-8CE8-42222DF986C4}" destId="{D0733FA4-61BE-44B9-8E32-4F16020CB5A6}" srcOrd="1" destOrd="0" parTransId="{23DAAB21-9EE1-443C-895F-092E3AD1C13F}" sibTransId="{42054D9E-8AE5-407D-8DA4-166DA7EC3EBE}"/>
    <dgm:cxn modelId="{5C68BB4E-2F1C-4CF6-8CDD-1677B82C762B}" type="presOf" srcId="{D0733FA4-61BE-44B9-8E32-4F16020CB5A6}" destId="{294DED5C-99B2-495C-8934-E9631A1811D0}" srcOrd="0" destOrd="0" presId="urn:microsoft.com/office/officeart/2005/8/layout/hList2#3"/>
    <dgm:cxn modelId="{001A2750-44C6-4205-B79B-78963032B2B7}" type="presOf" srcId="{D009409E-6EA6-410B-9F77-CEB1CC130338}" destId="{3DD44888-6D2A-44B6-9264-5172375106A7}" srcOrd="0" destOrd="0" presId="urn:microsoft.com/office/officeart/2005/8/layout/hList2#3"/>
    <dgm:cxn modelId="{AF9FB373-CC7B-4A97-92D7-453205577372}" srcId="{38B7236E-AA3B-40ED-8CE8-42222DF986C4}" destId="{BEA3768C-3651-4084-8212-1167E37869D7}" srcOrd="0" destOrd="0" parTransId="{59D46B37-8BBD-45BA-8442-1D908C0235F6}" sibTransId="{8CB12D8F-8777-4F98-B97C-A14175DD102D}"/>
    <dgm:cxn modelId="{4A5C879A-52A8-4097-A3B7-362263C33A4F}" type="presOf" srcId="{8DB046CC-9472-49E2-96D2-F352DB700E20}" destId="{A0AF3389-3EC3-4A24-9266-6FBA0EA36674}" srcOrd="0" destOrd="0" presId="urn:microsoft.com/office/officeart/2005/8/layout/hList2#3"/>
    <dgm:cxn modelId="{03DD22C3-027C-4687-A30D-5E902706290A}" type="presOf" srcId="{38B7236E-AA3B-40ED-8CE8-42222DF986C4}" destId="{E6C3BF0D-61B3-46E0-A971-AA6F5047B0F8}" srcOrd="0" destOrd="0" presId="urn:microsoft.com/office/officeart/2005/8/layout/hList2#3"/>
    <dgm:cxn modelId="{69B2AAF9-4CCD-4D5F-874F-F5B5319104C4}" type="presParOf" srcId="{E6C3BF0D-61B3-46E0-A971-AA6F5047B0F8}" destId="{FACBB0B1-FF0F-4DA5-BF82-7D42FF003C4C}" srcOrd="0" destOrd="0" presId="urn:microsoft.com/office/officeart/2005/8/layout/hList2#3"/>
    <dgm:cxn modelId="{B01F9A53-DF98-4A75-904C-A230DA91CD2A}" type="presParOf" srcId="{FACBB0B1-FF0F-4DA5-BF82-7D42FF003C4C}" destId="{A4618E70-74ED-47AB-AE10-794799D3EFB1}" srcOrd="0" destOrd="0" presId="urn:microsoft.com/office/officeart/2005/8/layout/hList2#3"/>
    <dgm:cxn modelId="{43940C6B-C0B4-43EC-A6FB-4029594B81CD}" type="presParOf" srcId="{FACBB0B1-FF0F-4DA5-BF82-7D42FF003C4C}" destId="{5B45E875-8C5B-4C99-B1F0-8040D73935D3}" srcOrd="1" destOrd="0" presId="urn:microsoft.com/office/officeart/2005/8/layout/hList2#3"/>
    <dgm:cxn modelId="{99D6D8D6-2B3C-4E67-B7BE-6AC70DB61E9F}" type="presParOf" srcId="{FACBB0B1-FF0F-4DA5-BF82-7D42FF003C4C}" destId="{4F50DA9B-8BE0-4EA2-9BF6-3FF26163D63E}" srcOrd="2" destOrd="0" presId="urn:microsoft.com/office/officeart/2005/8/layout/hList2#3"/>
    <dgm:cxn modelId="{BE6E6099-CCB0-4F90-A767-B04FACEB306A}" type="presParOf" srcId="{E6C3BF0D-61B3-46E0-A971-AA6F5047B0F8}" destId="{C5345E97-069B-4169-B0B2-973C131B70EF}" srcOrd="1" destOrd="0" presId="urn:microsoft.com/office/officeart/2005/8/layout/hList2#3"/>
    <dgm:cxn modelId="{4BA33D6A-9258-4EB8-B678-81D2C4A4FD39}" type="presParOf" srcId="{E6C3BF0D-61B3-46E0-A971-AA6F5047B0F8}" destId="{A4E0E7A0-C470-4E2B-AD44-D9C2495278EA}" srcOrd="2" destOrd="0" presId="urn:microsoft.com/office/officeart/2005/8/layout/hList2#3"/>
    <dgm:cxn modelId="{F39290BD-2FBF-4FA9-AFF9-02BC67E84566}" type="presParOf" srcId="{A4E0E7A0-C470-4E2B-AD44-D9C2495278EA}" destId="{A25E4E52-A795-4ABA-BA49-ABE29D36AECB}" srcOrd="0" destOrd="0" presId="urn:microsoft.com/office/officeart/2005/8/layout/hList2#3"/>
    <dgm:cxn modelId="{16FEF95D-EE46-4474-9977-FE02BA4243E9}" type="presParOf" srcId="{A4E0E7A0-C470-4E2B-AD44-D9C2495278EA}" destId="{BB3BE33B-E1AF-4ECC-8A72-3271EF375BB2}" srcOrd="1" destOrd="0" presId="urn:microsoft.com/office/officeart/2005/8/layout/hList2#3"/>
    <dgm:cxn modelId="{12233360-81E6-4F5C-AA66-C12479144889}" type="presParOf" srcId="{A4E0E7A0-C470-4E2B-AD44-D9C2495278EA}" destId="{294DED5C-99B2-495C-8934-E9631A1811D0}" srcOrd="2" destOrd="0" presId="urn:microsoft.com/office/officeart/2005/8/layout/hList2#3"/>
    <dgm:cxn modelId="{0EE8C3F9-D97A-4727-BEE7-2A8EC6545858}" type="presParOf" srcId="{E6C3BF0D-61B3-46E0-A971-AA6F5047B0F8}" destId="{CF15E740-A853-4549-99D3-20AB5C7FB5F3}" srcOrd="3" destOrd="0" presId="urn:microsoft.com/office/officeart/2005/8/layout/hList2#3"/>
    <dgm:cxn modelId="{4A82A265-8094-46F5-B339-BAE3AF86DD0E}" type="presParOf" srcId="{E6C3BF0D-61B3-46E0-A971-AA6F5047B0F8}" destId="{F3544B0C-6D79-479A-A1D3-C8303FD46AA1}" srcOrd="4" destOrd="0" presId="urn:microsoft.com/office/officeart/2005/8/layout/hList2#3"/>
    <dgm:cxn modelId="{58E5847E-7248-4F3D-B367-85E903F2E9BB}" type="presParOf" srcId="{F3544B0C-6D79-479A-A1D3-C8303FD46AA1}" destId="{4C4B3550-E053-4980-B237-533F096AAA1E}" srcOrd="0" destOrd="0" presId="urn:microsoft.com/office/officeart/2005/8/layout/hList2#3"/>
    <dgm:cxn modelId="{44AC594C-E01C-43A0-BB64-2D977E54C15E}" type="presParOf" srcId="{F3544B0C-6D79-479A-A1D3-C8303FD46AA1}" destId="{AB1881DA-31AE-44BD-A05C-04D7E7BD49DC}" srcOrd="1" destOrd="0" presId="urn:microsoft.com/office/officeart/2005/8/layout/hList2#3"/>
    <dgm:cxn modelId="{6DCB0BA5-8BBF-46A1-AAA2-3746CC9DF46A}" type="presParOf" srcId="{F3544B0C-6D79-479A-A1D3-C8303FD46AA1}" destId="{A0AF3389-3EC3-4A24-9266-6FBA0EA36674}" srcOrd="2" destOrd="0" presId="urn:microsoft.com/office/officeart/2005/8/layout/hList2#3"/>
    <dgm:cxn modelId="{C0F3770C-DA72-4B99-8F64-05549582E244}" type="presParOf" srcId="{E6C3BF0D-61B3-46E0-A971-AA6F5047B0F8}" destId="{D600C0F6-E4F4-4164-86D4-7D9DE75C9259}" srcOrd="5" destOrd="0" presId="urn:microsoft.com/office/officeart/2005/8/layout/hList2#3"/>
    <dgm:cxn modelId="{06B2B0D7-F606-4286-8756-1C645149F1F6}" type="presParOf" srcId="{E6C3BF0D-61B3-46E0-A971-AA6F5047B0F8}" destId="{5138BFEA-59EC-4952-BE00-F0D8513065E3}" srcOrd="6" destOrd="0" presId="urn:microsoft.com/office/officeart/2005/8/layout/hList2#3"/>
    <dgm:cxn modelId="{A1427E94-BA2D-4B12-A8DC-9ACE84EAD5DD}" type="presParOf" srcId="{5138BFEA-59EC-4952-BE00-F0D8513065E3}" destId="{AC491F74-1B71-4C02-8C40-BCD89D11CF63}" srcOrd="0" destOrd="0" presId="urn:microsoft.com/office/officeart/2005/8/layout/hList2#3"/>
    <dgm:cxn modelId="{04DF608F-0906-4E34-8CC0-581F8B638F3A}" type="presParOf" srcId="{5138BFEA-59EC-4952-BE00-F0D8513065E3}" destId="{14F69016-5A86-4719-BC6E-FD058A03714A}" srcOrd="1" destOrd="0" presId="urn:microsoft.com/office/officeart/2005/8/layout/hList2#3"/>
    <dgm:cxn modelId="{538632B9-7277-444C-97DD-3CA9F8E081DC}" type="presParOf" srcId="{5138BFEA-59EC-4952-BE00-F0D8513065E3}" destId="{3DD44888-6D2A-44B6-9264-5172375106A7}" srcOrd="2" destOrd="0" presId="urn:microsoft.com/office/officeart/2005/8/layout/hList2#3"/>
    <dgm:cxn modelId="{B686F84D-7ED3-4C1B-AAA3-7692455D8FF7}" type="presParOf" srcId="{E6C3BF0D-61B3-46E0-A971-AA6F5047B0F8}" destId="{F0D44C04-A779-4231-96CD-42F5D04D5617}" srcOrd="7" destOrd="0" presId="urn:microsoft.com/office/officeart/2005/8/layout/hList2#3"/>
    <dgm:cxn modelId="{AD1D3DA8-B1DC-47ED-B2AA-433EA215D753}" type="presParOf" srcId="{E6C3BF0D-61B3-46E0-A971-AA6F5047B0F8}" destId="{9EAB2C4E-273B-44DE-ACED-160AEE30DF7F}" srcOrd="8" destOrd="0" presId="urn:microsoft.com/office/officeart/2005/8/layout/hList2#3"/>
    <dgm:cxn modelId="{2263DF74-66B8-4F68-ADB1-D865505503F3}" type="presParOf" srcId="{9EAB2C4E-273B-44DE-ACED-160AEE30DF7F}" destId="{9B5D4C07-EF5B-4F67-9658-051DCF95EA27}" srcOrd="0" destOrd="0" presId="urn:microsoft.com/office/officeart/2005/8/layout/hList2#3"/>
    <dgm:cxn modelId="{105D1369-5344-438B-B36A-5E257686E774}" type="presParOf" srcId="{9EAB2C4E-273B-44DE-ACED-160AEE30DF7F}" destId="{B08C38A3-F1C2-45D0-BB21-84E274093AC0}" srcOrd="1" destOrd="0" presId="urn:microsoft.com/office/officeart/2005/8/layout/hList2#3"/>
    <dgm:cxn modelId="{F6A138B5-D48D-49D2-ADAF-A5DD3132015B}" type="presParOf" srcId="{9EAB2C4E-273B-44DE-ACED-160AEE30DF7F}" destId="{BCB2371F-A567-4F46-9C43-3CA4D26E066F}" srcOrd="2" destOrd="0" presId="urn:microsoft.com/office/officeart/2005/8/layout/hList2#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8B7236E-AA3B-40ED-8CE8-42222DF986C4}" type="doc">
      <dgm:prSet loTypeId="urn:microsoft.com/office/officeart/2005/8/layout/hList2#3" loCatId="relationship" qsTypeId="urn:microsoft.com/office/officeart/2005/8/quickstyle/simple1#24" qsCatId="simple" csTypeId="urn:microsoft.com/office/officeart/2005/8/colors/accent1_2#27" csCatId="accent1" phldr="1"/>
      <dgm:spPr/>
    </dgm:pt>
    <dgm:pt modelId="{BEA3768C-3651-4084-8212-1167E37869D7}">
      <dgm:prSet phldrT="[Text]" custT="1"/>
      <dgm:spPr/>
      <dgm:t>
        <a:bodyPr rIns="0" anchor="ctr"/>
        <a:lstStyle/>
        <a:p>
          <a:pPr algn="ctr">
            <a:buClrTx/>
            <a:buSzTx/>
            <a:buFontTx/>
            <a:buNone/>
          </a:pPr>
          <a:r>
            <a:rPr lang="en-US" altLang="zh-CN" sz="1200" b="1" dirty="0">
              <a:solidFill>
                <a:schemeClr val="accent5"/>
              </a:solidFill>
              <a:latin typeface="+mn-ea"/>
              <a:ea typeface="+mn-ea"/>
            </a:rPr>
            <a:t>Begin Prototype Development</a:t>
          </a:r>
        </a:p>
        <a:p>
          <a:pPr algn="ctr">
            <a:buClrTx/>
            <a:buSzTx/>
            <a:buFontTx/>
            <a:buNone/>
          </a:pPr>
          <a:r>
            <a:rPr kumimoji="0" lang="zh-CN" altLang="en-US" sz="1200" b="1" i="0" u="none" strike="noStrike" cap="none" spc="0" normalizeH="0" baseline="0" noProof="0" dirty="0">
              <a:ln>
                <a:noFill/>
              </a:ln>
              <a:solidFill>
                <a:schemeClr val="accent5"/>
              </a:solidFill>
              <a:effectLst/>
              <a:uLnTx/>
              <a:uFillTx/>
              <a:latin typeface="+mn-ea"/>
              <a:ea typeface="+mn-ea"/>
              <a:cs typeface="Open Sans" charset="0"/>
            </a:rPr>
            <a:t>开始原型开发</a:t>
          </a:r>
          <a:br>
            <a:rPr kumimoji="0" lang="en-US" sz="1200" b="1" i="0" u="none" strike="noStrike" cap="none" spc="0" normalizeH="0" baseline="0" noProof="0" dirty="0">
              <a:ln>
                <a:noFill/>
              </a:ln>
              <a:effectLst/>
              <a:uLnTx/>
              <a:uFillTx/>
              <a:latin typeface="+mn-ea"/>
              <a:ea typeface="+mn-ea"/>
              <a:cs typeface="Open Sans" charset="0"/>
            </a:rPr>
          </a:br>
          <a:endParaRPr lang="en-US" sz="1200" dirty="0">
            <a:solidFill>
              <a:schemeClr val="tx1"/>
            </a:solidFill>
            <a:latin typeface="+mn-ea"/>
            <a:ea typeface="+mn-ea"/>
          </a:endParaRPr>
        </a:p>
      </dgm:t>
    </dgm:pt>
    <dgm:pt modelId="{59D46B37-8BBD-45BA-8442-1D908C0235F6}" type="parTrans" cxnId="{AF9FB373-CC7B-4A97-92D7-453205577372}">
      <dgm:prSet/>
      <dgm:spPr/>
      <dgm:t>
        <a:bodyPr/>
        <a:lstStyle/>
        <a:p>
          <a:endParaRPr lang="en-US"/>
        </a:p>
      </dgm:t>
    </dgm:pt>
    <dgm:pt modelId="{8CB12D8F-8777-4F98-B97C-A14175DD102D}" type="sibTrans" cxnId="{AF9FB373-CC7B-4A97-92D7-453205577372}">
      <dgm:prSet/>
      <dgm:spPr/>
      <dgm:t>
        <a:bodyPr/>
        <a:lstStyle/>
        <a:p>
          <a:endParaRPr lang="en-US"/>
        </a:p>
      </dgm:t>
    </dgm:pt>
    <dgm:pt modelId="{D0733FA4-61BE-44B9-8E32-4F16020CB5A6}">
      <dgm:prSet phldrT="[Text]" custT="1"/>
      <dgm:spPr/>
      <dgm:t>
        <a:bodyPr rIns="0" anchor="ctr"/>
        <a:lstStyle/>
        <a:p>
          <a:pPr algn="ctr">
            <a:buClrTx/>
            <a:buSzTx/>
            <a:buFontTx/>
            <a:buNone/>
          </a:pPr>
          <a:r>
            <a:rPr lang="en-US" altLang="zh-CN" sz="1200" b="1" dirty="0">
              <a:solidFill>
                <a:schemeClr val="accent5"/>
              </a:solidFill>
              <a:latin typeface="+mn-ea"/>
              <a:ea typeface="+mn-ea"/>
            </a:rPr>
            <a:t>Participate in Workshop: Submit Draft Workbook</a:t>
          </a:r>
        </a:p>
        <a:p>
          <a:pPr algn="ctr">
            <a:buClrTx/>
            <a:buSzTx/>
            <a:buFontTx/>
            <a:buNone/>
          </a:pPr>
          <a:r>
            <a:rPr kumimoji="0" lang="zh-CN" altLang="en-US" sz="1200" b="1" i="0" u="none" strike="noStrike" cap="none" spc="0" normalizeH="0" baseline="0" noProof="0" dirty="0">
              <a:ln>
                <a:noFill/>
              </a:ln>
              <a:solidFill>
                <a:schemeClr val="accent5"/>
              </a:solidFill>
              <a:effectLst/>
              <a:uLnTx/>
              <a:uFillTx/>
              <a:latin typeface="+mn-ea"/>
              <a:ea typeface="+mn-ea"/>
              <a:cs typeface="Open Sans" charset="0"/>
            </a:rPr>
            <a:t>出席研讨会：递交草稿工作本</a:t>
          </a:r>
          <a:br>
            <a:rPr kumimoji="0" lang="en-US" sz="1200" b="1" i="0" u="none" strike="noStrike" cap="none" spc="0" normalizeH="0" baseline="0" noProof="0" dirty="0">
              <a:ln>
                <a:noFill/>
              </a:ln>
              <a:effectLst/>
              <a:uLnTx/>
              <a:uFillTx/>
              <a:latin typeface="+mn-ea"/>
              <a:ea typeface="+mn-ea"/>
              <a:cs typeface="Open Sans" charset="0"/>
            </a:rPr>
          </a:br>
          <a:endParaRPr lang="en-US" sz="1200" dirty="0">
            <a:latin typeface="+mn-ea"/>
            <a:ea typeface="+mn-ea"/>
          </a:endParaRPr>
        </a:p>
      </dgm:t>
    </dgm:pt>
    <dgm:pt modelId="{23DAAB21-9EE1-443C-895F-092E3AD1C13F}" type="parTrans" cxnId="{A5A22E4E-CD6C-46CD-A16E-8B3FED55D922}">
      <dgm:prSet/>
      <dgm:spPr/>
      <dgm:t>
        <a:bodyPr/>
        <a:lstStyle/>
        <a:p>
          <a:endParaRPr lang="en-US"/>
        </a:p>
      </dgm:t>
    </dgm:pt>
    <dgm:pt modelId="{42054D9E-8AE5-407D-8DA4-166DA7EC3EBE}" type="sibTrans" cxnId="{A5A22E4E-CD6C-46CD-A16E-8B3FED55D922}">
      <dgm:prSet/>
      <dgm:spPr/>
      <dgm:t>
        <a:bodyPr/>
        <a:lstStyle/>
        <a:p>
          <a:endParaRPr lang="en-US"/>
        </a:p>
      </dgm:t>
    </dgm:pt>
    <dgm:pt modelId="{8DB046CC-9472-49E2-96D2-F352DB700E20}">
      <dgm:prSet phldrT="[Text]" custT="1"/>
      <dgm:spPr/>
      <dgm:t>
        <a:bodyPr rIns="0" anchor="ctr"/>
        <a:lstStyle/>
        <a:p>
          <a:pPr algn="ctr">
            <a:buClrTx/>
            <a:buSzTx/>
            <a:buFontTx/>
            <a:buNone/>
          </a:pPr>
          <a:r>
            <a:rPr lang="en-US" altLang="zh-CN" sz="1200" b="1" dirty="0">
              <a:solidFill>
                <a:schemeClr val="accent5"/>
              </a:solidFill>
              <a:latin typeface="+mn-ea"/>
              <a:ea typeface="+mn-ea"/>
            </a:rPr>
            <a:t>Pay Prototype Review Fee: Sign Agreement</a:t>
          </a:r>
        </a:p>
        <a:p>
          <a:pPr algn="ctr">
            <a:buClrTx/>
            <a:buSzTx/>
            <a:buFontTx/>
            <a:buNone/>
          </a:pPr>
          <a:r>
            <a:rPr kumimoji="0" lang="zh-CN" altLang="en-US" sz="1200" b="1" i="0" u="none" strike="noStrike" cap="none" spc="0" normalizeH="0" baseline="0" noProof="0" dirty="0">
              <a:ln>
                <a:noFill/>
              </a:ln>
              <a:solidFill>
                <a:schemeClr val="accent5"/>
              </a:solidFill>
              <a:effectLst/>
              <a:uLnTx/>
              <a:uFillTx/>
              <a:latin typeface="+mn-ea"/>
              <a:ea typeface="+mn-ea"/>
              <a:cs typeface="Open Sans" charset="0"/>
            </a:rPr>
            <a:t>支付原型审查费：签署协议</a:t>
          </a:r>
          <a:br>
            <a:rPr kumimoji="0" lang="en-US" sz="1200" b="1" i="0" u="none" strike="noStrike" cap="none" spc="0" normalizeH="0" baseline="0" noProof="0" dirty="0">
              <a:ln>
                <a:noFill/>
              </a:ln>
              <a:effectLst/>
              <a:uLnTx/>
              <a:uFillTx/>
              <a:latin typeface="+mn-ea"/>
              <a:ea typeface="+mn-ea"/>
              <a:cs typeface="Open Sans" charset="0"/>
            </a:rPr>
          </a:br>
          <a:endParaRPr lang="en-US" sz="1200" dirty="0">
            <a:latin typeface="+mn-ea"/>
            <a:ea typeface="+mn-ea"/>
          </a:endParaRPr>
        </a:p>
      </dgm:t>
    </dgm:pt>
    <dgm:pt modelId="{FF030EDF-7866-4009-A40A-EE1F76C4A903}" type="parTrans" cxnId="{42AAEF28-3DD6-4CED-84B1-22427CB756F8}">
      <dgm:prSet/>
      <dgm:spPr/>
      <dgm:t>
        <a:bodyPr/>
        <a:lstStyle/>
        <a:p>
          <a:endParaRPr lang="en-US"/>
        </a:p>
      </dgm:t>
    </dgm:pt>
    <dgm:pt modelId="{B8FD7E21-833A-4B94-A6A5-01C203B5A0ED}" type="sibTrans" cxnId="{42AAEF28-3DD6-4CED-84B1-22427CB756F8}">
      <dgm:prSet/>
      <dgm:spPr/>
      <dgm:t>
        <a:bodyPr/>
        <a:lstStyle/>
        <a:p>
          <a:endParaRPr lang="en-US"/>
        </a:p>
      </dgm:t>
    </dgm:pt>
    <dgm:pt modelId="{D009409E-6EA6-410B-9F77-CEB1CC130338}">
      <dgm:prSet phldrT="[Text]" custT="1"/>
      <dgm:spPr/>
      <dgm:t>
        <a:bodyPr rIns="0" anchor="ctr"/>
        <a:lstStyle/>
        <a:p>
          <a:pPr algn="ctr">
            <a:buClrTx/>
            <a:buSzTx/>
            <a:buFontTx/>
            <a:buNone/>
          </a:pPr>
          <a:r>
            <a:rPr lang="en-US" altLang="zh-CN" sz="1200" b="1" dirty="0">
              <a:solidFill>
                <a:schemeClr val="accent5"/>
              </a:solidFill>
              <a:latin typeface="+mn-ea"/>
              <a:ea typeface="+mn-ea"/>
            </a:rPr>
            <a:t>Submit Prototype Application for Preliminary and Final Review</a:t>
          </a:r>
        </a:p>
        <a:p>
          <a:pPr algn="ctr">
            <a:buClrTx/>
            <a:buSzTx/>
            <a:buFontTx/>
            <a:buNone/>
          </a:pPr>
          <a:r>
            <a:rPr kumimoji="0" lang="zh-CN" altLang="en-US" sz="1200" b="1" i="0" u="none" strike="noStrike" cap="none" spc="0" normalizeH="0" baseline="0" noProof="0" dirty="0">
              <a:ln>
                <a:noFill/>
              </a:ln>
              <a:solidFill>
                <a:schemeClr val="accent5"/>
              </a:solidFill>
              <a:effectLst/>
              <a:uLnTx/>
              <a:uFillTx/>
              <a:latin typeface="+mn-ea"/>
              <a:ea typeface="+mn-ea"/>
              <a:cs typeface="Open Sans" charset="0"/>
            </a:rPr>
            <a:t>递交原型申请用来做初步和最终审查</a:t>
          </a:r>
          <a:br>
            <a:rPr kumimoji="0" lang="en-US" sz="1200" b="1" i="0" u="none" strike="noStrike" cap="none" spc="0" normalizeH="0" baseline="0" noProof="0" dirty="0">
              <a:ln>
                <a:noFill/>
              </a:ln>
              <a:effectLst/>
              <a:uLnTx/>
              <a:uFillTx/>
              <a:latin typeface="+mn-ea"/>
              <a:ea typeface="+mn-ea"/>
              <a:cs typeface="Open Sans" charset="0"/>
            </a:rPr>
          </a:br>
          <a:endParaRPr lang="en-US" sz="1200" dirty="0">
            <a:latin typeface="+mn-ea"/>
            <a:ea typeface="+mn-ea"/>
          </a:endParaRPr>
        </a:p>
      </dgm:t>
    </dgm:pt>
    <dgm:pt modelId="{2D257DE0-D8B5-47D4-B105-03266B07C78B}" type="parTrans" cxnId="{D8D3DE0C-1C89-40BD-B36C-E35C4F00FA5C}">
      <dgm:prSet/>
      <dgm:spPr/>
      <dgm:t>
        <a:bodyPr/>
        <a:lstStyle/>
        <a:p>
          <a:endParaRPr lang="en-US"/>
        </a:p>
      </dgm:t>
    </dgm:pt>
    <dgm:pt modelId="{9F2F859B-615E-4A35-8181-FCFF2A6B81D8}" type="sibTrans" cxnId="{D8D3DE0C-1C89-40BD-B36C-E35C4F00FA5C}">
      <dgm:prSet/>
      <dgm:spPr/>
      <dgm:t>
        <a:bodyPr/>
        <a:lstStyle/>
        <a:p>
          <a:endParaRPr lang="en-US"/>
        </a:p>
      </dgm:t>
    </dgm:pt>
    <dgm:pt modelId="{CE8C0F57-8E88-4C0B-9633-69859E32272E}">
      <dgm:prSet phldrT="[Text]" custT="1"/>
      <dgm:spPr/>
      <dgm:t>
        <a:bodyPr rIns="0" anchor="ctr"/>
        <a:lstStyle/>
        <a:p>
          <a:pPr algn="ctr">
            <a:buClrTx/>
            <a:buSzTx/>
            <a:buFontTx/>
            <a:buNone/>
          </a:pPr>
          <a:r>
            <a:rPr lang="en-US" altLang="zh-CN" sz="1200" b="1" dirty="0">
              <a:solidFill>
                <a:schemeClr val="accent5"/>
              </a:solidFill>
              <a:latin typeface="+mn-ea"/>
              <a:ea typeface="+mn-ea"/>
            </a:rPr>
            <a:t>Receive Prototype Precertification</a:t>
          </a:r>
        </a:p>
        <a:p>
          <a:pPr algn="ctr">
            <a:buClrTx/>
            <a:buSzTx/>
            <a:buFontTx/>
            <a:buNone/>
          </a:pPr>
          <a:r>
            <a:rPr kumimoji="0" lang="zh-CN" altLang="en-US" sz="1200" b="1" i="0" u="none" strike="noStrike" cap="none" spc="0" normalizeH="0" baseline="0" noProof="0" dirty="0">
              <a:ln>
                <a:noFill/>
              </a:ln>
              <a:solidFill>
                <a:schemeClr val="accent5"/>
              </a:solidFill>
              <a:effectLst/>
              <a:uLnTx/>
              <a:uFillTx/>
              <a:latin typeface="+mn-ea"/>
              <a:ea typeface="+mn-ea"/>
              <a:cs typeface="Open Sans" charset="0"/>
            </a:rPr>
            <a:t>收到原型预认证证明</a:t>
          </a:r>
          <a:br>
            <a:rPr kumimoji="0" lang="en-US" sz="1200" b="1" i="0" u="none" strike="noStrike" cap="none" spc="0" normalizeH="0" baseline="0" noProof="0" dirty="0">
              <a:ln>
                <a:noFill/>
              </a:ln>
              <a:effectLst/>
              <a:uLnTx/>
              <a:uFillTx/>
              <a:latin typeface="+mn-ea"/>
              <a:ea typeface="+mn-ea"/>
              <a:cs typeface="Open Sans" charset="0"/>
            </a:rPr>
          </a:br>
          <a:endParaRPr lang="en-US" sz="1200" dirty="0">
            <a:latin typeface="+mn-ea"/>
            <a:ea typeface="+mn-ea"/>
          </a:endParaRPr>
        </a:p>
      </dgm:t>
    </dgm:pt>
    <dgm:pt modelId="{3EDB4D10-D669-4DB1-98E5-619A703D9110}" type="parTrans" cxnId="{C3F3512A-52F5-4775-929A-C7F14A17E5AA}">
      <dgm:prSet/>
      <dgm:spPr/>
      <dgm:t>
        <a:bodyPr/>
        <a:lstStyle/>
        <a:p>
          <a:endParaRPr lang="en-US"/>
        </a:p>
      </dgm:t>
    </dgm:pt>
    <dgm:pt modelId="{D1110E83-988D-41C4-889E-214969C65D4B}" type="sibTrans" cxnId="{C3F3512A-52F5-4775-929A-C7F14A17E5AA}">
      <dgm:prSet/>
      <dgm:spPr/>
      <dgm:t>
        <a:bodyPr/>
        <a:lstStyle/>
        <a:p>
          <a:endParaRPr lang="en-US"/>
        </a:p>
      </dgm:t>
    </dgm:pt>
    <dgm:pt modelId="{E6C3BF0D-61B3-46E0-A971-AA6F5047B0F8}" type="pres">
      <dgm:prSet presAssocID="{38B7236E-AA3B-40ED-8CE8-42222DF986C4}" presName="linearFlow" presStyleCnt="0">
        <dgm:presLayoutVars>
          <dgm:dir/>
          <dgm:animLvl val="lvl"/>
          <dgm:resizeHandles/>
        </dgm:presLayoutVars>
      </dgm:prSet>
      <dgm:spPr/>
    </dgm:pt>
    <dgm:pt modelId="{FACBB0B1-FF0F-4DA5-BF82-7D42FF003C4C}" type="pres">
      <dgm:prSet presAssocID="{BEA3768C-3651-4084-8212-1167E37869D7}" presName="compositeNode" presStyleCnt="0">
        <dgm:presLayoutVars>
          <dgm:bulletEnabled val="1"/>
        </dgm:presLayoutVars>
      </dgm:prSet>
      <dgm:spPr/>
    </dgm:pt>
    <dgm:pt modelId="{A4618E70-74ED-47AB-AE10-794799D3EFB1}" type="pres">
      <dgm:prSet presAssocID="{BEA3768C-3651-4084-8212-1167E37869D7}" presName="image" presStyleLbl="fgImgPlace1" presStyleIdx="0" presStyleCnt="5" custScaleX="235074" custScaleY="235074" custLinFactX="43477" custLinFactY="184241" custLinFactNeighborX="100000" custLinFactNeighborY="200000"/>
      <dgm:spPr>
        <a:prstGeom prst="ellipse">
          <a:avLst/>
        </a:prstGeom>
        <a:solidFill>
          <a:schemeClr val="tx1"/>
        </a:solidFill>
        <a:ln>
          <a:noFill/>
        </a:ln>
      </dgm:spPr>
    </dgm:pt>
    <dgm:pt modelId="{5B45E875-8C5B-4C99-B1F0-8040D73935D3}" type="pres">
      <dgm:prSet presAssocID="{BEA3768C-3651-4084-8212-1167E37869D7}" presName="childNode" presStyleLbl="node1" presStyleIdx="0" presStyleCnt="5">
        <dgm:presLayoutVars>
          <dgm:bulletEnabled val="1"/>
        </dgm:presLayoutVars>
      </dgm:prSet>
      <dgm:spPr>
        <a:noFill/>
        <a:ln>
          <a:noFill/>
        </a:ln>
      </dgm:spPr>
    </dgm:pt>
    <dgm:pt modelId="{4F50DA9B-8BE0-4EA2-9BF6-3FF26163D63E}" type="pres">
      <dgm:prSet presAssocID="{BEA3768C-3651-4084-8212-1167E37869D7}" presName="parentNode" presStyleLbl="revTx" presStyleIdx="0" presStyleCnt="5" custAng="5400000" custScaleX="504193" custScaleY="47118" custLinFactX="144642" custLinFactNeighborX="200000" custLinFactNeighborY="-34949">
        <dgm:presLayoutVars>
          <dgm:chMax val="0"/>
          <dgm:bulletEnabled val="1"/>
        </dgm:presLayoutVars>
      </dgm:prSet>
      <dgm:spPr/>
    </dgm:pt>
    <dgm:pt modelId="{C5345E97-069B-4169-B0B2-973C131B70EF}" type="pres">
      <dgm:prSet presAssocID="{8CB12D8F-8777-4F98-B97C-A14175DD102D}" presName="sibTrans" presStyleCnt="0"/>
      <dgm:spPr/>
    </dgm:pt>
    <dgm:pt modelId="{A4E0E7A0-C470-4E2B-AD44-D9C2495278EA}" type="pres">
      <dgm:prSet presAssocID="{D0733FA4-61BE-44B9-8E32-4F16020CB5A6}" presName="compositeNode" presStyleCnt="0">
        <dgm:presLayoutVars>
          <dgm:bulletEnabled val="1"/>
        </dgm:presLayoutVars>
      </dgm:prSet>
      <dgm:spPr/>
    </dgm:pt>
    <dgm:pt modelId="{A25E4E52-A795-4ABA-BA49-ABE29D36AECB}" type="pres">
      <dgm:prSet presAssocID="{D0733FA4-61BE-44B9-8E32-4F16020CB5A6}" presName="image" presStyleLbl="fgImgPlace1" presStyleIdx="1" presStyleCnt="5" custScaleX="235074" custScaleY="235074" custLinFactY="184696" custLinFactNeighborX="79636" custLinFactNeighborY="200000"/>
      <dgm:spPr>
        <a:prstGeom prst="ellipse">
          <a:avLst/>
        </a:prstGeom>
        <a:solidFill>
          <a:schemeClr val="accent2"/>
        </a:solidFill>
        <a:ln>
          <a:noFill/>
        </a:ln>
      </dgm:spPr>
    </dgm:pt>
    <dgm:pt modelId="{BB3BE33B-E1AF-4ECC-8A72-3271EF375BB2}" type="pres">
      <dgm:prSet presAssocID="{D0733FA4-61BE-44B9-8E32-4F16020CB5A6}" presName="childNode" presStyleLbl="node1" presStyleIdx="1" presStyleCnt="5" custLinFactNeighborX="-14574" custLinFactNeighborY="840">
        <dgm:presLayoutVars>
          <dgm:bulletEnabled val="1"/>
        </dgm:presLayoutVars>
      </dgm:prSet>
      <dgm:spPr>
        <a:noFill/>
        <a:ln>
          <a:noFill/>
        </a:ln>
      </dgm:spPr>
    </dgm:pt>
    <dgm:pt modelId="{294DED5C-99B2-495C-8934-E9631A1811D0}" type="pres">
      <dgm:prSet presAssocID="{D0733FA4-61BE-44B9-8E32-4F16020CB5A6}" presName="parentNode" presStyleLbl="revTx" presStyleIdx="1" presStyleCnt="5" custAng="5400000" custScaleX="504193" custScaleY="48059" custLinFactX="100000" custLinFactNeighborX="129273" custLinFactNeighborY="-34205">
        <dgm:presLayoutVars>
          <dgm:chMax val="0"/>
          <dgm:bulletEnabled val="1"/>
        </dgm:presLayoutVars>
      </dgm:prSet>
      <dgm:spPr/>
    </dgm:pt>
    <dgm:pt modelId="{CF15E740-A853-4549-99D3-20AB5C7FB5F3}" type="pres">
      <dgm:prSet presAssocID="{42054D9E-8AE5-407D-8DA4-166DA7EC3EBE}" presName="sibTrans" presStyleCnt="0"/>
      <dgm:spPr/>
    </dgm:pt>
    <dgm:pt modelId="{F3544B0C-6D79-479A-A1D3-C8303FD46AA1}" type="pres">
      <dgm:prSet presAssocID="{8DB046CC-9472-49E2-96D2-F352DB700E20}" presName="compositeNode" presStyleCnt="0">
        <dgm:presLayoutVars>
          <dgm:bulletEnabled val="1"/>
        </dgm:presLayoutVars>
      </dgm:prSet>
      <dgm:spPr/>
    </dgm:pt>
    <dgm:pt modelId="{4C4B3550-E053-4980-B237-533F096AAA1E}" type="pres">
      <dgm:prSet presAssocID="{8DB046CC-9472-49E2-96D2-F352DB700E20}" presName="image" presStyleLbl="fgImgPlace1" presStyleIdx="2" presStyleCnt="5" custScaleX="235074" custScaleY="235074" custLinFactY="184241" custLinFactNeighborX="16610" custLinFactNeighborY="200000"/>
      <dgm:spPr>
        <a:prstGeom prst="ellipse">
          <a:avLst/>
        </a:prstGeom>
        <a:solidFill>
          <a:schemeClr val="accent4"/>
        </a:solidFill>
        <a:ln>
          <a:noFill/>
        </a:ln>
      </dgm:spPr>
    </dgm:pt>
    <dgm:pt modelId="{AB1881DA-31AE-44BD-A05C-04D7E7BD49DC}" type="pres">
      <dgm:prSet presAssocID="{8DB046CC-9472-49E2-96D2-F352DB700E20}" presName="childNode" presStyleLbl="node1" presStyleIdx="2" presStyleCnt="5" custLinFactNeighborX="-8215">
        <dgm:presLayoutVars>
          <dgm:bulletEnabled val="1"/>
        </dgm:presLayoutVars>
      </dgm:prSet>
      <dgm:spPr>
        <a:noFill/>
        <a:ln>
          <a:noFill/>
        </a:ln>
      </dgm:spPr>
    </dgm:pt>
    <dgm:pt modelId="{A0AF3389-3EC3-4A24-9266-6FBA0EA36674}" type="pres">
      <dgm:prSet presAssocID="{8DB046CC-9472-49E2-96D2-F352DB700E20}" presName="parentNode" presStyleLbl="revTx" presStyleIdx="2" presStyleCnt="5" custAng="5400000" custScaleX="504193" custScaleY="46693" custLinFactNeighborX="94039" custLinFactNeighborY="-33970">
        <dgm:presLayoutVars>
          <dgm:chMax val="0"/>
          <dgm:bulletEnabled val="1"/>
        </dgm:presLayoutVars>
      </dgm:prSet>
      <dgm:spPr/>
    </dgm:pt>
    <dgm:pt modelId="{D600C0F6-E4F4-4164-86D4-7D9DE75C9259}" type="pres">
      <dgm:prSet presAssocID="{B8FD7E21-833A-4B94-A6A5-01C203B5A0ED}" presName="sibTrans" presStyleCnt="0"/>
      <dgm:spPr/>
    </dgm:pt>
    <dgm:pt modelId="{5138BFEA-59EC-4952-BE00-F0D8513065E3}" type="pres">
      <dgm:prSet presAssocID="{D009409E-6EA6-410B-9F77-CEB1CC130338}" presName="compositeNode" presStyleCnt="0">
        <dgm:presLayoutVars>
          <dgm:bulletEnabled val="1"/>
        </dgm:presLayoutVars>
      </dgm:prSet>
      <dgm:spPr/>
    </dgm:pt>
    <dgm:pt modelId="{AC491F74-1B71-4C02-8C40-BCD89D11CF63}" type="pres">
      <dgm:prSet presAssocID="{D009409E-6EA6-410B-9F77-CEB1CC130338}" presName="image" presStyleLbl="fgImgPlace1" presStyleIdx="3" presStyleCnt="5" custScaleX="235074" custScaleY="235074" custLinFactY="184461" custLinFactNeighborX="-39806" custLinFactNeighborY="200000"/>
      <dgm:spPr>
        <a:prstGeom prst="ellipse">
          <a:avLst/>
        </a:prstGeom>
        <a:solidFill>
          <a:schemeClr val="bg2"/>
        </a:solidFill>
        <a:ln>
          <a:noFill/>
        </a:ln>
      </dgm:spPr>
    </dgm:pt>
    <dgm:pt modelId="{14F69016-5A86-4719-BC6E-FD058A03714A}" type="pres">
      <dgm:prSet presAssocID="{D009409E-6EA6-410B-9F77-CEB1CC130338}" presName="childNode" presStyleLbl="node1" presStyleIdx="3" presStyleCnt="5">
        <dgm:presLayoutVars>
          <dgm:bulletEnabled val="1"/>
        </dgm:presLayoutVars>
      </dgm:prSet>
      <dgm:spPr>
        <a:noFill/>
        <a:ln>
          <a:noFill/>
        </a:ln>
      </dgm:spPr>
    </dgm:pt>
    <dgm:pt modelId="{3DD44888-6D2A-44B6-9264-5172375106A7}" type="pres">
      <dgm:prSet presAssocID="{D009409E-6EA6-410B-9F77-CEB1CC130338}" presName="parentNode" presStyleLbl="revTx" presStyleIdx="3" presStyleCnt="5" custAng="5400000" custScaleX="504193" custScaleY="46226" custLinFactNeighborX="-18860" custLinFactNeighborY="-35325">
        <dgm:presLayoutVars>
          <dgm:chMax val="0"/>
          <dgm:bulletEnabled val="1"/>
        </dgm:presLayoutVars>
      </dgm:prSet>
      <dgm:spPr/>
    </dgm:pt>
    <dgm:pt modelId="{F0D44C04-A779-4231-96CD-42F5D04D5617}" type="pres">
      <dgm:prSet presAssocID="{9F2F859B-615E-4A35-8181-FCFF2A6B81D8}" presName="sibTrans" presStyleCnt="0"/>
      <dgm:spPr/>
    </dgm:pt>
    <dgm:pt modelId="{9EAB2C4E-273B-44DE-ACED-160AEE30DF7F}" type="pres">
      <dgm:prSet presAssocID="{CE8C0F57-8E88-4C0B-9633-69859E32272E}" presName="compositeNode" presStyleCnt="0">
        <dgm:presLayoutVars>
          <dgm:bulletEnabled val="1"/>
        </dgm:presLayoutVars>
      </dgm:prSet>
      <dgm:spPr/>
    </dgm:pt>
    <dgm:pt modelId="{9B5D4C07-EF5B-4F67-9658-051DCF95EA27}" type="pres">
      <dgm:prSet presAssocID="{CE8C0F57-8E88-4C0B-9633-69859E32272E}" presName="image" presStyleLbl="fgImgPlace1" presStyleIdx="4" presStyleCnt="5" custScaleX="235166" custScaleY="235166" custLinFactY="187871" custLinFactNeighborX="-87232" custLinFactNeighborY="200000"/>
      <dgm:spPr>
        <a:prstGeom prst="ellipse">
          <a:avLst/>
        </a:prstGeom>
        <a:solidFill>
          <a:schemeClr val="accent3"/>
        </a:solidFill>
        <a:ln>
          <a:noFill/>
        </a:ln>
      </dgm:spPr>
    </dgm:pt>
    <dgm:pt modelId="{B08C38A3-F1C2-45D0-BB21-84E274093AC0}" type="pres">
      <dgm:prSet presAssocID="{CE8C0F57-8E88-4C0B-9633-69859E32272E}" presName="childNode" presStyleLbl="node1" presStyleIdx="4" presStyleCnt="5">
        <dgm:presLayoutVars>
          <dgm:bulletEnabled val="1"/>
        </dgm:presLayoutVars>
      </dgm:prSet>
      <dgm:spPr>
        <a:noFill/>
        <a:ln>
          <a:noFill/>
        </a:ln>
      </dgm:spPr>
    </dgm:pt>
    <dgm:pt modelId="{BCB2371F-A567-4F46-9C43-3CA4D26E066F}" type="pres">
      <dgm:prSet presAssocID="{CE8C0F57-8E88-4C0B-9633-69859E32272E}" presName="parentNode" presStyleLbl="revTx" presStyleIdx="4" presStyleCnt="5" custAng="5400000" custScaleX="504193" custScaleY="44647" custLinFactX="-19685" custLinFactNeighborX="-100000" custLinFactNeighborY="-34365">
        <dgm:presLayoutVars>
          <dgm:chMax val="0"/>
          <dgm:bulletEnabled val="1"/>
        </dgm:presLayoutVars>
      </dgm:prSet>
      <dgm:spPr/>
    </dgm:pt>
  </dgm:ptLst>
  <dgm:cxnLst>
    <dgm:cxn modelId="{D8D3DE0C-1C89-40BD-B36C-E35C4F00FA5C}" srcId="{38B7236E-AA3B-40ED-8CE8-42222DF986C4}" destId="{D009409E-6EA6-410B-9F77-CEB1CC130338}" srcOrd="3" destOrd="0" parTransId="{2D257DE0-D8B5-47D4-B105-03266B07C78B}" sibTransId="{9F2F859B-615E-4A35-8181-FCFF2A6B81D8}"/>
    <dgm:cxn modelId="{C8B23F0D-01E6-4B62-B321-26189735501A}" type="presOf" srcId="{CE8C0F57-8E88-4C0B-9633-69859E32272E}" destId="{BCB2371F-A567-4F46-9C43-3CA4D26E066F}" srcOrd="0" destOrd="0" presId="urn:microsoft.com/office/officeart/2005/8/layout/hList2#3"/>
    <dgm:cxn modelId="{42AAEF28-3DD6-4CED-84B1-22427CB756F8}" srcId="{38B7236E-AA3B-40ED-8CE8-42222DF986C4}" destId="{8DB046CC-9472-49E2-96D2-F352DB700E20}" srcOrd="2" destOrd="0" parTransId="{FF030EDF-7866-4009-A40A-EE1F76C4A903}" sibTransId="{B8FD7E21-833A-4B94-A6A5-01C203B5A0ED}"/>
    <dgm:cxn modelId="{C3F3512A-52F5-4775-929A-C7F14A17E5AA}" srcId="{38B7236E-AA3B-40ED-8CE8-42222DF986C4}" destId="{CE8C0F57-8E88-4C0B-9633-69859E32272E}" srcOrd="4" destOrd="0" parTransId="{3EDB4D10-D669-4DB1-98E5-619A703D9110}" sibTransId="{D1110E83-988D-41C4-889E-214969C65D4B}"/>
    <dgm:cxn modelId="{EB871842-EE22-4118-8202-366B3B250CBA}" type="presOf" srcId="{BEA3768C-3651-4084-8212-1167E37869D7}" destId="{4F50DA9B-8BE0-4EA2-9BF6-3FF26163D63E}" srcOrd="0" destOrd="0" presId="urn:microsoft.com/office/officeart/2005/8/layout/hList2#3"/>
    <dgm:cxn modelId="{A5A22E4E-CD6C-46CD-A16E-8B3FED55D922}" srcId="{38B7236E-AA3B-40ED-8CE8-42222DF986C4}" destId="{D0733FA4-61BE-44B9-8E32-4F16020CB5A6}" srcOrd="1" destOrd="0" parTransId="{23DAAB21-9EE1-443C-895F-092E3AD1C13F}" sibTransId="{42054D9E-8AE5-407D-8DA4-166DA7EC3EBE}"/>
    <dgm:cxn modelId="{5C68BB4E-2F1C-4CF6-8CDD-1677B82C762B}" type="presOf" srcId="{D0733FA4-61BE-44B9-8E32-4F16020CB5A6}" destId="{294DED5C-99B2-495C-8934-E9631A1811D0}" srcOrd="0" destOrd="0" presId="urn:microsoft.com/office/officeart/2005/8/layout/hList2#3"/>
    <dgm:cxn modelId="{001A2750-44C6-4205-B79B-78963032B2B7}" type="presOf" srcId="{D009409E-6EA6-410B-9F77-CEB1CC130338}" destId="{3DD44888-6D2A-44B6-9264-5172375106A7}" srcOrd="0" destOrd="0" presId="urn:microsoft.com/office/officeart/2005/8/layout/hList2#3"/>
    <dgm:cxn modelId="{AF9FB373-CC7B-4A97-92D7-453205577372}" srcId="{38B7236E-AA3B-40ED-8CE8-42222DF986C4}" destId="{BEA3768C-3651-4084-8212-1167E37869D7}" srcOrd="0" destOrd="0" parTransId="{59D46B37-8BBD-45BA-8442-1D908C0235F6}" sibTransId="{8CB12D8F-8777-4F98-B97C-A14175DD102D}"/>
    <dgm:cxn modelId="{4A5C879A-52A8-4097-A3B7-362263C33A4F}" type="presOf" srcId="{8DB046CC-9472-49E2-96D2-F352DB700E20}" destId="{A0AF3389-3EC3-4A24-9266-6FBA0EA36674}" srcOrd="0" destOrd="0" presId="urn:microsoft.com/office/officeart/2005/8/layout/hList2#3"/>
    <dgm:cxn modelId="{03DD22C3-027C-4687-A30D-5E902706290A}" type="presOf" srcId="{38B7236E-AA3B-40ED-8CE8-42222DF986C4}" destId="{E6C3BF0D-61B3-46E0-A971-AA6F5047B0F8}" srcOrd="0" destOrd="0" presId="urn:microsoft.com/office/officeart/2005/8/layout/hList2#3"/>
    <dgm:cxn modelId="{69B2AAF9-4CCD-4D5F-874F-F5B5319104C4}" type="presParOf" srcId="{E6C3BF0D-61B3-46E0-A971-AA6F5047B0F8}" destId="{FACBB0B1-FF0F-4DA5-BF82-7D42FF003C4C}" srcOrd="0" destOrd="0" presId="urn:microsoft.com/office/officeart/2005/8/layout/hList2#3"/>
    <dgm:cxn modelId="{B01F9A53-DF98-4A75-904C-A230DA91CD2A}" type="presParOf" srcId="{FACBB0B1-FF0F-4DA5-BF82-7D42FF003C4C}" destId="{A4618E70-74ED-47AB-AE10-794799D3EFB1}" srcOrd="0" destOrd="0" presId="urn:microsoft.com/office/officeart/2005/8/layout/hList2#3"/>
    <dgm:cxn modelId="{43940C6B-C0B4-43EC-A6FB-4029594B81CD}" type="presParOf" srcId="{FACBB0B1-FF0F-4DA5-BF82-7D42FF003C4C}" destId="{5B45E875-8C5B-4C99-B1F0-8040D73935D3}" srcOrd="1" destOrd="0" presId="urn:microsoft.com/office/officeart/2005/8/layout/hList2#3"/>
    <dgm:cxn modelId="{99D6D8D6-2B3C-4E67-B7BE-6AC70DB61E9F}" type="presParOf" srcId="{FACBB0B1-FF0F-4DA5-BF82-7D42FF003C4C}" destId="{4F50DA9B-8BE0-4EA2-9BF6-3FF26163D63E}" srcOrd="2" destOrd="0" presId="urn:microsoft.com/office/officeart/2005/8/layout/hList2#3"/>
    <dgm:cxn modelId="{BE6E6099-CCB0-4F90-A767-B04FACEB306A}" type="presParOf" srcId="{E6C3BF0D-61B3-46E0-A971-AA6F5047B0F8}" destId="{C5345E97-069B-4169-B0B2-973C131B70EF}" srcOrd="1" destOrd="0" presId="urn:microsoft.com/office/officeart/2005/8/layout/hList2#3"/>
    <dgm:cxn modelId="{4BA33D6A-9258-4EB8-B678-81D2C4A4FD39}" type="presParOf" srcId="{E6C3BF0D-61B3-46E0-A971-AA6F5047B0F8}" destId="{A4E0E7A0-C470-4E2B-AD44-D9C2495278EA}" srcOrd="2" destOrd="0" presId="urn:microsoft.com/office/officeart/2005/8/layout/hList2#3"/>
    <dgm:cxn modelId="{F39290BD-2FBF-4FA9-AFF9-02BC67E84566}" type="presParOf" srcId="{A4E0E7A0-C470-4E2B-AD44-D9C2495278EA}" destId="{A25E4E52-A795-4ABA-BA49-ABE29D36AECB}" srcOrd="0" destOrd="0" presId="urn:microsoft.com/office/officeart/2005/8/layout/hList2#3"/>
    <dgm:cxn modelId="{16FEF95D-EE46-4474-9977-FE02BA4243E9}" type="presParOf" srcId="{A4E0E7A0-C470-4E2B-AD44-D9C2495278EA}" destId="{BB3BE33B-E1AF-4ECC-8A72-3271EF375BB2}" srcOrd="1" destOrd="0" presId="urn:microsoft.com/office/officeart/2005/8/layout/hList2#3"/>
    <dgm:cxn modelId="{12233360-81E6-4F5C-AA66-C12479144889}" type="presParOf" srcId="{A4E0E7A0-C470-4E2B-AD44-D9C2495278EA}" destId="{294DED5C-99B2-495C-8934-E9631A1811D0}" srcOrd="2" destOrd="0" presId="urn:microsoft.com/office/officeart/2005/8/layout/hList2#3"/>
    <dgm:cxn modelId="{0EE8C3F9-D97A-4727-BEE7-2A8EC6545858}" type="presParOf" srcId="{E6C3BF0D-61B3-46E0-A971-AA6F5047B0F8}" destId="{CF15E740-A853-4549-99D3-20AB5C7FB5F3}" srcOrd="3" destOrd="0" presId="urn:microsoft.com/office/officeart/2005/8/layout/hList2#3"/>
    <dgm:cxn modelId="{4A82A265-8094-46F5-B339-BAE3AF86DD0E}" type="presParOf" srcId="{E6C3BF0D-61B3-46E0-A971-AA6F5047B0F8}" destId="{F3544B0C-6D79-479A-A1D3-C8303FD46AA1}" srcOrd="4" destOrd="0" presId="urn:microsoft.com/office/officeart/2005/8/layout/hList2#3"/>
    <dgm:cxn modelId="{58E5847E-7248-4F3D-B367-85E903F2E9BB}" type="presParOf" srcId="{F3544B0C-6D79-479A-A1D3-C8303FD46AA1}" destId="{4C4B3550-E053-4980-B237-533F096AAA1E}" srcOrd="0" destOrd="0" presId="urn:microsoft.com/office/officeart/2005/8/layout/hList2#3"/>
    <dgm:cxn modelId="{44AC594C-E01C-43A0-BB64-2D977E54C15E}" type="presParOf" srcId="{F3544B0C-6D79-479A-A1D3-C8303FD46AA1}" destId="{AB1881DA-31AE-44BD-A05C-04D7E7BD49DC}" srcOrd="1" destOrd="0" presId="urn:microsoft.com/office/officeart/2005/8/layout/hList2#3"/>
    <dgm:cxn modelId="{6DCB0BA5-8BBF-46A1-AAA2-3746CC9DF46A}" type="presParOf" srcId="{F3544B0C-6D79-479A-A1D3-C8303FD46AA1}" destId="{A0AF3389-3EC3-4A24-9266-6FBA0EA36674}" srcOrd="2" destOrd="0" presId="urn:microsoft.com/office/officeart/2005/8/layout/hList2#3"/>
    <dgm:cxn modelId="{C0F3770C-DA72-4B99-8F64-05549582E244}" type="presParOf" srcId="{E6C3BF0D-61B3-46E0-A971-AA6F5047B0F8}" destId="{D600C0F6-E4F4-4164-86D4-7D9DE75C9259}" srcOrd="5" destOrd="0" presId="urn:microsoft.com/office/officeart/2005/8/layout/hList2#3"/>
    <dgm:cxn modelId="{06B2B0D7-F606-4286-8756-1C645149F1F6}" type="presParOf" srcId="{E6C3BF0D-61B3-46E0-A971-AA6F5047B0F8}" destId="{5138BFEA-59EC-4952-BE00-F0D8513065E3}" srcOrd="6" destOrd="0" presId="urn:microsoft.com/office/officeart/2005/8/layout/hList2#3"/>
    <dgm:cxn modelId="{A1427E94-BA2D-4B12-A8DC-9ACE84EAD5DD}" type="presParOf" srcId="{5138BFEA-59EC-4952-BE00-F0D8513065E3}" destId="{AC491F74-1B71-4C02-8C40-BCD89D11CF63}" srcOrd="0" destOrd="0" presId="urn:microsoft.com/office/officeart/2005/8/layout/hList2#3"/>
    <dgm:cxn modelId="{04DF608F-0906-4E34-8CC0-581F8B638F3A}" type="presParOf" srcId="{5138BFEA-59EC-4952-BE00-F0D8513065E3}" destId="{14F69016-5A86-4719-BC6E-FD058A03714A}" srcOrd="1" destOrd="0" presId="urn:microsoft.com/office/officeart/2005/8/layout/hList2#3"/>
    <dgm:cxn modelId="{538632B9-7277-444C-97DD-3CA9F8E081DC}" type="presParOf" srcId="{5138BFEA-59EC-4952-BE00-F0D8513065E3}" destId="{3DD44888-6D2A-44B6-9264-5172375106A7}" srcOrd="2" destOrd="0" presId="urn:microsoft.com/office/officeart/2005/8/layout/hList2#3"/>
    <dgm:cxn modelId="{B686F84D-7ED3-4C1B-AAA3-7692455D8FF7}" type="presParOf" srcId="{E6C3BF0D-61B3-46E0-A971-AA6F5047B0F8}" destId="{F0D44C04-A779-4231-96CD-42F5D04D5617}" srcOrd="7" destOrd="0" presId="urn:microsoft.com/office/officeart/2005/8/layout/hList2#3"/>
    <dgm:cxn modelId="{AD1D3DA8-B1DC-47ED-B2AA-433EA215D753}" type="presParOf" srcId="{E6C3BF0D-61B3-46E0-A971-AA6F5047B0F8}" destId="{9EAB2C4E-273B-44DE-ACED-160AEE30DF7F}" srcOrd="8" destOrd="0" presId="urn:microsoft.com/office/officeart/2005/8/layout/hList2#3"/>
    <dgm:cxn modelId="{2263DF74-66B8-4F68-ADB1-D865505503F3}" type="presParOf" srcId="{9EAB2C4E-273B-44DE-ACED-160AEE30DF7F}" destId="{9B5D4C07-EF5B-4F67-9658-051DCF95EA27}" srcOrd="0" destOrd="0" presId="urn:microsoft.com/office/officeart/2005/8/layout/hList2#3"/>
    <dgm:cxn modelId="{105D1369-5344-438B-B36A-5E257686E774}" type="presParOf" srcId="{9EAB2C4E-273B-44DE-ACED-160AEE30DF7F}" destId="{B08C38A3-F1C2-45D0-BB21-84E274093AC0}" srcOrd="1" destOrd="0" presId="urn:microsoft.com/office/officeart/2005/8/layout/hList2#3"/>
    <dgm:cxn modelId="{F6A138B5-D48D-49D2-ADAF-A5DD3132015B}" type="presParOf" srcId="{9EAB2C4E-273B-44DE-ACED-160AEE30DF7F}" destId="{BCB2371F-A567-4F46-9C43-3CA4D26E066F}" srcOrd="2" destOrd="0" presId="urn:microsoft.com/office/officeart/2005/8/layout/hList2#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38B7236E-AA3B-40ED-8CE8-42222DF986C4}" type="doc">
      <dgm:prSet loTypeId="urn:microsoft.com/office/officeart/2005/8/layout/hList2#3" loCatId="relationship" qsTypeId="urn:microsoft.com/office/officeart/2005/8/quickstyle/simple1#24" qsCatId="simple" csTypeId="urn:microsoft.com/office/officeart/2005/8/colors/accent1_2#27" csCatId="accent1" phldr="1"/>
      <dgm:spPr/>
    </dgm:pt>
    <dgm:pt modelId="{BEA3768C-3651-4084-8212-1167E37869D7}">
      <dgm:prSet phldrT="[Text]" custT="1"/>
      <dgm:spPr/>
      <dgm:t>
        <a:bodyPr rIns="0" anchor="ctr"/>
        <a:lstStyle/>
        <a:p>
          <a:pPr algn="ctr">
            <a:buClrTx/>
            <a:buSzTx/>
            <a:buFontTx/>
            <a:buNone/>
          </a:pPr>
          <a:r>
            <a:rPr lang="en-US" altLang="zh-CN" sz="1200" b="1" dirty="0">
              <a:solidFill>
                <a:schemeClr val="accent5"/>
              </a:solidFill>
              <a:latin typeface="+mn-ea"/>
              <a:ea typeface="+mn-ea"/>
            </a:rPr>
            <a:t>Register and Submit Projects for Review</a:t>
          </a:r>
        </a:p>
        <a:p>
          <a:pPr algn="ctr">
            <a:buClrTx/>
            <a:buSzTx/>
            <a:buFontTx/>
            <a:buNone/>
          </a:pPr>
          <a:r>
            <a:rPr kumimoji="0" lang="zh-CN" altLang="en-US" sz="1200" b="1" i="0" u="none" strike="noStrike" cap="none" spc="0" normalizeH="0" baseline="0" noProof="0" dirty="0">
              <a:ln>
                <a:noFill/>
              </a:ln>
              <a:solidFill>
                <a:schemeClr val="accent5"/>
              </a:solidFill>
              <a:effectLst/>
              <a:uLnTx/>
              <a:uFillTx/>
              <a:latin typeface="+mn-ea"/>
              <a:ea typeface="+mn-ea"/>
              <a:cs typeface="Open Sans" charset="0"/>
            </a:rPr>
            <a:t>注册并递交项目用来审查</a:t>
          </a:r>
          <a:br>
            <a:rPr kumimoji="0" lang="en-US" sz="1200" b="1" i="0" u="none" strike="noStrike" cap="none" spc="0" normalizeH="0" baseline="0" noProof="0" dirty="0">
              <a:ln>
                <a:noFill/>
              </a:ln>
              <a:effectLst/>
              <a:uLnTx/>
              <a:uFillTx/>
              <a:latin typeface="+mn-ea"/>
              <a:ea typeface="+mn-ea"/>
              <a:cs typeface="Open Sans" charset="0"/>
            </a:rPr>
          </a:br>
          <a:endParaRPr lang="en-US" sz="1200" dirty="0">
            <a:solidFill>
              <a:schemeClr val="tx1"/>
            </a:solidFill>
            <a:latin typeface="+mn-ea"/>
            <a:ea typeface="+mn-ea"/>
          </a:endParaRPr>
        </a:p>
      </dgm:t>
    </dgm:pt>
    <dgm:pt modelId="{59D46B37-8BBD-45BA-8442-1D908C0235F6}" type="parTrans" cxnId="{AF9FB373-CC7B-4A97-92D7-453205577372}">
      <dgm:prSet/>
      <dgm:spPr/>
      <dgm:t>
        <a:bodyPr/>
        <a:lstStyle/>
        <a:p>
          <a:endParaRPr lang="en-US"/>
        </a:p>
      </dgm:t>
    </dgm:pt>
    <dgm:pt modelId="{8CB12D8F-8777-4F98-B97C-A14175DD102D}" type="sibTrans" cxnId="{AF9FB373-CC7B-4A97-92D7-453205577372}">
      <dgm:prSet/>
      <dgm:spPr/>
      <dgm:t>
        <a:bodyPr/>
        <a:lstStyle/>
        <a:p>
          <a:endParaRPr lang="en-US"/>
        </a:p>
      </dgm:t>
    </dgm:pt>
    <dgm:pt modelId="{D0733FA4-61BE-44B9-8E32-4F16020CB5A6}">
      <dgm:prSet phldrT="[Text]" custT="1"/>
      <dgm:spPr/>
      <dgm:t>
        <a:bodyPr rIns="0" anchor="ctr"/>
        <a:lstStyle/>
        <a:p>
          <a:pPr algn="ctr">
            <a:buClrTx/>
            <a:buSzTx/>
            <a:buFontTx/>
            <a:buNone/>
          </a:pPr>
          <a:r>
            <a:rPr lang="en-US" altLang="zh-CN" sz="1200" b="1" dirty="0">
              <a:solidFill>
                <a:schemeClr val="accent5"/>
              </a:solidFill>
              <a:latin typeface="+mn-ea"/>
              <a:ea typeface="+mn-ea"/>
            </a:rPr>
            <a:t>First 3 Projects Reviewed; Sampling Rate determined</a:t>
          </a:r>
        </a:p>
        <a:p>
          <a:pPr algn="ctr">
            <a:buClrTx/>
            <a:buSzTx/>
            <a:buFontTx/>
            <a:buNone/>
          </a:pPr>
          <a:r>
            <a:rPr kumimoji="0" lang="zh-CN" altLang="en-US" sz="1200" b="1" i="0" u="none" strike="noStrike" cap="none" spc="0" normalizeH="0" baseline="0" noProof="0" dirty="0">
              <a:ln>
                <a:noFill/>
              </a:ln>
              <a:solidFill>
                <a:schemeClr val="accent5"/>
              </a:solidFill>
              <a:effectLst/>
              <a:uLnTx/>
              <a:uFillTx/>
              <a:latin typeface="+mn-ea"/>
              <a:ea typeface="+mn-ea"/>
              <a:cs typeface="Open Sans" charset="0"/>
            </a:rPr>
            <a:t>审查最初的</a:t>
          </a:r>
          <a:r>
            <a:rPr kumimoji="0" lang="en-US" altLang="zh-CN" sz="1200" b="1" i="0" u="none" strike="noStrike" cap="none" spc="0" normalizeH="0" baseline="0" noProof="0" dirty="0">
              <a:ln>
                <a:noFill/>
              </a:ln>
              <a:solidFill>
                <a:schemeClr val="accent5"/>
              </a:solidFill>
              <a:effectLst/>
              <a:uLnTx/>
              <a:uFillTx/>
              <a:latin typeface="+mn-ea"/>
              <a:ea typeface="+mn-ea"/>
              <a:cs typeface="Open Sans" charset="0"/>
            </a:rPr>
            <a:t>3</a:t>
          </a:r>
          <a:r>
            <a:rPr kumimoji="0" lang="zh-CN" altLang="en-US" sz="1200" b="1" i="0" u="none" strike="noStrike" cap="none" spc="0" normalizeH="0" baseline="0" noProof="0" dirty="0">
              <a:ln>
                <a:noFill/>
              </a:ln>
              <a:solidFill>
                <a:schemeClr val="accent5"/>
              </a:solidFill>
              <a:effectLst/>
              <a:uLnTx/>
              <a:uFillTx/>
              <a:latin typeface="+mn-ea"/>
              <a:ea typeface="+mn-ea"/>
              <a:cs typeface="Open Sans" charset="0"/>
            </a:rPr>
            <a:t>个项目</a:t>
          </a:r>
          <a:r>
            <a:rPr kumimoji="0" lang="en-US" altLang="zh-CN" sz="1200" b="1" i="0" u="none" strike="noStrike" cap="none" spc="0" normalizeH="0" baseline="0" noProof="0" dirty="0">
              <a:ln>
                <a:noFill/>
              </a:ln>
              <a:solidFill>
                <a:schemeClr val="accent5"/>
              </a:solidFill>
              <a:effectLst/>
              <a:uLnTx/>
              <a:uFillTx/>
              <a:latin typeface="+mn-ea"/>
              <a:ea typeface="+mn-ea"/>
              <a:cs typeface="Open Sans" charset="0"/>
            </a:rPr>
            <a:t>; </a:t>
          </a:r>
          <a:r>
            <a:rPr kumimoji="0" lang="zh-CN" altLang="en-US" sz="1200" b="1" i="0" u="none" strike="noStrike" cap="none" spc="0" normalizeH="0" baseline="0" noProof="0" dirty="0">
              <a:ln>
                <a:noFill/>
              </a:ln>
              <a:solidFill>
                <a:schemeClr val="accent5"/>
              </a:solidFill>
              <a:effectLst/>
              <a:uLnTx/>
              <a:uFillTx/>
              <a:latin typeface="+mn-ea"/>
              <a:ea typeface="+mn-ea"/>
              <a:cs typeface="Open Sans" charset="0"/>
            </a:rPr>
            <a:t>决定采样率</a:t>
          </a:r>
          <a:br>
            <a:rPr kumimoji="0" lang="en-US" sz="1200" b="1" i="0" u="none" strike="noStrike" cap="none" spc="0" normalizeH="0" baseline="0" noProof="0" dirty="0">
              <a:ln>
                <a:noFill/>
              </a:ln>
              <a:effectLst/>
              <a:uLnTx/>
              <a:uFillTx/>
              <a:latin typeface="+mn-ea"/>
              <a:ea typeface="+mn-ea"/>
              <a:cs typeface="Open Sans" charset="0"/>
            </a:rPr>
          </a:br>
          <a:endParaRPr lang="en-US" sz="1200" dirty="0">
            <a:latin typeface="+mn-ea"/>
            <a:ea typeface="+mn-ea"/>
          </a:endParaRPr>
        </a:p>
      </dgm:t>
    </dgm:pt>
    <dgm:pt modelId="{23DAAB21-9EE1-443C-895F-092E3AD1C13F}" type="parTrans" cxnId="{A5A22E4E-CD6C-46CD-A16E-8B3FED55D922}">
      <dgm:prSet/>
      <dgm:spPr/>
      <dgm:t>
        <a:bodyPr/>
        <a:lstStyle/>
        <a:p>
          <a:endParaRPr lang="en-US"/>
        </a:p>
      </dgm:t>
    </dgm:pt>
    <dgm:pt modelId="{42054D9E-8AE5-407D-8DA4-166DA7EC3EBE}" type="sibTrans" cxnId="{A5A22E4E-CD6C-46CD-A16E-8B3FED55D922}">
      <dgm:prSet/>
      <dgm:spPr/>
      <dgm:t>
        <a:bodyPr/>
        <a:lstStyle/>
        <a:p>
          <a:endParaRPr lang="en-US"/>
        </a:p>
      </dgm:t>
    </dgm:pt>
    <dgm:pt modelId="{8DB046CC-9472-49E2-96D2-F352DB700E20}">
      <dgm:prSet phldrT="[Text]" custT="1"/>
      <dgm:spPr/>
      <dgm:t>
        <a:bodyPr rIns="0" anchor="ctr"/>
        <a:lstStyle/>
        <a:p>
          <a:pPr algn="ctr">
            <a:buClrTx/>
            <a:buSzTx/>
            <a:buFontTx/>
            <a:buNone/>
          </a:pPr>
          <a:r>
            <a:rPr lang="en-US" altLang="zh-CN" sz="1200" b="1" dirty="0">
              <a:solidFill>
                <a:schemeClr val="accent5"/>
              </a:solidFill>
              <a:latin typeface="+mn-ea"/>
              <a:ea typeface="+mn-ea"/>
            </a:rPr>
            <a:t>Submit subsequent Projects for Review</a:t>
          </a:r>
        </a:p>
        <a:p>
          <a:pPr algn="ctr">
            <a:buClrTx/>
            <a:buSzTx/>
            <a:buFontTx/>
            <a:buNone/>
          </a:pPr>
          <a:r>
            <a:rPr kumimoji="0" lang="zh-CN" altLang="en-US" sz="1200" b="1" i="0" u="none" strike="noStrike" cap="none" spc="0" normalizeH="0" baseline="0" noProof="0" dirty="0">
              <a:ln>
                <a:noFill/>
              </a:ln>
              <a:solidFill>
                <a:schemeClr val="accent5"/>
              </a:solidFill>
              <a:effectLst/>
              <a:uLnTx/>
              <a:uFillTx/>
              <a:latin typeface="+mn-ea"/>
              <a:ea typeface="+mn-ea"/>
              <a:cs typeface="Open Sans" charset="0"/>
            </a:rPr>
            <a:t>递交后续项目供审查</a:t>
          </a:r>
          <a:br>
            <a:rPr kumimoji="0" lang="en-US" sz="1200" b="1" i="0" u="none" strike="noStrike" cap="none" spc="0" normalizeH="0" baseline="0" noProof="0" dirty="0">
              <a:ln>
                <a:noFill/>
              </a:ln>
              <a:effectLst/>
              <a:uLnTx/>
              <a:uFillTx/>
              <a:latin typeface="+mn-ea"/>
              <a:ea typeface="+mn-ea"/>
              <a:cs typeface="Open Sans" charset="0"/>
            </a:rPr>
          </a:br>
          <a:endParaRPr lang="en-US" sz="1200" dirty="0">
            <a:latin typeface="+mn-ea"/>
            <a:ea typeface="+mn-ea"/>
          </a:endParaRPr>
        </a:p>
      </dgm:t>
    </dgm:pt>
    <dgm:pt modelId="{FF030EDF-7866-4009-A40A-EE1F76C4A903}" type="parTrans" cxnId="{42AAEF28-3DD6-4CED-84B1-22427CB756F8}">
      <dgm:prSet/>
      <dgm:spPr/>
      <dgm:t>
        <a:bodyPr/>
        <a:lstStyle/>
        <a:p>
          <a:endParaRPr lang="en-US"/>
        </a:p>
      </dgm:t>
    </dgm:pt>
    <dgm:pt modelId="{B8FD7E21-833A-4B94-A6A5-01C203B5A0ED}" type="sibTrans" cxnId="{42AAEF28-3DD6-4CED-84B1-22427CB756F8}">
      <dgm:prSet/>
      <dgm:spPr/>
      <dgm:t>
        <a:bodyPr/>
        <a:lstStyle/>
        <a:p>
          <a:endParaRPr lang="en-US"/>
        </a:p>
      </dgm:t>
    </dgm:pt>
    <dgm:pt modelId="{D009409E-6EA6-410B-9F77-CEB1CC130338}">
      <dgm:prSet phldrT="[Text]" custT="1"/>
      <dgm:spPr/>
      <dgm:t>
        <a:bodyPr rIns="0" anchor="ctr"/>
        <a:lstStyle/>
        <a:p>
          <a:pPr algn="ctr">
            <a:buClrTx/>
            <a:buSzTx/>
            <a:buFontTx/>
            <a:buNone/>
          </a:pPr>
          <a:r>
            <a:rPr lang="en-US" altLang="zh-CN" sz="1200" b="1" dirty="0">
              <a:solidFill>
                <a:schemeClr val="accent5"/>
              </a:solidFill>
              <a:latin typeface="+mn-ea"/>
              <a:ea typeface="+mn-ea"/>
            </a:rPr>
            <a:t>Update Processes or Prototype as needed</a:t>
          </a:r>
        </a:p>
        <a:p>
          <a:pPr algn="ctr">
            <a:buClrTx/>
            <a:buSzTx/>
            <a:buFontTx/>
            <a:buNone/>
          </a:pPr>
          <a:r>
            <a:rPr kumimoji="0" lang="zh-CN" altLang="en-US" sz="1200" b="1" i="0" u="none" strike="noStrike" cap="none" spc="0" normalizeH="0" baseline="0" noProof="0" dirty="0">
              <a:ln>
                <a:noFill/>
              </a:ln>
              <a:solidFill>
                <a:schemeClr val="accent5"/>
              </a:solidFill>
              <a:effectLst/>
              <a:uLnTx/>
              <a:uFillTx/>
              <a:latin typeface="+mn-ea"/>
              <a:ea typeface="+mn-ea"/>
              <a:cs typeface="Open Sans" charset="0"/>
            </a:rPr>
            <a:t>更新进度或者根据需要更新原型</a:t>
          </a:r>
          <a:br>
            <a:rPr kumimoji="0" lang="en-US" sz="1200" b="1" i="0" u="none" strike="noStrike" cap="none" spc="0" normalizeH="0" baseline="0" noProof="0" dirty="0">
              <a:ln>
                <a:noFill/>
              </a:ln>
              <a:effectLst/>
              <a:uLnTx/>
              <a:uFillTx/>
              <a:latin typeface="+mn-ea"/>
              <a:ea typeface="+mn-ea"/>
              <a:cs typeface="Open Sans" charset="0"/>
            </a:rPr>
          </a:br>
          <a:endParaRPr lang="en-US" sz="1200" dirty="0">
            <a:latin typeface="+mn-ea"/>
            <a:ea typeface="+mn-ea"/>
          </a:endParaRPr>
        </a:p>
      </dgm:t>
    </dgm:pt>
    <dgm:pt modelId="{2D257DE0-D8B5-47D4-B105-03266B07C78B}" type="parTrans" cxnId="{D8D3DE0C-1C89-40BD-B36C-E35C4F00FA5C}">
      <dgm:prSet/>
      <dgm:spPr/>
      <dgm:t>
        <a:bodyPr/>
        <a:lstStyle/>
        <a:p>
          <a:endParaRPr lang="en-US"/>
        </a:p>
      </dgm:t>
    </dgm:pt>
    <dgm:pt modelId="{9F2F859B-615E-4A35-8181-FCFF2A6B81D8}" type="sibTrans" cxnId="{D8D3DE0C-1C89-40BD-B36C-E35C4F00FA5C}">
      <dgm:prSet/>
      <dgm:spPr/>
      <dgm:t>
        <a:bodyPr/>
        <a:lstStyle/>
        <a:p>
          <a:endParaRPr lang="en-US"/>
        </a:p>
      </dgm:t>
    </dgm:pt>
    <dgm:pt modelId="{CE8C0F57-8E88-4C0B-9633-69859E32272E}">
      <dgm:prSet phldrT="[Text]" custT="1"/>
      <dgm:spPr/>
      <dgm:t>
        <a:bodyPr rIns="0" anchor="ctr"/>
        <a:lstStyle/>
        <a:p>
          <a:pPr algn="ctr">
            <a:buClrTx/>
            <a:buSzTx/>
            <a:buFontTx/>
            <a:buNone/>
          </a:pPr>
          <a:r>
            <a:rPr lang="en-US" altLang="zh-CN" sz="1200" b="1" dirty="0">
              <a:solidFill>
                <a:schemeClr val="accent5"/>
              </a:solidFill>
              <a:latin typeface="+mn-ea"/>
              <a:ea typeface="+mn-ea"/>
            </a:rPr>
            <a:t>Continue to Submit Projects for Certification</a:t>
          </a:r>
        </a:p>
        <a:p>
          <a:pPr algn="ctr">
            <a:buClrTx/>
            <a:buSzTx/>
            <a:buFontTx/>
            <a:buNone/>
          </a:pPr>
          <a:r>
            <a:rPr kumimoji="0" lang="zh-CN" altLang="en-US" sz="1200" b="1" i="0" u="none" strike="noStrike" cap="none" spc="0" normalizeH="0" baseline="0" noProof="0" dirty="0">
              <a:ln>
                <a:noFill/>
              </a:ln>
              <a:solidFill>
                <a:schemeClr val="accent5"/>
              </a:solidFill>
              <a:effectLst/>
              <a:uLnTx/>
              <a:uFillTx/>
              <a:latin typeface="+mn-ea"/>
              <a:ea typeface="+mn-ea"/>
              <a:cs typeface="Open Sans" charset="0"/>
            </a:rPr>
            <a:t>继续递交项目以取得最终认证</a:t>
          </a:r>
          <a:br>
            <a:rPr kumimoji="0" lang="en-US" sz="1200" b="1" i="0" u="none" strike="noStrike" cap="none" spc="0" normalizeH="0" baseline="0" noProof="0" dirty="0">
              <a:ln>
                <a:noFill/>
              </a:ln>
              <a:effectLst/>
              <a:uLnTx/>
              <a:uFillTx/>
              <a:latin typeface="+mn-ea"/>
              <a:ea typeface="+mn-ea"/>
              <a:cs typeface="Open Sans" charset="0"/>
            </a:rPr>
          </a:br>
          <a:endParaRPr lang="en-US" sz="1200" dirty="0">
            <a:latin typeface="+mn-ea"/>
            <a:ea typeface="+mn-ea"/>
          </a:endParaRPr>
        </a:p>
      </dgm:t>
    </dgm:pt>
    <dgm:pt modelId="{3EDB4D10-D669-4DB1-98E5-619A703D9110}" type="parTrans" cxnId="{C3F3512A-52F5-4775-929A-C7F14A17E5AA}">
      <dgm:prSet/>
      <dgm:spPr/>
      <dgm:t>
        <a:bodyPr/>
        <a:lstStyle/>
        <a:p>
          <a:endParaRPr lang="en-US"/>
        </a:p>
      </dgm:t>
    </dgm:pt>
    <dgm:pt modelId="{D1110E83-988D-41C4-889E-214969C65D4B}" type="sibTrans" cxnId="{C3F3512A-52F5-4775-929A-C7F14A17E5AA}">
      <dgm:prSet/>
      <dgm:spPr/>
      <dgm:t>
        <a:bodyPr/>
        <a:lstStyle/>
        <a:p>
          <a:endParaRPr lang="en-US"/>
        </a:p>
      </dgm:t>
    </dgm:pt>
    <dgm:pt modelId="{E6C3BF0D-61B3-46E0-A971-AA6F5047B0F8}" type="pres">
      <dgm:prSet presAssocID="{38B7236E-AA3B-40ED-8CE8-42222DF986C4}" presName="linearFlow" presStyleCnt="0">
        <dgm:presLayoutVars>
          <dgm:dir/>
          <dgm:animLvl val="lvl"/>
          <dgm:resizeHandles/>
        </dgm:presLayoutVars>
      </dgm:prSet>
      <dgm:spPr/>
    </dgm:pt>
    <dgm:pt modelId="{FACBB0B1-FF0F-4DA5-BF82-7D42FF003C4C}" type="pres">
      <dgm:prSet presAssocID="{BEA3768C-3651-4084-8212-1167E37869D7}" presName="compositeNode" presStyleCnt="0">
        <dgm:presLayoutVars>
          <dgm:bulletEnabled val="1"/>
        </dgm:presLayoutVars>
      </dgm:prSet>
      <dgm:spPr/>
    </dgm:pt>
    <dgm:pt modelId="{A4618E70-74ED-47AB-AE10-794799D3EFB1}" type="pres">
      <dgm:prSet presAssocID="{BEA3768C-3651-4084-8212-1167E37869D7}" presName="image" presStyleLbl="fgImgPlace1" presStyleIdx="0" presStyleCnt="5" custScaleX="235074" custScaleY="235074" custLinFactX="43477" custLinFactY="184241" custLinFactNeighborX="100000" custLinFactNeighborY="200000"/>
      <dgm:spPr>
        <a:prstGeom prst="ellipse">
          <a:avLst/>
        </a:prstGeom>
        <a:solidFill>
          <a:schemeClr val="tx1"/>
        </a:solidFill>
        <a:ln>
          <a:noFill/>
        </a:ln>
      </dgm:spPr>
    </dgm:pt>
    <dgm:pt modelId="{5B45E875-8C5B-4C99-B1F0-8040D73935D3}" type="pres">
      <dgm:prSet presAssocID="{BEA3768C-3651-4084-8212-1167E37869D7}" presName="childNode" presStyleLbl="node1" presStyleIdx="0" presStyleCnt="5">
        <dgm:presLayoutVars>
          <dgm:bulletEnabled val="1"/>
        </dgm:presLayoutVars>
      </dgm:prSet>
      <dgm:spPr>
        <a:noFill/>
        <a:ln>
          <a:noFill/>
        </a:ln>
      </dgm:spPr>
    </dgm:pt>
    <dgm:pt modelId="{4F50DA9B-8BE0-4EA2-9BF6-3FF26163D63E}" type="pres">
      <dgm:prSet presAssocID="{BEA3768C-3651-4084-8212-1167E37869D7}" presName="parentNode" presStyleLbl="revTx" presStyleIdx="0" presStyleCnt="5" custAng="5400000" custScaleX="504193" custScaleY="47118" custLinFactX="145874" custLinFactNeighborX="200000" custLinFactNeighborY="-30428">
        <dgm:presLayoutVars>
          <dgm:chMax val="0"/>
          <dgm:bulletEnabled val="1"/>
        </dgm:presLayoutVars>
      </dgm:prSet>
      <dgm:spPr/>
    </dgm:pt>
    <dgm:pt modelId="{C5345E97-069B-4169-B0B2-973C131B70EF}" type="pres">
      <dgm:prSet presAssocID="{8CB12D8F-8777-4F98-B97C-A14175DD102D}" presName="sibTrans" presStyleCnt="0"/>
      <dgm:spPr/>
    </dgm:pt>
    <dgm:pt modelId="{A4E0E7A0-C470-4E2B-AD44-D9C2495278EA}" type="pres">
      <dgm:prSet presAssocID="{D0733FA4-61BE-44B9-8E32-4F16020CB5A6}" presName="compositeNode" presStyleCnt="0">
        <dgm:presLayoutVars>
          <dgm:bulletEnabled val="1"/>
        </dgm:presLayoutVars>
      </dgm:prSet>
      <dgm:spPr/>
    </dgm:pt>
    <dgm:pt modelId="{A25E4E52-A795-4ABA-BA49-ABE29D36AECB}" type="pres">
      <dgm:prSet presAssocID="{D0733FA4-61BE-44B9-8E32-4F16020CB5A6}" presName="image" presStyleLbl="fgImgPlace1" presStyleIdx="1" presStyleCnt="5" custScaleX="235074" custScaleY="235074" custLinFactY="184696" custLinFactNeighborX="79636" custLinFactNeighborY="200000"/>
      <dgm:spPr>
        <a:prstGeom prst="ellipse">
          <a:avLst/>
        </a:prstGeom>
        <a:solidFill>
          <a:schemeClr val="accent2"/>
        </a:solidFill>
        <a:ln>
          <a:noFill/>
        </a:ln>
      </dgm:spPr>
    </dgm:pt>
    <dgm:pt modelId="{BB3BE33B-E1AF-4ECC-8A72-3271EF375BB2}" type="pres">
      <dgm:prSet presAssocID="{D0733FA4-61BE-44B9-8E32-4F16020CB5A6}" presName="childNode" presStyleLbl="node1" presStyleIdx="1" presStyleCnt="5" custLinFactNeighborX="-14574" custLinFactNeighborY="840">
        <dgm:presLayoutVars>
          <dgm:bulletEnabled val="1"/>
        </dgm:presLayoutVars>
      </dgm:prSet>
      <dgm:spPr>
        <a:noFill/>
        <a:ln>
          <a:noFill/>
        </a:ln>
      </dgm:spPr>
    </dgm:pt>
    <dgm:pt modelId="{294DED5C-99B2-495C-8934-E9631A1811D0}" type="pres">
      <dgm:prSet presAssocID="{D0733FA4-61BE-44B9-8E32-4F16020CB5A6}" presName="parentNode" presStyleLbl="revTx" presStyleIdx="1" presStyleCnt="5" custAng="5400000" custScaleX="504193" custScaleY="48059" custLinFactX="100000" custLinFactNeighborX="124044" custLinFactNeighborY="-31421">
        <dgm:presLayoutVars>
          <dgm:chMax val="0"/>
          <dgm:bulletEnabled val="1"/>
        </dgm:presLayoutVars>
      </dgm:prSet>
      <dgm:spPr/>
    </dgm:pt>
    <dgm:pt modelId="{CF15E740-A853-4549-99D3-20AB5C7FB5F3}" type="pres">
      <dgm:prSet presAssocID="{42054D9E-8AE5-407D-8DA4-166DA7EC3EBE}" presName="sibTrans" presStyleCnt="0"/>
      <dgm:spPr/>
    </dgm:pt>
    <dgm:pt modelId="{F3544B0C-6D79-479A-A1D3-C8303FD46AA1}" type="pres">
      <dgm:prSet presAssocID="{8DB046CC-9472-49E2-96D2-F352DB700E20}" presName="compositeNode" presStyleCnt="0">
        <dgm:presLayoutVars>
          <dgm:bulletEnabled val="1"/>
        </dgm:presLayoutVars>
      </dgm:prSet>
      <dgm:spPr/>
    </dgm:pt>
    <dgm:pt modelId="{4C4B3550-E053-4980-B237-533F096AAA1E}" type="pres">
      <dgm:prSet presAssocID="{8DB046CC-9472-49E2-96D2-F352DB700E20}" presName="image" presStyleLbl="fgImgPlace1" presStyleIdx="2" presStyleCnt="5" custScaleX="235074" custScaleY="235074" custLinFactY="184241" custLinFactNeighborX="16610" custLinFactNeighborY="200000"/>
      <dgm:spPr>
        <a:prstGeom prst="ellipse">
          <a:avLst/>
        </a:prstGeom>
        <a:solidFill>
          <a:schemeClr val="accent4"/>
        </a:solidFill>
        <a:ln>
          <a:noFill/>
        </a:ln>
      </dgm:spPr>
    </dgm:pt>
    <dgm:pt modelId="{AB1881DA-31AE-44BD-A05C-04D7E7BD49DC}" type="pres">
      <dgm:prSet presAssocID="{8DB046CC-9472-49E2-96D2-F352DB700E20}" presName="childNode" presStyleLbl="node1" presStyleIdx="2" presStyleCnt="5" custLinFactNeighborX="-8215">
        <dgm:presLayoutVars>
          <dgm:bulletEnabled val="1"/>
        </dgm:presLayoutVars>
      </dgm:prSet>
      <dgm:spPr>
        <a:noFill/>
        <a:ln>
          <a:noFill/>
        </a:ln>
      </dgm:spPr>
    </dgm:pt>
    <dgm:pt modelId="{A0AF3389-3EC3-4A24-9266-6FBA0EA36674}" type="pres">
      <dgm:prSet presAssocID="{8DB046CC-9472-49E2-96D2-F352DB700E20}" presName="parentNode" presStyleLbl="revTx" presStyleIdx="2" presStyleCnt="5" custAng="5400000" custScaleX="504193" custScaleY="46693" custLinFactNeighborX="94039" custLinFactNeighborY="-32920">
        <dgm:presLayoutVars>
          <dgm:chMax val="0"/>
          <dgm:bulletEnabled val="1"/>
        </dgm:presLayoutVars>
      </dgm:prSet>
      <dgm:spPr/>
    </dgm:pt>
    <dgm:pt modelId="{D600C0F6-E4F4-4164-86D4-7D9DE75C9259}" type="pres">
      <dgm:prSet presAssocID="{B8FD7E21-833A-4B94-A6A5-01C203B5A0ED}" presName="sibTrans" presStyleCnt="0"/>
      <dgm:spPr/>
    </dgm:pt>
    <dgm:pt modelId="{5138BFEA-59EC-4952-BE00-F0D8513065E3}" type="pres">
      <dgm:prSet presAssocID="{D009409E-6EA6-410B-9F77-CEB1CC130338}" presName="compositeNode" presStyleCnt="0">
        <dgm:presLayoutVars>
          <dgm:bulletEnabled val="1"/>
        </dgm:presLayoutVars>
      </dgm:prSet>
      <dgm:spPr/>
    </dgm:pt>
    <dgm:pt modelId="{AC491F74-1B71-4C02-8C40-BCD89D11CF63}" type="pres">
      <dgm:prSet presAssocID="{D009409E-6EA6-410B-9F77-CEB1CC130338}" presName="image" presStyleLbl="fgImgPlace1" presStyleIdx="3" presStyleCnt="5" custScaleX="235074" custScaleY="235074" custLinFactY="184461" custLinFactNeighborX="-39806" custLinFactNeighborY="200000"/>
      <dgm:spPr>
        <a:prstGeom prst="ellipse">
          <a:avLst/>
        </a:prstGeom>
        <a:solidFill>
          <a:schemeClr val="bg2"/>
        </a:solidFill>
        <a:ln>
          <a:noFill/>
        </a:ln>
      </dgm:spPr>
    </dgm:pt>
    <dgm:pt modelId="{14F69016-5A86-4719-BC6E-FD058A03714A}" type="pres">
      <dgm:prSet presAssocID="{D009409E-6EA6-410B-9F77-CEB1CC130338}" presName="childNode" presStyleLbl="node1" presStyleIdx="3" presStyleCnt="5">
        <dgm:presLayoutVars>
          <dgm:bulletEnabled val="1"/>
        </dgm:presLayoutVars>
      </dgm:prSet>
      <dgm:spPr>
        <a:noFill/>
        <a:ln>
          <a:noFill/>
        </a:ln>
      </dgm:spPr>
    </dgm:pt>
    <dgm:pt modelId="{3DD44888-6D2A-44B6-9264-5172375106A7}" type="pres">
      <dgm:prSet presAssocID="{D009409E-6EA6-410B-9F77-CEB1CC130338}" presName="parentNode" presStyleLbl="revTx" presStyleIdx="3" presStyleCnt="5" custAng="5400000" custScaleX="504193" custScaleY="46226" custLinFactNeighborX="-34173" custLinFactNeighborY="-31910">
        <dgm:presLayoutVars>
          <dgm:chMax val="0"/>
          <dgm:bulletEnabled val="1"/>
        </dgm:presLayoutVars>
      </dgm:prSet>
      <dgm:spPr/>
    </dgm:pt>
    <dgm:pt modelId="{F0D44C04-A779-4231-96CD-42F5D04D5617}" type="pres">
      <dgm:prSet presAssocID="{9F2F859B-615E-4A35-8181-FCFF2A6B81D8}" presName="sibTrans" presStyleCnt="0"/>
      <dgm:spPr/>
    </dgm:pt>
    <dgm:pt modelId="{9EAB2C4E-273B-44DE-ACED-160AEE30DF7F}" type="pres">
      <dgm:prSet presAssocID="{CE8C0F57-8E88-4C0B-9633-69859E32272E}" presName="compositeNode" presStyleCnt="0">
        <dgm:presLayoutVars>
          <dgm:bulletEnabled val="1"/>
        </dgm:presLayoutVars>
      </dgm:prSet>
      <dgm:spPr/>
    </dgm:pt>
    <dgm:pt modelId="{9B5D4C07-EF5B-4F67-9658-051DCF95EA27}" type="pres">
      <dgm:prSet presAssocID="{CE8C0F57-8E88-4C0B-9633-69859E32272E}" presName="image" presStyleLbl="fgImgPlace1" presStyleIdx="4" presStyleCnt="5" custScaleX="235166" custScaleY="235166" custLinFactY="187871" custLinFactNeighborX="-87232" custLinFactNeighborY="200000"/>
      <dgm:spPr>
        <a:prstGeom prst="ellipse">
          <a:avLst/>
        </a:prstGeom>
        <a:solidFill>
          <a:schemeClr val="accent3"/>
        </a:solidFill>
        <a:ln>
          <a:noFill/>
        </a:ln>
      </dgm:spPr>
    </dgm:pt>
    <dgm:pt modelId="{B08C38A3-F1C2-45D0-BB21-84E274093AC0}" type="pres">
      <dgm:prSet presAssocID="{CE8C0F57-8E88-4C0B-9633-69859E32272E}" presName="childNode" presStyleLbl="node1" presStyleIdx="4" presStyleCnt="5">
        <dgm:presLayoutVars>
          <dgm:bulletEnabled val="1"/>
        </dgm:presLayoutVars>
      </dgm:prSet>
      <dgm:spPr>
        <a:noFill/>
        <a:ln>
          <a:noFill/>
        </a:ln>
      </dgm:spPr>
    </dgm:pt>
    <dgm:pt modelId="{BCB2371F-A567-4F46-9C43-3CA4D26E066F}" type="pres">
      <dgm:prSet presAssocID="{CE8C0F57-8E88-4C0B-9633-69859E32272E}" presName="parentNode" presStyleLbl="revTx" presStyleIdx="4" presStyleCnt="5" custAng="5400000" custScaleX="504193" custScaleY="44647" custLinFactX="-23662" custLinFactNeighborX="-100000" custLinFactNeighborY="-31932">
        <dgm:presLayoutVars>
          <dgm:chMax val="0"/>
          <dgm:bulletEnabled val="1"/>
        </dgm:presLayoutVars>
      </dgm:prSet>
      <dgm:spPr/>
    </dgm:pt>
  </dgm:ptLst>
  <dgm:cxnLst>
    <dgm:cxn modelId="{D8D3DE0C-1C89-40BD-B36C-E35C4F00FA5C}" srcId="{38B7236E-AA3B-40ED-8CE8-42222DF986C4}" destId="{D009409E-6EA6-410B-9F77-CEB1CC130338}" srcOrd="3" destOrd="0" parTransId="{2D257DE0-D8B5-47D4-B105-03266B07C78B}" sibTransId="{9F2F859B-615E-4A35-8181-FCFF2A6B81D8}"/>
    <dgm:cxn modelId="{C8B23F0D-01E6-4B62-B321-26189735501A}" type="presOf" srcId="{CE8C0F57-8E88-4C0B-9633-69859E32272E}" destId="{BCB2371F-A567-4F46-9C43-3CA4D26E066F}" srcOrd="0" destOrd="0" presId="urn:microsoft.com/office/officeart/2005/8/layout/hList2#3"/>
    <dgm:cxn modelId="{42AAEF28-3DD6-4CED-84B1-22427CB756F8}" srcId="{38B7236E-AA3B-40ED-8CE8-42222DF986C4}" destId="{8DB046CC-9472-49E2-96D2-F352DB700E20}" srcOrd="2" destOrd="0" parTransId="{FF030EDF-7866-4009-A40A-EE1F76C4A903}" sibTransId="{B8FD7E21-833A-4B94-A6A5-01C203B5A0ED}"/>
    <dgm:cxn modelId="{C3F3512A-52F5-4775-929A-C7F14A17E5AA}" srcId="{38B7236E-AA3B-40ED-8CE8-42222DF986C4}" destId="{CE8C0F57-8E88-4C0B-9633-69859E32272E}" srcOrd="4" destOrd="0" parTransId="{3EDB4D10-D669-4DB1-98E5-619A703D9110}" sibTransId="{D1110E83-988D-41C4-889E-214969C65D4B}"/>
    <dgm:cxn modelId="{EB871842-EE22-4118-8202-366B3B250CBA}" type="presOf" srcId="{BEA3768C-3651-4084-8212-1167E37869D7}" destId="{4F50DA9B-8BE0-4EA2-9BF6-3FF26163D63E}" srcOrd="0" destOrd="0" presId="urn:microsoft.com/office/officeart/2005/8/layout/hList2#3"/>
    <dgm:cxn modelId="{A5A22E4E-CD6C-46CD-A16E-8B3FED55D922}" srcId="{38B7236E-AA3B-40ED-8CE8-42222DF986C4}" destId="{D0733FA4-61BE-44B9-8E32-4F16020CB5A6}" srcOrd="1" destOrd="0" parTransId="{23DAAB21-9EE1-443C-895F-092E3AD1C13F}" sibTransId="{42054D9E-8AE5-407D-8DA4-166DA7EC3EBE}"/>
    <dgm:cxn modelId="{5C68BB4E-2F1C-4CF6-8CDD-1677B82C762B}" type="presOf" srcId="{D0733FA4-61BE-44B9-8E32-4F16020CB5A6}" destId="{294DED5C-99B2-495C-8934-E9631A1811D0}" srcOrd="0" destOrd="0" presId="urn:microsoft.com/office/officeart/2005/8/layout/hList2#3"/>
    <dgm:cxn modelId="{001A2750-44C6-4205-B79B-78963032B2B7}" type="presOf" srcId="{D009409E-6EA6-410B-9F77-CEB1CC130338}" destId="{3DD44888-6D2A-44B6-9264-5172375106A7}" srcOrd="0" destOrd="0" presId="urn:microsoft.com/office/officeart/2005/8/layout/hList2#3"/>
    <dgm:cxn modelId="{AF9FB373-CC7B-4A97-92D7-453205577372}" srcId="{38B7236E-AA3B-40ED-8CE8-42222DF986C4}" destId="{BEA3768C-3651-4084-8212-1167E37869D7}" srcOrd="0" destOrd="0" parTransId="{59D46B37-8BBD-45BA-8442-1D908C0235F6}" sibTransId="{8CB12D8F-8777-4F98-B97C-A14175DD102D}"/>
    <dgm:cxn modelId="{4A5C879A-52A8-4097-A3B7-362263C33A4F}" type="presOf" srcId="{8DB046CC-9472-49E2-96D2-F352DB700E20}" destId="{A0AF3389-3EC3-4A24-9266-6FBA0EA36674}" srcOrd="0" destOrd="0" presId="urn:microsoft.com/office/officeart/2005/8/layout/hList2#3"/>
    <dgm:cxn modelId="{03DD22C3-027C-4687-A30D-5E902706290A}" type="presOf" srcId="{38B7236E-AA3B-40ED-8CE8-42222DF986C4}" destId="{E6C3BF0D-61B3-46E0-A971-AA6F5047B0F8}" srcOrd="0" destOrd="0" presId="urn:microsoft.com/office/officeart/2005/8/layout/hList2#3"/>
    <dgm:cxn modelId="{69B2AAF9-4CCD-4D5F-874F-F5B5319104C4}" type="presParOf" srcId="{E6C3BF0D-61B3-46E0-A971-AA6F5047B0F8}" destId="{FACBB0B1-FF0F-4DA5-BF82-7D42FF003C4C}" srcOrd="0" destOrd="0" presId="urn:microsoft.com/office/officeart/2005/8/layout/hList2#3"/>
    <dgm:cxn modelId="{B01F9A53-DF98-4A75-904C-A230DA91CD2A}" type="presParOf" srcId="{FACBB0B1-FF0F-4DA5-BF82-7D42FF003C4C}" destId="{A4618E70-74ED-47AB-AE10-794799D3EFB1}" srcOrd="0" destOrd="0" presId="urn:microsoft.com/office/officeart/2005/8/layout/hList2#3"/>
    <dgm:cxn modelId="{43940C6B-C0B4-43EC-A6FB-4029594B81CD}" type="presParOf" srcId="{FACBB0B1-FF0F-4DA5-BF82-7D42FF003C4C}" destId="{5B45E875-8C5B-4C99-B1F0-8040D73935D3}" srcOrd="1" destOrd="0" presId="urn:microsoft.com/office/officeart/2005/8/layout/hList2#3"/>
    <dgm:cxn modelId="{99D6D8D6-2B3C-4E67-B7BE-6AC70DB61E9F}" type="presParOf" srcId="{FACBB0B1-FF0F-4DA5-BF82-7D42FF003C4C}" destId="{4F50DA9B-8BE0-4EA2-9BF6-3FF26163D63E}" srcOrd="2" destOrd="0" presId="urn:microsoft.com/office/officeart/2005/8/layout/hList2#3"/>
    <dgm:cxn modelId="{BE6E6099-CCB0-4F90-A767-B04FACEB306A}" type="presParOf" srcId="{E6C3BF0D-61B3-46E0-A971-AA6F5047B0F8}" destId="{C5345E97-069B-4169-B0B2-973C131B70EF}" srcOrd="1" destOrd="0" presId="urn:microsoft.com/office/officeart/2005/8/layout/hList2#3"/>
    <dgm:cxn modelId="{4BA33D6A-9258-4EB8-B678-81D2C4A4FD39}" type="presParOf" srcId="{E6C3BF0D-61B3-46E0-A971-AA6F5047B0F8}" destId="{A4E0E7A0-C470-4E2B-AD44-D9C2495278EA}" srcOrd="2" destOrd="0" presId="urn:microsoft.com/office/officeart/2005/8/layout/hList2#3"/>
    <dgm:cxn modelId="{F39290BD-2FBF-4FA9-AFF9-02BC67E84566}" type="presParOf" srcId="{A4E0E7A0-C470-4E2B-AD44-D9C2495278EA}" destId="{A25E4E52-A795-4ABA-BA49-ABE29D36AECB}" srcOrd="0" destOrd="0" presId="urn:microsoft.com/office/officeart/2005/8/layout/hList2#3"/>
    <dgm:cxn modelId="{16FEF95D-EE46-4474-9977-FE02BA4243E9}" type="presParOf" srcId="{A4E0E7A0-C470-4E2B-AD44-D9C2495278EA}" destId="{BB3BE33B-E1AF-4ECC-8A72-3271EF375BB2}" srcOrd="1" destOrd="0" presId="urn:microsoft.com/office/officeart/2005/8/layout/hList2#3"/>
    <dgm:cxn modelId="{12233360-81E6-4F5C-AA66-C12479144889}" type="presParOf" srcId="{A4E0E7A0-C470-4E2B-AD44-D9C2495278EA}" destId="{294DED5C-99B2-495C-8934-E9631A1811D0}" srcOrd="2" destOrd="0" presId="urn:microsoft.com/office/officeart/2005/8/layout/hList2#3"/>
    <dgm:cxn modelId="{0EE8C3F9-D97A-4727-BEE7-2A8EC6545858}" type="presParOf" srcId="{E6C3BF0D-61B3-46E0-A971-AA6F5047B0F8}" destId="{CF15E740-A853-4549-99D3-20AB5C7FB5F3}" srcOrd="3" destOrd="0" presId="urn:microsoft.com/office/officeart/2005/8/layout/hList2#3"/>
    <dgm:cxn modelId="{4A82A265-8094-46F5-B339-BAE3AF86DD0E}" type="presParOf" srcId="{E6C3BF0D-61B3-46E0-A971-AA6F5047B0F8}" destId="{F3544B0C-6D79-479A-A1D3-C8303FD46AA1}" srcOrd="4" destOrd="0" presId="urn:microsoft.com/office/officeart/2005/8/layout/hList2#3"/>
    <dgm:cxn modelId="{58E5847E-7248-4F3D-B367-85E903F2E9BB}" type="presParOf" srcId="{F3544B0C-6D79-479A-A1D3-C8303FD46AA1}" destId="{4C4B3550-E053-4980-B237-533F096AAA1E}" srcOrd="0" destOrd="0" presId="urn:microsoft.com/office/officeart/2005/8/layout/hList2#3"/>
    <dgm:cxn modelId="{44AC594C-E01C-43A0-BB64-2D977E54C15E}" type="presParOf" srcId="{F3544B0C-6D79-479A-A1D3-C8303FD46AA1}" destId="{AB1881DA-31AE-44BD-A05C-04D7E7BD49DC}" srcOrd="1" destOrd="0" presId="urn:microsoft.com/office/officeart/2005/8/layout/hList2#3"/>
    <dgm:cxn modelId="{6DCB0BA5-8BBF-46A1-AAA2-3746CC9DF46A}" type="presParOf" srcId="{F3544B0C-6D79-479A-A1D3-C8303FD46AA1}" destId="{A0AF3389-3EC3-4A24-9266-6FBA0EA36674}" srcOrd="2" destOrd="0" presId="urn:microsoft.com/office/officeart/2005/8/layout/hList2#3"/>
    <dgm:cxn modelId="{C0F3770C-DA72-4B99-8F64-05549582E244}" type="presParOf" srcId="{E6C3BF0D-61B3-46E0-A971-AA6F5047B0F8}" destId="{D600C0F6-E4F4-4164-86D4-7D9DE75C9259}" srcOrd="5" destOrd="0" presId="urn:microsoft.com/office/officeart/2005/8/layout/hList2#3"/>
    <dgm:cxn modelId="{06B2B0D7-F606-4286-8756-1C645149F1F6}" type="presParOf" srcId="{E6C3BF0D-61B3-46E0-A971-AA6F5047B0F8}" destId="{5138BFEA-59EC-4952-BE00-F0D8513065E3}" srcOrd="6" destOrd="0" presId="urn:microsoft.com/office/officeart/2005/8/layout/hList2#3"/>
    <dgm:cxn modelId="{A1427E94-BA2D-4B12-A8DC-9ACE84EAD5DD}" type="presParOf" srcId="{5138BFEA-59EC-4952-BE00-F0D8513065E3}" destId="{AC491F74-1B71-4C02-8C40-BCD89D11CF63}" srcOrd="0" destOrd="0" presId="urn:microsoft.com/office/officeart/2005/8/layout/hList2#3"/>
    <dgm:cxn modelId="{04DF608F-0906-4E34-8CC0-581F8B638F3A}" type="presParOf" srcId="{5138BFEA-59EC-4952-BE00-F0D8513065E3}" destId="{14F69016-5A86-4719-BC6E-FD058A03714A}" srcOrd="1" destOrd="0" presId="urn:microsoft.com/office/officeart/2005/8/layout/hList2#3"/>
    <dgm:cxn modelId="{538632B9-7277-444C-97DD-3CA9F8E081DC}" type="presParOf" srcId="{5138BFEA-59EC-4952-BE00-F0D8513065E3}" destId="{3DD44888-6D2A-44B6-9264-5172375106A7}" srcOrd="2" destOrd="0" presId="urn:microsoft.com/office/officeart/2005/8/layout/hList2#3"/>
    <dgm:cxn modelId="{B686F84D-7ED3-4C1B-AAA3-7692455D8FF7}" type="presParOf" srcId="{E6C3BF0D-61B3-46E0-A971-AA6F5047B0F8}" destId="{F0D44C04-A779-4231-96CD-42F5D04D5617}" srcOrd="7" destOrd="0" presId="urn:microsoft.com/office/officeart/2005/8/layout/hList2#3"/>
    <dgm:cxn modelId="{AD1D3DA8-B1DC-47ED-B2AA-433EA215D753}" type="presParOf" srcId="{E6C3BF0D-61B3-46E0-A971-AA6F5047B0F8}" destId="{9EAB2C4E-273B-44DE-ACED-160AEE30DF7F}" srcOrd="8" destOrd="0" presId="urn:microsoft.com/office/officeart/2005/8/layout/hList2#3"/>
    <dgm:cxn modelId="{2263DF74-66B8-4F68-ADB1-D865505503F3}" type="presParOf" srcId="{9EAB2C4E-273B-44DE-ACED-160AEE30DF7F}" destId="{9B5D4C07-EF5B-4F67-9658-051DCF95EA27}" srcOrd="0" destOrd="0" presId="urn:microsoft.com/office/officeart/2005/8/layout/hList2#3"/>
    <dgm:cxn modelId="{105D1369-5344-438B-B36A-5E257686E774}" type="presParOf" srcId="{9EAB2C4E-273B-44DE-ACED-160AEE30DF7F}" destId="{B08C38A3-F1C2-45D0-BB21-84E274093AC0}" srcOrd="1" destOrd="0" presId="urn:microsoft.com/office/officeart/2005/8/layout/hList2#3"/>
    <dgm:cxn modelId="{F6A138B5-D48D-49D2-ADAF-A5DD3132015B}" type="presParOf" srcId="{9EAB2C4E-273B-44DE-ACED-160AEE30DF7F}" destId="{BCB2371F-A567-4F46-9C43-3CA4D26E066F}" srcOrd="2" destOrd="0" presId="urn:microsoft.com/office/officeart/2005/8/layout/hList2#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98E825A-21BF-44E2-A415-CB8817FC05FE}" type="doc">
      <dgm:prSet loTypeId="urn:microsoft.com/office/officeart/2008/layout/AlternatingHexagons" loCatId="list" qsTypeId="urn:microsoft.com/office/officeart/2005/8/quickstyle/simple1#15" qsCatId="simple" csTypeId="urn:microsoft.com/office/officeart/2005/8/colors/accent1_2#18" csCatId="accent1" phldr="1"/>
      <dgm:spPr/>
      <dgm:t>
        <a:bodyPr/>
        <a:lstStyle/>
        <a:p>
          <a:endParaRPr lang="en-US"/>
        </a:p>
      </dgm:t>
    </dgm:pt>
    <dgm:pt modelId="{16976CE9-C191-433C-97C4-2E8C953FA8E4}">
      <dgm:prSet phldrT="[Text]" custT="1"/>
      <dgm:spPr>
        <a:solidFill>
          <a:schemeClr val="accent2"/>
        </a:solidFill>
      </dgm:spPr>
      <dgm:t>
        <a:bodyPr/>
        <a:lstStyle/>
        <a:p>
          <a:r>
            <a:rPr lang="en-US" sz="1400" dirty="0">
              <a:latin typeface="Noto Sans CJK SC Black" panose="020B0A00000000000000" pitchFamily="34" charset="-122"/>
            </a:rPr>
            <a:t> </a:t>
          </a:r>
        </a:p>
      </dgm:t>
    </dgm:pt>
    <dgm:pt modelId="{26FA7DF7-E2A5-40FC-908E-69B6D9D8DC8D}" type="parTrans" cxnId="{48B5FD92-7F74-4DB7-8E66-930829C770EF}">
      <dgm:prSet/>
      <dgm:spPr/>
      <dgm:t>
        <a:bodyPr/>
        <a:lstStyle/>
        <a:p>
          <a:endParaRPr lang="en-US"/>
        </a:p>
      </dgm:t>
    </dgm:pt>
    <dgm:pt modelId="{C1CCE918-3AF1-4A16-919F-C01C9780A7B4}" type="sibTrans" cxnId="{48B5FD92-7F74-4DB7-8E66-930829C770EF}">
      <dgm:prSet/>
      <dgm:spPr>
        <a:noFill/>
        <a:ln>
          <a:noFill/>
        </a:ln>
      </dgm:spPr>
      <dgm:t>
        <a:bodyPr/>
        <a:lstStyle/>
        <a:p>
          <a:endParaRPr lang="en-US"/>
        </a:p>
      </dgm:t>
    </dgm:pt>
    <dgm:pt modelId="{D9B8D2F9-604C-4C78-9509-09C4BD44638B}">
      <dgm:prSet phldrT="[Text]" custT="1"/>
      <dgm:spPr/>
      <dgm:t>
        <a:bodyPr/>
        <a:lstStyle/>
        <a:p>
          <a:r>
            <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rPr>
            <a:t>Office</a:t>
          </a:r>
        </a:p>
        <a:p>
          <a:r>
            <a:rPr lang="zh-CN" altLang="en-US" sz="1400" b="1" dirty="0">
              <a:solidFill>
                <a:schemeClr val="tx1"/>
              </a:solidFill>
              <a:ea typeface="Noto Sans CJK SC Black" panose="020B0A00000000000000" pitchFamily="34" charset="-122"/>
              <a:cs typeface="Open Sans" charset="0"/>
            </a:rPr>
            <a:t>办公</a:t>
          </a:r>
          <a:endParaRPr lang="en-US" sz="1400" b="1" dirty="0">
            <a:solidFill>
              <a:schemeClr val="accent2"/>
            </a:solidFill>
          </a:endParaRPr>
        </a:p>
      </dgm:t>
    </dgm:pt>
    <dgm:pt modelId="{EBAAB5CE-091C-4AA2-BC3D-85D1A95A8CDA}" type="parTrans" cxnId="{AD64F710-780C-48E0-A9AD-524BC9AA8074}">
      <dgm:prSet/>
      <dgm:spPr/>
      <dgm:t>
        <a:bodyPr/>
        <a:lstStyle/>
        <a:p>
          <a:endParaRPr lang="en-US"/>
        </a:p>
      </dgm:t>
    </dgm:pt>
    <dgm:pt modelId="{98CDACAE-50CF-4924-BC6A-DB849EAE5DDD}" type="sibTrans" cxnId="{AD64F710-780C-48E0-A9AD-524BC9AA8074}">
      <dgm:prSet/>
      <dgm:spPr/>
      <dgm:t>
        <a:bodyPr/>
        <a:lstStyle/>
        <a:p>
          <a:endParaRPr lang="en-US"/>
        </a:p>
      </dgm:t>
    </dgm:pt>
    <dgm:pt modelId="{719706FA-487E-4261-8D14-D6BA3AB98C3A}">
      <dgm:prSet phldrT="[Text]" custT="1"/>
      <dgm:spPr/>
      <dgm:t>
        <a:bodyPr/>
        <a:lstStyle/>
        <a:p>
          <a:r>
            <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rPr>
            <a:t>Retails</a:t>
          </a:r>
        </a:p>
        <a:p>
          <a:r>
            <a:rPr lang="zh-CN" altLang="en-US" sz="1400" b="1" dirty="0">
              <a:solidFill>
                <a:schemeClr val="tx1"/>
              </a:solidFill>
              <a:ea typeface="Noto Sans CJK SC Black" panose="020B0A00000000000000" pitchFamily="34" charset="-122"/>
              <a:cs typeface="Open Sans" charset="0"/>
            </a:rPr>
            <a:t>零售</a:t>
          </a:r>
          <a:endParaRPr lang="en-US" sz="1400" b="1" dirty="0">
            <a:solidFill>
              <a:schemeClr val="accent4"/>
            </a:solidFill>
          </a:endParaRPr>
        </a:p>
      </dgm:t>
    </dgm:pt>
    <dgm:pt modelId="{549DD7DD-D3B9-4394-B8B6-86934D633CA5}" type="parTrans" cxnId="{FAB2D0F7-4653-43E7-BA70-EAD50D9C119F}">
      <dgm:prSet/>
      <dgm:spPr/>
      <dgm:t>
        <a:bodyPr/>
        <a:lstStyle/>
        <a:p>
          <a:endParaRPr lang="en-US"/>
        </a:p>
      </dgm:t>
    </dgm:pt>
    <dgm:pt modelId="{528456F8-2527-4F3D-8A36-284BBB6C191C}" type="sibTrans" cxnId="{FAB2D0F7-4653-43E7-BA70-EAD50D9C119F}">
      <dgm:prSet/>
      <dgm:spPr/>
      <dgm:t>
        <a:bodyPr/>
        <a:lstStyle/>
        <a:p>
          <a:endParaRPr lang="en-US"/>
        </a:p>
      </dgm:t>
    </dgm:pt>
    <dgm:pt modelId="{6214CFB8-47F1-4F7C-B9D2-AFE0B9D0A099}">
      <dgm:prSet phldrT="[Text]" custT="1"/>
      <dgm:spPr/>
      <dgm:t>
        <a:bodyPr/>
        <a:lstStyle/>
        <a:p>
          <a:r>
            <a:rPr lang="en-US" sz="1400" dirty="0">
              <a:latin typeface="Noto Sans CJK SC Black" panose="020B0A00000000000000" pitchFamily="34" charset="-122"/>
            </a:rPr>
            <a:t> </a:t>
          </a:r>
        </a:p>
      </dgm:t>
    </dgm:pt>
    <dgm:pt modelId="{6080490A-8F21-429C-BFD1-AD311E61C8D3}" type="parTrans" cxnId="{2D58DABB-CB15-4AD9-B075-15AD008B92F4}">
      <dgm:prSet/>
      <dgm:spPr/>
      <dgm:t>
        <a:bodyPr/>
        <a:lstStyle/>
        <a:p>
          <a:endParaRPr lang="en-US"/>
        </a:p>
      </dgm:t>
    </dgm:pt>
    <dgm:pt modelId="{D18AA604-3054-4FBE-B012-0A125D851282}" type="sibTrans" cxnId="{2D58DABB-CB15-4AD9-B075-15AD008B92F4}">
      <dgm:prSet/>
      <dgm:spPr>
        <a:noFill/>
        <a:ln>
          <a:noFill/>
        </a:ln>
      </dgm:spPr>
      <dgm:t>
        <a:bodyPr/>
        <a:lstStyle/>
        <a:p>
          <a:endParaRPr lang="en-US"/>
        </a:p>
      </dgm:t>
    </dgm:pt>
    <dgm:pt modelId="{40C298BE-E72A-415C-A26C-E546A0823DA7}">
      <dgm:prSet phldrT="[Text]" custT="1"/>
      <dgm:spPr>
        <a:solidFill>
          <a:schemeClr val="accent4"/>
        </a:solidFill>
      </dgm:spPr>
      <dgm:t>
        <a:bodyPr/>
        <a:lstStyle/>
        <a:p>
          <a:r>
            <a:rPr lang="en-US" sz="1400" dirty="0">
              <a:latin typeface="Noto Sans CJK SC Black" panose="020B0A00000000000000" pitchFamily="34" charset="-122"/>
            </a:rPr>
            <a:t> </a:t>
          </a:r>
        </a:p>
      </dgm:t>
    </dgm:pt>
    <dgm:pt modelId="{4C1FDFE2-319E-487F-A583-B1E4B01FF029}" type="parTrans" cxnId="{5DE04215-B5DD-4ED7-ACD4-12A7E874899F}">
      <dgm:prSet/>
      <dgm:spPr/>
      <dgm:t>
        <a:bodyPr/>
        <a:lstStyle/>
        <a:p>
          <a:endParaRPr lang="en-US"/>
        </a:p>
      </dgm:t>
    </dgm:pt>
    <dgm:pt modelId="{5AA3B136-27B7-491C-84F8-E038EFDCA8D8}" type="sibTrans" cxnId="{5DE04215-B5DD-4ED7-ACD4-12A7E874899F}">
      <dgm:prSet/>
      <dgm:spPr>
        <a:noFill/>
        <a:ln>
          <a:noFill/>
        </a:ln>
      </dgm:spPr>
      <dgm:t>
        <a:bodyPr/>
        <a:lstStyle/>
        <a:p>
          <a:endParaRPr lang="en-US"/>
        </a:p>
      </dgm:t>
    </dgm:pt>
    <dgm:pt modelId="{2699DF22-F0BF-4DD0-B4C1-222129CB64A1}">
      <dgm:prSet phldrT="[Text]" custT="1"/>
      <dgm:spPr/>
      <dgm:t>
        <a:bodyPr/>
        <a:lstStyle/>
        <a:p>
          <a:r>
            <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rPr>
            <a:t>Hotels</a:t>
          </a:r>
        </a:p>
        <a:p>
          <a:r>
            <a:rPr lang="zh-CN" altLang="en-US" sz="1400" b="1" dirty="0">
              <a:solidFill>
                <a:schemeClr val="tx1"/>
              </a:solidFill>
              <a:latin typeface="Noto Sans CJK SC Black" panose="020B0A00000000000000" pitchFamily="34" charset="-122"/>
              <a:ea typeface="Noto Sans CJK SC Black" panose="020B0A00000000000000" pitchFamily="34" charset="-122"/>
              <a:cs typeface="Open Sans" charset="0"/>
            </a:rPr>
            <a:t>酒店</a:t>
          </a:r>
          <a:endParaRPr lang="en-US" sz="1400" b="1" dirty="0">
            <a:solidFill>
              <a:schemeClr val="tx1"/>
            </a:solidFill>
            <a:latin typeface="Noto Sans CJK SC Black" panose="020B0A00000000000000" pitchFamily="34" charset="-122"/>
          </a:endParaRPr>
        </a:p>
      </dgm:t>
    </dgm:pt>
    <dgm:pt modelId="{E2BE7C53-C654-4FF4-9441-E62AD85BAFF4}" type="parTrans" cxnId="{C8D877CC-2A5D-4FB2-BB57-C27E17F97029}">
      <dgm:prSet/>
      <dgm:spPr/>
      <dgm:t>
        <a:bodyPr/>
        <a:lstStyle/>
        <a:p>
          <a:endParaRPr lang="en-US"/>
        </a:p>
      </dgm:t>
    </dgm:pt>
    <dgm:pt modelId="{2A91D389-27DA-4D54-9033-EDBCAA99BC0C}" type="sibTrans" cxnId="{C8D877CC-2A5D-4FB2-BB57-C27E17F97029}">
      <dgm:prSet/>
      <dgm:spPr/>
      <dgm:t>
        <a:bodyPr/>
        <a:lstStyle/>
        <a:p>
          <a:endParaRPr lang="en-US"/>
        </a:p>
      </dgm:t>
    </dgm:pt>
    <dgm:pt modelId="{E3862078-8015-4F7A-8B29-FA6DBC9095C3}">
      <dgm:prSet custT="1"/>
      <dgm:spPr/>
      <dgm:t>
        <a:bodyPr/>
        <a:lstStyle/>
        <a:p>
          <a:endParaRPr lang="en-US" sz="1200" dirty="0">
            <a:solidFill>
              <a:schemeClr val="tx1"/>
            </a:solidFill>
            <a:latin typeface="Noto Sans CJK SC Black" panose="020B0A00000000000000" pitchFamily="34" charset="-122"/>
          </a:endParaRPr>
        </a:p>
      </dgm:t>
    </dgm:pt>
    <dgm:pt modelId="{32A57C47-023B-40A5-889C-AFFFCE4112BC}" type="parTrans" cxnId="{F8716F5A-9EC7-408C-AFE7-7BDB527188E9}">
      <dgm:prSet/>
      <dgm:spPr/>
      <dgm:t>
        <a:bodyPr/>
        <a:lstStyle/>
        <a:p>
          <a:endParaRPr lang="en-US"/>
        </a:p>
      </dgm:t>
    </dgm:pt>
    <dgm:pt modelId="{B45CA34F-2D40-4BB7-A8D2-857262E03DEA}" type="sibTrans" cxnId="{F8716F5A-9EC7-408C-AFE7-7BDB527188E9}">
      <dgm:prSet/>
      <dgm:spPr/>
      <dgm:t>
        <a:bodyPr/>
        <a:lstStyle/>
        <a:p>
          <a:endParaRPr lang="en-US"/>
        </a:p>
      </dgm:t>
    </dgm:pt>
    <dgm:pt modelId="{66BFF304-4D54-44F6-848C-B2701B82EDDD}">
      <dgm:prSet custT="1"/>
      <dgm:spPr/>
      <dgm:t>
        <a:bodyPr/>
        <a:lstStyle/>
        <a:p>
          <a:endParaRPr lang="en-US" sz="1200" dirty="0">
            <a:solidFill>
              <a:schemeClr val="tx1"/>
            </a:solidFill>
          </a:endParaRPr>
        </a:p>
      </dgm:t>
    </dgm:pt>
    <dgm:pt modelId="{6F533B0B-1EC5-43E7-8F7D-57FA7594F769}" type="parTrans" cxnId="{2C411F38-75D3-49C0-AB8F-4BDDE576F301}">
      <dgm:prSet/>
      <dgm:spPr/>
      <dgm:t>
        <a:bodyPr/>
        <a:lstStyle/>
        <a:p>
          <a:endParaRPr lang="en-US"/>
        </a:p>
      </dgm:t>
    </dgm:pt>
    <dgm:pt modelId="{52A87837-A334-4438-957D-77059717070D}" type="sibTrans" cxnId="{2C411F38-75D3-49C0-AB8F-4BDDE576F301}">
      <dgm:prSet/>
      <dgm:spPr/>
      <dgm:t>
        <a:bodyPr/>
        <a:lstStyle/>
        <a:p>
          <a:endParaRPr lang="en-US"/>
        </a:p>
      </dgm:t>
    </dgm:pt>
    <dgm:pt modelId="{CD299EB4-5771-48E8-A9CF-4C7BFC0736A2}">
      <dgm:prSet phldrT="[Text]" custT="1"/>
      <dgm:spPr>
        <a:solidFill>
          <a:schemeClr val="tx1"/>
        </a:solidFill>
      </dgm:spPr>
      <dgm:t>
        <a:bodyPr/>
        <a:lstStyle/>
        <a:p>
          <a:endParaRPr lang="en-US" sz="1400" b="1" dirty="0"/>
        </a:p>
      </dgm:t>
    </dgm:pt>
    <dgm:pt modelId="{7A5234C2-E6AB-444A-BD45-83C1C735BF17}" type="parTrans" cxnId="{A7E2FAC2-55CF-4CEB-B5A3-E1B481E05F72}">
      <dgm:prSet/>
      <dgm:spPr/>
      <dgm:t>
        <a:bodyPr/>
        <a:lstStyle/>
        <a:p>
          <a:endParaRPr lang="en-US"/>
        </a:p>
      </dgm:t>
    </dgm:pt>
    <dgm:pt modelId="{AFA6E801-F7D9-476B-BF4E-7B8890245B9B}" type="sibTrans" cxnId="{A7E2FAC2-55CF-4CEB-B5A3-E1B481E05F72}">
      <dgm:prSet/>
      <dgm:spPr>
        <a:noFill/>
        <a:ln>
          <a:noFill/>
        </a:ln>
      </dgm:spPr>
      <dgm:t>
        <a:bodyPr/>
        <a:lstStyle/>
        <a:p>
          <a:endParaRPr lang="en-US"/>
        </a:p>
      </dgm:t>
    </dgm:pt>
    <dgm:pt modelId="{E52B77F3-4C4F-4B69-84C8-F45ECE618716}">
      <dgm:prSet phldrT="[Text]" custT="1"/>
      <dgm:spPr/>
      <dgm:t>
        <a:bodyPr/>
        <a:lstStyle/>
        <a:p>
          <a:r>
            <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rPr>
            <a:t>Residence</a:t>
          </a:r>
        </a:p>
        <a:p>
          <a:r>
            <a:rPr lang="zh-CN" altLang="en-US" sz="1400" b="1" dirty="0">
              <a:solidFill>
                <a:schemeClr val="tx1"/>
              </a:solidFill>
              <a:latin typeface="Noto Sans CJK SC Black" panose="020B0A00000000000000" pitchFamily="34" charset="-122"/>
              <a:ea typeface="Noto Sans CJK SC Black" panose="020B0A00000000000000" pitchFamily="34" charset="-122"/>
              <a:cs typeface="Open Sans" charset="0"/>
            </a:rPr>
            <a:t>住宅</a:t>
          </a:r>
          <a:endPar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endParaRPr>
        </a:p>
      </dgm:t>
    </dgm:pt>
    <dgm:pt modelId="{CB93B562-A1B7-448D-993E-2AF2231B3A7E}" type="sibTrans" cxnId="{FB88796F-3A7F-4AB6-9B40-2CC93C3BB9F1}">
      <dgm:prSet/>
      <dgm:spPr/>
      <dgm:t>
        <a:bodyPr/>
        <a:lstStyle/>
        <a:p>
          <a:endParaRPr lang="en-US"/>
        </a:p>
      </dgm:t>
    </dgm:pt>
    <dgm:pt modelId="{6ACFE2A3-84FC-4987-88F4-3478C1D3FD7E}" type="parTrans" cxnId="{FB88796F-3A7F-4AB6-9B40-2CC93C3BB9F1}">
      <dgm:prSet/>
      <dgm:spPr/>
      <dgm:t>
        <a:bodyPr/>
        <a:lstStyle/>
        <a:p>
          <a:endParaRPr lang="en-US"/>
        </a:p>
      </dgm:t>
    </dgm:pt>
    <dgm:pt modelId="{583F8807-8EA2-4052-BB0A-B4318B27E5A0}" type="pres">
      <dgm:prSet presAssocID="{698E825A-21BF-44E2-A415-CB8817FC05FE}" presName="Name0" presStyleCnt="0">
        <dgm:presLayoutVars>
          <dgm:chMax/>
          <dgm:chPref/>
          <dgm:dir/>
          <dgm:animLvl val="lvl"/>
        </dgm:presLayoutVars>
      </dgm:prSet>
      <dgm:spPr/>
    </dgm:pt>
    <dgm:pt modelId="{8B1C10CE-3730-4647-9FCC-BF8EFC33D77A}" type="pres">
      <dgm:prSet presAssocID="{16976CE9-C191-433C-97C4-2E8C953FA8E4}" presName="composite" presStyleCnt="0"/>
      <dgm:spPr/>
    </dgm:pt>
    <dgm:pt modelId="{15EBAAC3-EB87-4AF1-A450-039DAA000E7F}" type="pres">
      <dgm:prSet presAssocID="{16976CE9-C191-433C-97C4-2E8C953FA8E4}" presName="Parent1" presStyleLbl="node1" presStyleIdx="0" presStyleCnt="8" custScaleX="135274" custScaleY="116734" custLinFactY="52229" custLinFactNeighborX="61476" custLinFactNeighborY="100000">
        <dgm:presLayoutVars>
          <dgm:chMax val="1"/>
          <dgm:chPref val="1"/>
          <dgm:bulletEnabled val="1"/>
        </dgm:presLayoutVars>
      </dgm:prSet>
      <dgm:spPr>
        <a:prstGeom prst="diamond">
          <a:avLst/>
        </a:prstGeom>
      </dgm:spPr>
    </dgm:pt>
    <dgm:pt modelId="{35582457-3C73-42F7-ADDC-AD9836F27042}" type="pres">
      <dgm:prSet presAssocID="{16976CE9-C191-433C-97C4-2E8C953FA8E4}" presName="Childtext1" presStyleLbl="revTx" presStyleIdx="0" presStyleCnt="4" custScaleX="158064" custLinFactX="1101" custLinFactY="75984" custLinFactNeighborX="100000" custLinFactNeighborY="100000">
        <dgm:presLayoutVars>
          <dgm:chMax val="0"/>
          <dgm:chPref val="0"/>
          <dgm:bulletEnabled val="1"/>
        </dgm:presLayoutVars>
      </dgm:prSet>
      <dgm:spPr>
        <a:prstGeom prst="rect">
          <a:avLst/>
        </a:prstGeom>
      </dgm:spPr>
    </dgm:pt>
    <dgm:pt modelId="{F2E0BE27-8C65-4DFE-8461-B044322E6E2D}" type="pres">
      <dgm:prSet presAssocID="{16976CE9-C191-433C-97C4-2E8C953FA8E4}" presName="BalanceSpacing" presStyleCnt="0"/>
      <dgm:spPr/>
    </dgm:pt>
    <dgm:pt modelId="{489E476E-EFC6-4614-985F-2CE91EACB468}" type="pres">
      <dgm:prSet presAssocID="{16976CE9-C191-433C-97C4-2E8C953FA8E4}" presName="BalanceSpacing1" presStyleCnt="0"/>
      <dgm:spPr/>
    </dgm:pt>
    <dgm:pt modelId="{EA5B76A5-5143-466A-8002-919F9B40B869}" type="pres">
      <dgm:prSet presAssocID="{C1CCE918-3AF1-4A16-919F-C01C9780A7B4}" presName="Accent1Text" presStyleLbl="node1" presStyleIdx="1" presStyleCnt="8" custScaleX="115450" custLinFactNeighborX="-12660" custLinFactNeighborY="-5"/>
      <dgm:spPr>
        <a:prstGeom prst="diamond">
          <a:avLst/>
        </a:prstGeom>
      </dgm:spPr>
    </dgm:pt>
    <dgm:pt modelId="{24C3E285-823A-4293-B9EF-99B5DD21991E}" type="pres">
      <dgm:prSet presAssocID="{C1CCE918-3AF1-4A16-919F-C01C9780A7B4}" presName="spaceBetweenRectangles" presStyleCnt="0"/>
      <dgm:spPr/>
    </dgm:pt>
    <dgm:pt modelId="{4F0D162E-C7A0-4E53-8156-47952C997F6D}" type="pres">
      <dgm:prSet presAssocID="{CD299EB4-5771-48E8-A9CF-4C7BFC0736A2}" presName="composite" presStyleCnt="0"/>
      <dgm:spPr/>
    </dgm:pt>
    <dgm:pt modelId="{0B90C404-FEE2-4ADD-AC34-FD6416049FD3}" type="pres">
      <dgm:prSet presAssocID="{CD299EB4-5771-48E8-A9CF-4C7BFC0736A2}" presName="Parent1" presStyleLbl="node1" presStyleIdx="2" presStyleCnt="8" custScaleX="136840" custScaleY="114555" custLinFactY="71489" custLinFactNeighborX="86136" custLinFactNeighborY="100000">
        <dgm:presLayoutVars>
          <dgm:chMax val="1"/>
          <dgm:chPref val="1"/>
          <dgm:bulletEnabled val="1"/>
        </dgm:presLayoutVars>
      </dgm:prSet>
      <dgm:spPr>
        <a:prstGeom prst="diamond">
          <a:avLst/>
        </a:prstGeom>
      </dgm:spPr>
    </dgm:pt>
    <dgm:pt modelId="{6979C1F3-1211-41DA-B6A8-A31A61C17B57}" type="pres">
      <dgm:prSet presAssocID="{CD299EB4-5771-48E8-A9CF-4C7BFC0736A2}" presName="Childtext1" presStyleLbl="revTx" presStyleIdx="1" presStyleCnt="4" custScaleX="133448" custLinFactNeighborX="19000" custLinFactNeighborY="46917">
        <dgm:presLayoutVars>
          <dgm:chMax val="0"/>
          <dgm:chPref val="0"/>
          <dgm:bulletEnabled val="1"/>
        </dgm:presLayoutVars>
      </dgm:prSet>
      <dgm:spPr/>
    </dgm:pt>
    <dgm:pt modelId="{0C9D2856-38E5-404E-B0CE-6939F3E30A4A}" type="pres">
      <dgm:prSet presAssocID="{CD299EB4-5771-48E8-A9CF-4C7BFC0736A2}" presName="BalanceSpacing" presStyleCnt="0"/>
      <dgm:spPr/>
    </dgm:pt>
    <dgm:pt modelId="{0185A2A5-BE22-4FF7-AAAB-19F110A235D5}" type="pres">
      <dgm:prSet presAssocID="{CD299EB4-5771-48E8-A9CF-4C7BFC0736A2}" presName="BalanceSpacing1" presStyleCnt="0"/>
      <dgm:spPr/>
    </dgm:pt>
    <dgm:pt modelId="{90E3359C-44A6-4DDD-812A-5AAF05B83096}" type="pres">
      <dgm:prSet presAssocID="{AFA6E801-F7D9-476B-BF4E-7B8890245B9B}" presName="Accent1Text" presStyleLbl="node1" presStyleIdx="3" presStyleCnt="8" custLinFactY="17354" custLinFactNeighborX="40836" custLinFactNeighborY="100000"/>
      <dgm:spPr/>
    </dgm:pt>
    <dgm:pt modelId="{9D03F836-723B-4D3B-A4B4-12E3D39379D8}" type="pres">
      <dgm:prSet presAssocID="{AFA6E801-F7D9-476B-BF4E-7B8890245B9B}" presName="spaceBetweenRectangles" presStyleCnt="0"/>
      <dgm:spPr/>
    </dgm:pt>
    <dgm:pt modelId="{3B794953-8610-44C5-A13C-989B59EBD029}" type="pres">
      <dgm:prSet presAssocID="{6214CFB8-47F1-4F7C-B9D2-AFE0B9D0A099}" presName="composite" presStyleCnt="0"/>
      <dgm:spPr/>
    </dgm:pt>
    <dgm:pt modelId="{EF269911-464B-4513-B10B-64D5A30AC5B3}" type="pres">
      <dgm:prSet presAssocID="{6214CFB8-47F1-4F7C-B9D2-AFE0B9D0A099}" presName="Parent1" presStyleLbl="node1" presStyleIdx="4" presStyleCnt="8" custScaleX="135274" custScaleY="116734" custLinFactX="23103" custLinFactNeighborX="100000" custLinFactNeighborY="10963">
        <dgm:presLayoutVars>
          <dgm:chMax val="1"/>
          <dgm:chPref val="1"/>
          <dgm:bulletEnabled val="1"/>
        </dgm:presLayoutVars>
      </dgm:prSet>
      <dgm:spPr>
        <a:prstGeom prst="diamond">
          <a:avLst/>
        </a:prstGeom>
      </dgm:spPr>
    </dgm:pt>
    <dgm:pt modelId="{878B3599-399F-4C6A-A04F-BBAAA890074E}" type="pres">
      <dgm:prSet presAssocID="{6214CFB8-47F1-4F7C-B9D2-AFE0B9D0A099}" presName="Childtext1" presStyleLbl="revTx" presStyleIdx="2" presStyleCnt="4" custScaleX="128423" custLinFactX="1762" custLinFactY="15888" custLinFactNeighborX="100000" custLinFactNeighborY="100000">
        <dgm:presLayoutVars>
          <dgm:chMax val="0"/>
          <dgm:chPref val="0"/>
          <dgm:bulletEnabled val="1"/>
        </dgm:presLayoutVars>
      </dgm:prSet>
      <dgm:spPr>
        <a:prstGeom prst="rect">
          <a:avLst/>
        </a:prstGeom>
      </dgm:spPr>
    </dgm:pt>
    <dgm:pt modelId="{4FCE12BC-60EE-48F5-B80E-25970489B9D5}" type="pres">
      <dgm:prSet presAssocID="{6214CFB8-47F1-4F7C-B9D2-AFE0B9D0A099}" presName="BalanceSpacing" presStyleCnt="0"/>
      <dgm:spPr/>
    </dgm:pt>
    <dgm:pt modelId="{C436533B-8569-4F3C-9FF7-3D2B1B47694A}" type="pres">
      <dgm:prSet presAssocID="{6214CFB8-47F1-4F7C-B9D2-AFE0B9D0A099}" presName="BalanceSpacing1" presStyleCnt="0"/>
      <dgm:spPr/>
    </dgm:pt>
    <dgm:pt modelId="{68FF7F52-8CBF-44A1-83E5-0D560B6C12C1}" type="pres">
      <dgm:prSet presAssocID="{D18AA604-3054-4FBE-B012-0A125D851282}" presName="Accent1Text" presStyleLbl="node1" presStyleIdx="5" presStyleCnt="8" custScaleX="115450" custLinFactNeighborX="-7850" custLinFactNeighborY="-630"/>
      <dgm:spPr>
        <a:prstGeom prst="diamond">
          <a:avLst/>
        </a:prstGeom>
      </dgm:spPr>
    </dgm:pt>
    <dgm:pt modelId="{4B3E47CA-276D-41BA-9500-F2448D190FE1}" type="pres">
      <dgm:prSet presAssocID="{D18AA604-3054-4FBE-B012-0A125D851282}" presName="spaceBetweenRectangles" presStyleCnt="0"/>
      <dgm:spPr/>
    </dgm:pt>
    <dgm:pt modelId="{31281B66-3397-45FF-B7FC-8B32E817D71B}" type="pres">
      <dgm:prSet presAssocID="{40C298BE-E72A-415C-A26C-E546A0823DA7}" presName="composite" presStyleCnt="0"/>
      <dgm:spPr/>
    </dgm:pt>
    <dgm:pt modelId="{AF5A22DA-11FB-4C68-B5C2-A9EF3CB1EFBD}" type="pres">
      <dgm:prSet presAssocID="{40C298BE-E72A-415C-A26C-E546A0823DA7}" presName="Parent1" presStyleLbl="node1" presStyleIdx="6" presStyleCnt="8" custScaleX="135274" custScaleY="114909" custLinFactNeighborX="10850" custLinFactNeighborY="-90179">
        <dgm:presLayoutVars>
          <dgm:chMax val="1"/>
          <dgm:chPref val="1"/>
          <dgm:bulletEnabled val="1"/>
        </dgm:presLayoutVars>
      </dgm:prSet>
      <dgm:spPr>
        <a:prstGeom prst="diamond">
          <a:avLst/>
        </a:prstGeom>
      </dgm:spPr>
    </dgm:pt>
    <dgm:pt modelId="{A7B669FC-D893-4C51-8935-A775E754A26B}" type="pres">
      <dgm:prSet presAssocID="{40C298BE-E72A-415C-A26C-E546A0823DA7}" presName="Childtext1" presStyleLbl="revTx" presStyleIdx="3" presStyleCnt="4" custScaleX="148886" custLinFactNeighborX="8055" custLinFactNeighborY="29315">
        <dgm:presLayoutVars>
          <dgm:chMax val="0"/>
          <dgm:chPref val="0"/>
          <dgm:bulletEnabled val="1"/>
        </dgm:presLayoutVars>
      </dgm:prSet>
      <dgm:spPr>
        <a:prstGeom prst="rect">
          <a:avLst/>
        </a:prstGeom>
      </dgm:spPr>
    </dgm:pt>
    <dgm:pt modelId="{EA6A0206-638F-4834-B8BF-A9869045FAC7}" type="pres">
      <dgm:prSet presAssocID="{40C298BE-E72A-415C-A26C-E546A0823DA7}" presName="BalanceSpacing" presStyleCnt="0"/>
      <dgm:spPr/>
    </dgm:pt>
    <dgm:pt modelId="{DFCF7209-8A48-4367-AB27-E33A0BBF7F02}" type="pres">
      <dgm:prSet presAssocID="{40C298BE-E72A-415C-A26C-E546A0823DA7}" presName="BalanceSpacing1" presStyleCnt="0"/>
      <dgm:spPr/>
    </dgm:pt>
    <dgm:pt modelId="{3D9C5A89-80BD-4686-A045-06BCB7FA5F8C}" type="pres">
      <dgm:prSet presAssocID="{5AA3B136-27B7-491C-84F8-E038EFDCA8D8}" presName="Accent1Text" presStyleLbl="node1" presStyleIdx="7" presStyleCnt="8" custScaleX="115450"/>
      <dgm:spPr>
        <a:prstGeom prst="diamond">
          <a:avLst/>
        </a:prstGeom>
      </dgm:spPr>
    </dgm:pt>
  </dgm:ptLst>
  <dgm:cxnLst>
    <dgm:cxn modelId="{28AA2C09-382E-44B4-8F0D-660DCA0036ED}" type="presOf" srcId="{40C298BE-E72A-415C-A26C-E546A0823DA7}" destId="{AF5A22DA-11FB-4C68-B5C2-A9EF3CB1EFBD}" srcOrd="0" destOrd="0" presId="urn:microsoft.com/office/officeart/2008/layout/AlternatingHexagons"/>
    <dgm:cxn modelId="{AD64F710-780C-48E0-A9AD-524BC9AA8074}" srcId="{16976CE9-C191-433C-97C4-2E8C953FA8E4}" destId="{D9B8D2F9-604C-4C78-9509-09C4BD44638B}" srcOrd="0" destOrd="0" parTransId="{EBAAB5CE-091C-4AA2-BC3D-85D1A95A8CDA}" sibTransId="{98CDACAE-50CF-4924-BC6A-DB849EAE5DDD}"/>
    <dgm:cxn modelId="{5DE04215-B5DD-4ED7-ACD4-12A7E874899F}" srcId="{698E825A-21BF-44E2-A415-CB8817FC05FE}" destId="{40C298BE-E72A-415C-A26C-E546A0823DA7}" srcOrd="3" destOrd="0" parTransId="{4C1FDFE2-319E-487F-A583-B1E4B01FF029}" sibTransId="{5AA3B136-27B7-491C-84F8-E038EFDCA8D8}"/>
    <dgm:cxn modelId="{D41E4616-D2DC-417B-86AB-C911B1C4BB8F}" type="presOf" srcId="{5AA3B136-27B7-491C-84F8-E038EFDCA8D8}" destId="{3D9C5A89-80BD-4686-A045-06BCB7FA5F8C}" srcOrd="0" destOrd="0" presId="urn:microsoft.com/office/officeart/2008/layout/AlternatingHexagons"/>
    <dgm:cxn modelId="{87133E17-52DD-4800-8EB1-53818F27280A}" type="presOf" srcId="{C1CCE918-3AF1-4A16-919F-C01C9780A7B4}" destId="{EA5B76A5-5143-466A-8002-919F9B40B869}" srcOrd="0" destOrd="0" presId="urn:microsoft.com/office/officeart/2008/layout/AlternatingHexagons"/>
    <dgm:cxn modelId="{88D8D830-3EBF-43FD-89B6-C940B2BA2E83}" type="presOf" srcId="{16976CE9-C191-433C-97C4-2E8C953FA8E4}" destId="{15EBAAC3-EB87-4AF1-A450-039DAA000E7F}" srcOrd="0" destOrd="0" presId="urn:microsoft.com/office/officeart/2008/layout/AlternatingHexagons"/>
    <dgm:cxn modelId="{2C411F38-75D3-49C0-AB8F-4BDDE576F301}" srcId="{CD299EB4-5771-48E8-A9CF-4C7BFC0736A2}" destId="{66BFF304-4D54-44F6-848C-B2701B82EDDD}" srcOrd="1" destOrd="0" parTransId="{6F533B0B-1EC5-43E7-8F7D-57FA7594F769}" sibTransId="{52A87837-A334-4438-957D-77059717070D}"/>
    <dgm:cxn modelId="{8AA2E05C-C51B-43C6-8F37-42DE3F18B586}" type="presOf" srcId="{CD299EB4-5771-48E8-A9CF-4C7BFC0736A2}" destId="{0B90C404-FEE2-4ADD-AC34-FD6416049FD3}" srcOrd="0" destOrd="0" presId="urn:microsoft.com/office/officeart/2008/layout/AlternatingHexagons"/>
    <dgm:cxn modelId="{FB88796F-3A7F-4AB6-9B40-2CC93C3BB9F1}" srcId="{6214CFB8-47F1-4F7C-B9D2-AFE0B9D0A099}" destId="{E52B77F3-4C4F-4B69-84C8-F45ECE618716}" srcOrd="0" destOrd="0" parTransId="{6ACFE2A3-84FC-4987-88F4-3478C1D3FD7E}" sibTransId="{CB93B562-A1B7-448D-993E-2AF2231B3A7E}"/>
    <dgm:cxn modelId="{EA001E75-7D17-4813-8BCE-227C26DCD7CA}" type="presOf" srcId="{D9B8D2F9-604C-4C78-9509-09C4BD44638B}" destId="{35582457-3C73-42F7-ADDC-AD9836F27042}" srcOrd="0" destOrd="0" presId="urn:microsoft.com/office/officeart/2008/layout/AlternatingHexagons"/>
    <dgm:cxn modelId="{F8716F5A-9EC7-408C-AFE7-7BDB527188E9}" srcId="{40C298BE-E72A-415C-A26C-E546A0823DA7}" destId="{E3862078-8015-4F7A-8B29-FA6DBC9095C3}" srcOrd="1" destOrd="0" parTransId="{32A57C47-023B-40A5-889C-AFFFCE4112BC}" sibTransId="{B45CA34F-2D40-4BB7-A8D2-857262E03DEA}"/>
    <dgm:cxn modelId="{57439B82-7413-4386-A989-8075F4B189CB}" type="presOf" srcId="{698E825A-21BF-44E2-A415-CB8817FC05FE}" destId="{583F8807-8EA2-4052-BB0A-B4318B27E5A0}" srcOrd="0" destOrd="0" presId="urn:microsoft.com/office/officeart/2008/layout/AlternatingHexagons"/>
    <dgm:cxn modelId="{48B5FD92-7F74-4DB7-8E66-930829C770EF}" srcId="{698E825A-21BF-44E2-A415-CB8817FC05FE}" destId="{16976CE9-C191-433C-97C4-2E8C953FA8E4}" srcOrd="0" destOrd="0" parTransId="{26FA7DF7-E2A5-40FC-908E-69B6D9D8DC8D}" sibTransId="{C1CCE918-3AF1-4A16-919F-C01C9780A7B4}"/>
    <dgm:cxn modelId="{1286BA9E-85BE-4805-A57B-8D83CC525248}" type="presOf" srcId="{66BFF304-4D54-44F6-848C-B2701B82EDDD}" destId="{6979C1F3-1211-41DA-B6A8-A31A61C17B57}" srcOrd="0" destOrd="1" presId="urn:microsoft.com/office/officeart/2008/layout/AlternatingHexagons"/>
    <dgm:cxn modelId="{AD0509A0-2F65-4E63-A402-2514C7C5765C}" type="presOf" srcId="{719706FA-487E-4261-8D14-D6BA3AB98C3A}" destId="{6979C1F3-1211-41DA-B6A8-A31A61C17B57}" srcOrd="0" destOrd="0" presId="urn:microsoft.com/office/officeart/2008/layout/AlternatingHexagons"/>
    <dgm:cxn modelId="{BD781EA6-2B2D-4D82-9124-1E2F73F97F5B}" type="presOf" srcId="{E52B77F3-4C4F-4B69-84C8-F45ECE618716}" destId="{878B3599-399F-4C6A-A04F-BBAAA890074E}" srcOrd="0" destOrd="0" presId="urn:microsoft.com/office/officeart/2008/layout/AlternatingHexagons"/>
    <dgm:cxn modelId="{768192AA-A8C3-46D2-802C-384A65381161}" type="presOf" srcId="{E3862078-8015-4F7A-8B29-FA6DBC9095C3}" destId="{A7B669FC-D893-4C51-8935-A775E754A26B}" srcOrd="0" destOrd="1" presId="urn:microsoft.com/office/officeart/2008/layout/AlternatingHexagons"/>
    <dgm:cxn modelId="{2D58DABB-CB15-4AD9-B075-15AD008B92F4}" srcId="{698E825A-21BF-44E2-A415-CB8817FC05FE}" destId="{6214CFB8-47F1-4F7C-B9D2-AFE0B9D0A099}" srcOrd="2" destOrd="0" parTransId="{6080490A-8F21-429C-BFD1-AD311E61C8D3}" sibTransId="{D18AA604-3054-4FBE-B012-0A125D851282}"/>
    <dgm:cxn modelId="{BD30E4BD-894D-4174-8239-E0EC80B8A1C2}" type="presOf" srcId="{D18AA604-3054-4FBE-B012-0A125D851282}" destId="{68FF7F52-8CBF-44A1-83E5-0D560B6C12C1}" srcOrd="0" destOrd="0" presId="urn:microsoft.com/office/officeart/2008/layout/AlternatingHexagons"/>
    <dgm:cxn modelId="{6949EDBF-1734-4E11-8EA0-D252D83AF290}" type="presOf" srcId="{2699DF22-F0BF-4DD0-B4C1-222129CB64A1}" destId="{A7B669FC-D893-4C51-8935-A775E754A26B}" srcOrd="0" destOrd="0" presId="urn:microsoft.com/office/officeart/2008/layout/AlternatingHexagons"/>
    <dgm:cxn modelId="{A7E2FAC2-55CF-4CEB-B5A3-E1B481E05F72}" srcId="{698E825A-21BF-44E2-A415-CB8817FC05FE}" destId="{CD299EB4-5771-48E8-A9CF-4C7BFC0736A2}" srcOrd="1" destOrd="0" parTransId="{7A5234C2-E6AB-444A-BD45-83C1C735BF17}" sibTransId="{AFA6E801-F7D9-476B-BF4E-7B8890245B9B}"/>
    <dgm:cxn modelId="{C8D877CC-2A5D-4FB2-BB57-C27E17F97029}" srcId="{40C298BE-E72A-415C-A26C-E546A0823DA7}" destId="{2699DF22-F0BF-4DD0-B4C1-222129CB64A1}" srcOrd="0" destOrd="0" parTransId="{E2BE7C53-C654-4FF4-9441-E62AD85BAFF4}" sibTransId="{2A91D389-27DA-4D54-9033-EDBCAA99BC0C}"/>
    <dgm:cxn modelId="{E521A5E0-ED09-459F-88BF-322C2900A210}" type="presOf" srcId="{AFA6E801-F7D9-476B-BF4E-7B8890245B9B}" destId="{90E3359C-44A6-4DDD-812A-5AAF05B83096}" srcOrd="0" destOrd="0" presId="urn:microsoft.com/office/officeart/2008/layout/AlternatingHexagons"/>
    <dgm:cxn modelId="{FAB2D0F7-4653-43E7-BA70-EAD50D9C119F}" srcId="{CD299EB4-5771-48E8-A9CF-4C7BFC0736A2}" destId="{719706FA-487E-4261-8D14-D6BA3AB98C3A}" srcOrd="0" destOrd="0" parTransId="{549DD7DD-D3B9-4394-B8B6-86934D633CA5}" sibTransId="{528456F8-2527-4F3D-8A36-284BBB6C191C}"/>
    <dgm:cxn modelId="{738308FB-1AFE-4517-BC5D-F5170806DF63}" type="presOf" srcId="{6214CFB8-47F1-4F7C-B9D2-AFE0B9D0A099}" destId="{EF269911-464B-4513-B10B-64D5A30AC5B3}" srcOrd="0" destOrd="0" presId="urn:microsoft.com/office/officeart/2008/layout/AlternatingHexagons"/>
    <dgm:cxn modelId="{4BA4630A-B547-4E52-BFBF-BADE5B11CA30}" type="presParOf" srcId="{583F8807-8EA2-4052-BB0A-B4318B27E5A0}" destId="{8B1C10CE-3730-4647-9FCC-BF8EFC33D77A}" srcOrd="0" destOrd="0" presId="urn:microsoft.com/office/officeart/2008/layout/AlternatingHexagons"/>
    <dgm:cxn modelId="{F77AE9DA-E19D-46BE-8752-348636F3C502}" type="presParOf" srcId="{8B1C10CE-3730-4647-9FCC-BF8EFC33D77A}" destId="{15EBAAC3-EB87-4AF1-A450-039DAA000E7F}" srcOrd="0" destOrd="0" presId="urn:microsoft.com/office/officeart/2008/layout/AlternatingHexagons"/>
    <dgm:cxn modelId="{E390D0F9-1F00-4DAD-A74B-BAB3A81542C1}" type="presParOf" srcId="{8B1C10CE-3730-4647-9FCC-BF8EFC33D77A}" destId="{35582457-3C73-42F7-ADDC-AD9836F27042}" srcOrd="1" destOrd="0" presId="urn:microsoft.com/office/officeart/2008/layout/AlternatingHexagons"/>
    <dgm:cxn modelId="{1B85A206-AC84-46A4-83EB-DFCB527BC453}" type="presParOf" srcId="{8B1C10CE-3730-4647-9FCC-BF8EFC33D77A}" destId="{F2E0BE27-8C65-4DFE-8461-B044322E6E2D}" srcOrd="2" destOrd="0" presId="urn:microsoft.com/office/officeart/2008/layout/AlternatingHexagons"/>
    <dgm:cxn modelId="{D6EF4D8A-912D-47BB-8DE6-72BF542361F8}" type="presParOf" srcId="{8B1C10CE-3730-4647-9FCC-BF8EFC33D77A}" destId="{489E476E-EFC6-4614-985F-2CE91EACB468}" srcOrd="3" destOrd="0" presId="urn:microsoft.com/office/officeart/2008/layout/AlternatingHexagons"/>
    <dgm:cxn modelId="{8C0D8F32-B6AD-425B-A2F7-622E6C24E22A}" type="presParOf" srcId="{8B1C10CE-3730-4647-9FCC-BF8EFC33D77A}" destId="{EA5B76A5-5143-466A-8002-919F9B40B869}" srcOrd="4" destOrd="0" presId="urn:microsoft.com/office/officeart/2008/layout/AlternatingHexagons"/>
    <dgm:cxn modelId="{F73E0CFD-7C4E-4A6B-98D1-503FDD978C2E}" type="presParOf" srcId="{583F8807-8EA2-4052-BB0A-B4318B27E5A0}" destId="{24C3E285-823A-4293-B9EF-99B5DD21991E}" srcOrd="1" destOrd="0" presId="urn:microsoft.com/office/officeart/2008/layout/AlternatingHexagons"/>
    <dgm:cxn modelId="{8B9194A5-EC4F-4653-ADD9-CC273E89C0CD}" type="presParOf" srcId="{583F8807-8EA2-4052-BB0A-B4318B27E5A0}" destId="{4F0D162E-C7A0-4E53-8156-47952C997F6D}" srcOrd="2" destOrd="0" presId="urn:microsoft.com/office/officeart/2008/layout/AlternatingHexagons"/>
    <dgm:cxn modelId="{B9EC84C4-F8D5-44A3-98FD-AFB46AC83113}" type="presParOf" srcId="{4F0D162E-C7A0-4E53-8156-47952C997F6D}" destId="{0B90C404-FEE2-4ADD-AC34-FD6416049FD3}" srcOrd="0" destOrd="0" presId="urn:microsoft.com/office/officeart/2008/layout/AlternatingHexagons"/>
    <dgm:cxn modelId="{A05F3245-78DF-4E14-9CC0-BCBB29C1D008}" type="presParOf" srcId="{4F0D162E-C7A0-4E53-8156-47952C997F6D}" destId="{6979C1F3-1211-41DA-B6A8-A31A61C17B57}" srcOrd="1" destOrd="0" presId="urn:microsoft.com/office/officeart/2008/layout/AlternatingHexagons"/>
    <dgm:cxn modelId="{BC7F5F55-80D3-4D06-A41B-9A6D8F6D3653}" type="presParOf" srcId="{4F0D162E-C7A0-4E53-8156-47952C997F6D}" destId="{0C9D2856-38E5-404E-B0CE-6939F3E30A4A}" srcOrd="2" destOrd="0" presId="urn:microsoft.com/office/officeart/2008/layout/AlternatingHexagons"/>
    <dgm:cxn modelId="{2306644E-4843-47CB-818A-7C3E38840A5B}" type="presParOf" srcId="{4F0D162E-C7A0-4E53-8156-47952C997F6D}" destId="{0185A2A5-BE22-4FF7-AAAB-19F110A235D5}" srcOrd="3" destOrd="0" presId="urn:microsoft.com/office/officeart/2008/layout/AlternatingHexagons"/>
    <dgm:cxn modelId="{5ED3F470-505C-4614-949A-1AA02B00E90E}" type="presParOf" srcId="{4F0D162E-C7A0-4E53-8156-47952C997F6D}" destId="{90E3359C-44A6-4DDD-812A-5AAF05B83096}" srcOrd="4" destOrd="0" presId="urn:microsoft.com/office/officeart/2008/layout/AlternatingHexagons"/>
    <dgm:cxn modelId="{53C7EDFE-D705-47CE-ADD4-1D74BA52C278}" type="presParOf" srcId="{583F8807-8EA2-4052-BB0A-B4318B27E5A0}" destId="{9D03F836-723B-4D3B-A4B4-12E3D39379D8}" srcOrd="3" destOrd="0" presId="urn:microsoft.com/office/officeart/2008/layout/AlternatingHexagons"/>
    <dgm:cxn modelId="{F74BFFAD-9A87-4253-8AFA-177A24B99C6D}" type="presParOf" srcId="{583F8807-8EA2-4052-BB0A-B4318B27E5A0}" destId="{3B794953-8610-44C5-A13C-989B59EBD029}" srcOrd="4" destOrd="0" presId="urn:microsoft.com/office/officeart/2008/layout/AlternatingHexagons"/>
    <dgm:cxn modelId="{310154B6-46B9-4743-A9C8-B1A480A306D2}" type="presParOf" srcId="{3B794953-8610-44C5-A13C-989B59EBD029}" destId="{EF269911-464B-4513-B10B-64D5A30AC5B3}" srcOrd="0" destOrd="0" presId="urn:microsoft.com/office/officeart/2008/layout/AlternatingHexagons"/>
    <dgm:cxn modelId="{87CF77FB-2C32-48F4-995E-0F7808E11979}" type="presParOf" srcId="{3B794953-8610-44C5-A13C-989B59EBD029}" destId="{878B3599-399F-4C6A-A04F-BBAAA890074E}" srcOrd="1" destOrd="0" presId="urn:microsoft.com/office/officeart/2008/layout/AlternatingHexagons"/>
    <dgm:cxn modelId="{D0DCFDEB-98BA-4B8D-B4ED-9A5956177B47}" type="presParOf" srcId="{3B794953-8610-44C5-A13C-989B59EBD029}" destId="{4FCE12BC-60EE-48F5-B80E-25970489B9D5}" srcOrd="2" destOrd="0" presId="urn:microsoft.com/office/officeart/2008/layout/AlternatingHexagons"/>
    <dgm:cxn modelId="{6F863E93-3026-4119-A672-C860828342A4}" type="presParOf" srcId="{3B794953-8610-44C5-A13C-989B59EBD029}" destId="{C436533B-8569-4F3C-9FF7-3D2B1B47694A}" srcOrd="3" destOrd="0" presId="urn:microsoft.com/office/officeart/2008/layout/AlternatingHexagons"/>
    <dgm:cxn modelId="{061912B3-B47A-4D70-A1AA-004A4FBA25CF}" type="presParOf" srcId="{3B794953-8610-44C5-A13C-989B59EBD029}" destId="{68FF7F52-8CBF-44A1-83E5-0D560B6C12C1}" srcOrd="4" destOrd="0" presId="urn:microsoft.com/office/officeart/2008/layout/AlternatingHexagons"/>
    <dgm:cxn modelId="{DB18C77C-2692-4B56-BC95-295AC1413EBE}" type="presParOf" srcId="{583F8807-8EA2-4052-BB0A-B4318B27E5A0}" destId="{4B3E47CA-276D-41BA-9500-F2448D190FE1}" srcOrd="5" destOrd="0" presId="urn:microsoft.com/office/officeart/2008/layout/AlternatingHexagons"/>
    <dgm:cxn modelId="{817928C1-6DA2-48E7-925A-B7607953922C}" type="presParOf" srcId="{583F8807-8EA2-4052-BB0A-B4318B27E5A0}" destId="{31281B66-3397-45FF-B7FC-8B32E817D71B}" srcOrd="6" destOrd="0" presId="urn:microsoft.com/office/officeart/2008/layout/AlternatingHexagons"/>
    <dgm:cxn modelId="{E43CE967-C691-49AA-8E98-029D9E5EC05D}" type="presParOf" srcId="{31281B66-3397-45FF-B7FC-8B32E817D71B}" destId="{AF5A22DA-11FB-4C68-B5C2-A9EF3CB1EFBD}" srcOrd="0" destOrd="0" presId="urn:microsoft.com/office/officeart/2008/layout/AlternatingHexagons"/>
    <dgm:cxn modelId="{33067EF6-B852-4A07-B9D4-226FB8DA9E2A}" type="presParOf" srcId="{31281B66-3397-45FF-B7FC-8B32E817D71B}" destId="{A7B669FC-D893-4C51-8935-A775E754A26B}" srcOrd="1" destOrd="0" presId="urn:microsoft.com/office/officeart/2008/layout/AlternatingHexagons"/>
    <dgm:cxn modelId="{B9FB77D0-3C8E-4A67-8293-F226517C4E33}" type="presParOf" srcId="{31281B66-3397-45FF-B7FC-8B32E817D71B}" destId="{EA6A0206-638F-4834-B8BF-A9869045FAC7}" srcOrd="2" destOrd="0" presId="urn:microsoft.com/office/officeart/2008/layout/AlternatingHexagons"/>
    <dgm:cxn modelId="{29B51715-EF7B-4454-8EFD-9CBA08499466}" type="presParOf" srcId="{31281B66-3397-45FF-B7FC-8B32E817D71B}" destId="{DFCF7209-8A48-4367-AB27-E33A0BBF7F02}" srcOrd="3" destOrd="0" presId="urn:microsoft.com/office/officeart/2008/layout/AlternatingHexagons"/>
    <dgm:cxn modelId="{BE22ABDA-9F17-4662-AFB3-7ABEDD5CC0A3}" type="presParOf" srcId="{31281B66-3397-45FF-B7FC-8B32E817D71B}" destId="{3D9C5A89-80BD-4686-A045-06BCB7FA5F8C}" srcOrd="4" destOrd="0" presId="urn:microsoft.com/office/officeart/2008/layout/AlternatingHexagons"/>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98E825A-21BF-44E2-A415-CB8817FC05FE}" type="doc">
      <dgm:prSet loTypeId="urn:microsoft.com/office/officeart/2008/layout/AlternatingHexagons" loCatId="list" qsTypeId="urn:microsoft.com/office/officeart/2005/8/quickstyle/simple1#15" qsCatId="simple" csTypeId="urn:microsoft.com/office/officeart/2005/8/colors/accent1_2#18" csCatId="accent1" phldr="1"/>
      <dgm:spPr/>
      <dgm:t>
        <a:bodyPr/>
        <a:lstStyle/>
        <a:p>
          <a:endParaRPr lang="en-US"/>
        </a:p>
      </dgm:t>
    </dgm:pt>
    <dgm:pt modelId="{16976CE9-C191-433C-97C4-2E8C953FA8E4}">
      <dgm:prSet phldrT="[Text]" custT="1"/>
      <dgm:spPr>
        <a:solidFill>
          <a:schemeClr val="accent2"/>
        </a:solidFill>
      </dgm:spPr>
      <dgm:t>
        <a:bodyPr/>
        <a:lstStyle/>
        <a:p>
          <a:r>
            <a:rPr lang="en-US" sz="1400" dirty="0">
              <a:latin typeface="Noto Sans CJK SC Black" panose="020B0A00000000000000" pitchFamily="34" charset="-122"/>
            </a:rPr>
            <a:t> </a:t>
          </a:r>
        </a:p>
      </dgm:t>
    </dgm:pt>
    <dgm:pt modelId="{26FA7DF7-E2A5-40FC-908E-69B6D9D8DC8D}" type="parTrans" cxnId="{48B5FD92-7F74-4DB7-8E66-930829C770EF}">
      <dgm:prSet/>
      <dgm:spPr/>
      <dgm:t>
        <a:bodyPr/>
        <a:lstStyle/>
        <a:p>
          <a:endParaRPr lang="en-US"/>
        </a:p>
      </dgm:t>
    </dgm:pt>
    <dgm:pt modelId="{C1CCE918-3AF1-4A16-919F-C01C9780A7B4}" type="sibTrans" cxnId="{48B5FD92-7F74-4DB7-8E66-930829C770EF}">
      <dgm:prSet/>
      <dgm:spPr>
        <a:noFill/>
        <a:ln>
          <a:noFill/>
        </a:ln>
      </dgm:spPr>
      <dgm:t>
        <a:bodyPr/>
        <a:lstStyle/>
        <a:p>
          <a:endParaRPr lang="en-US"/>
        </a:p>
      </dgm:t>
    </dgm:pt>
    <dgm:pt modelId="{D9B8D2F9-604C-4C78-9509-09C4BD44638B}">
      <dgm:prSet phldrT="[Text]" custT="1"/>
      <dgm:spPr/>
      <dgm:t>
        <a:bodyPr/>
        <a:lstStyle/>
        <a:p>
          <a:r>
            <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rPr>
            <a:t>Office</a:t>
          </a:r>
        </a:p>
        <a:p>
          <a:r>
            <a:rPr lang="zh-CN" altLang="en-US" sz="1400" b="1" dirty="0">
              <a:solidFill>
                <a:schemeClr val="tx1"/>
              </a:solidFill>
              <a:ea typeface="Noto Sans CJK SC Black" panose="020B0A00000000000000" pitchFamily="34" charset="-122"/>
              <a:cs typeface="Open Sans" charset="0"/>
            </a:rPr>
            <a:t>办公</a:t>
          </a:r>
          <a:endParaRPr lang="en-US" sz="1400" b="1" dirty="0">
            <a:solidFill>
              <a:schemeClr val="accent2"/>
            </a:solidFill>
          </a:endParaRPr>
        </a:p>
      </dgm:t>
    </dgm:pt>
    <dgm:pt modelId="{EBAAB5CE-091C-4AA2-BC3D-85D1A95A8CDA}" type="parTrans" cxnId="{AD64F710-780C-48E0-A9AD-524BC9AA8074}">
      <dgm:prSet/>
      <dgm:spPr/>
      <dgm:t>
        <a:bodyPr/>
        <a:lstStyle/>
        <a:p>
          <a:endParaRPr lang="en-US"/>
        </a:p>
      </dgm:t>
    </dgm:pt>
    <dgm:pt modelId="{98CDACAE-50CF-4924-BC6A-DB849EAE5DDD}" type="sibTrans" cxnId="{AD64F710-780C-48E0-A9AD-524BC9AA8074}">
      <dgm:prSet/>
      <dgm:spPr/>
      <dgm:t>
        <a:bodyPr/>
        <a:lstStyle/>
        <a:p>
          <a:endParaRPr lang="en-US"/>
        </a:p>
      </dgm:t>
    </dgm:pt>
    <dgm:pt modelId="{719706FA-487E-4261-8D14-D6BA3AB98C3A}">
      <dgm:prSet phldrT="[Text]" custT="1"/>
      <dgm:spPr/>
      <dgm:t>
        <a:bodyPr/>
        <a:lstStyle/>
        <a:p>
          <a:r>
            <a:rPr lang="en-US" altLang="zh-CN" sz="1400" b="1" dirty="0">
              <a:solidFill>
                <a:srgbClr val="EF9E73"/>
              </a:solidFill>
              <a:latin typeface="Noto Sans CJK SC Black" panose="020B0A00000000000000" pitchFamily="34" charset="-122"/>
              <a:ea typeface="Noto Sans CJK SC Black" panose="020B0A00000000000000" pitchFamily="34" charset="-122"/>
              <a:cs typeface="Open Sans" charset="0"/>
            </a:rPr>
            <a:t>Retails</a:t>
          </a:r>
        </a:p>
        <a:p>
          <a:r>
            <a:rPr lang="zh-CN" altLang="en-US" sz="1400" b="1" dirty="0">
              <a:solidFill>
                <a:srgbClr val="EF9E73"/>
              </a:solidFill>
              <a:ea typeface="Noto Sans CJK SC Black" panose="020B0A00000000000000" pitchFamily="34" charset="-122"/>
              <a:cs typeface="Open Sans" charset="0"/>
            </a:rPr>
            <a:t>零售</a:t>
          </a:r>
          <a:endParaRPr lang="en-US" sz="1400" b="1" dirty="0">
            <a:solidFill>
              <a:srgbClr val="EF9E73"/>
            </a:solidFill>
          </a:endParaRPr>
        </a:p>
      </dgm:t>
    </dgm:pt>
    <dgm:pt modelId="{549DD7DD-D3B9-4394-B8B6-86934D633CA5}" type="parTrans" cxnId="{FAB2D0F7-4653-43E7-BA70-EAD50D9C119F}">
      <dgm:prSet/>
      <dgm:spPr/>
      <dgm:t>
        <a:bodyPr/>
        <a:lstStyle/>
        <a:p>
          <a:endParaRPr lang="en-US"/>
        </a:p>
      </dgm:t>
    </dgm:pt>
    <dgm:pt modelId="{528456F8-2527-4F3D-8A36-284BBB6C191C}" type="sibTrans" cxnId="{FAB2D0F7-4653-43E7-BA70-EAD50D9C119F}">
      <dgm:prSet/>
      <dgm:spPr/>
      <dgm:t>
        <a:bodyPr/>
        <a:lstStyle/>
        <a:p>
          <a:endParaRPr lang="en-US"/>
        </a:p>
      </dgm:t>
    </dgm:pt>
    <dgm:pt modelId="{6214CFB8-47F1-4F7C-B9D2-AFE0B9D0A099}">
      <dgm:prSet phldrT="[Text]" custT="1"/>
      <dgm:spPr/>
      <dgm:t>
        <a:bodyPr/>
        <a:lstStyle/>
        <a:p>
          <a:r>
            <a:rPr lang="en-US" sz="1400" dirty="0">
              <a:latin typeface="Noto Sans CJK SC Black" panose="020B0A00000000000000" pitchFamily="34" charset="-122"/>
            </a:rPr>
            <a:t> </a:t>
          </a:r>
        </a:p>
      </dgm:t>
    </dgm:pt>
    <dgm:pt modelId="{6080490A-8F21-429C-BFD1-AD311E61C8D3}" type="parTrans" cxnId="{2D58DABB-CB15-4AD9-B075-15AD008B92F4}">
      <dgm:prSet/>
      <dgm:spPr/>
      <dgm:t>
        <a:bodyPr/>
        <a:lstStyle/>
        <a:p>
          <a:endParaRPr lang="en-US"/>
        </a:p>
      </dgm:t>
    </dgm:pt>
    <dgm:pt modelId="{D18AA604-3054-4FBE-B012-0A125D851282}" type="sibTrans" cxnId="{2D58DABB-CB15-4AD9-B075-15AD008B92F4}">
      <dgm:prSet/>
      <dgm:spPr>
        <a:noFill/>
        <a:ln>
          <a:noFill/>
        </a:ln>
      </dgm:spPr>
      <dgm:t>
        <a:bodyPr/>
        <a:lstStyle/>
        <a:p>
          <a:endParaRPr lang="en-US"/>
        </a:p>
      </dgm:t>
    </dgm:pt>
    <dgm:pt modelId="{40C298BE-E72A-415C-A26C-E546A0823DA7}">
      <dgm:prSet phldrT="[Text]" custT="1"/>
      <dgm:spPr>
        <a:solidFill>
          <a:schemeClr val="accent4"/>
        </a:solidFill>
      </dgm:spPr>
      <dgm:t>
        <a:bodyPr/>
        <a:lstStyle/>
        <a:p>
          <a:r>
            <a:rPr lang="en-US" sz="1400" dirty="0">
              <a:latin typeface="Noto Sans CJK SC Black" panose="020B0A00000000000000" pitchFamily="34" charset="-122"/>
            </a:rPr>
            <a:t> </a:t>
          </a:r>
        </a:p>
      </dgm:t>
    </dgm:pt>
    <dgm:pt modelId="{4C1FDFE2-319E-487F-A583-B1E4B01FF029}" type="parTrans" cxnId="{5DE04215-B5DD-4ED7-ACD4-12A7E874899F}">
      <dgm:prSet/>
      <dgm:spPr/>
      <dgm:t>
        <a:bodyPr/>
        <a:lstStyle/>
        <a:p>
          <a:endParaRPr lang="en-US"/>
        </a:p>
      </dgm:t>
    </dgm:pt>
    <dgm:pt modelId="{5AA3B136-27B7-491C-84F8-E038EFDCA8D8}" type="sibTrans" cxnId="{5DE04215-B5DD-4ED7-ACD4-12A7E874899F}">
      <dgm:prSet/>
      <dgm:spPr>
        <a:noFill/>
        <a:ln>
          <a:noFill/>
        </a:ln>
      </dgm:spPr>
      <dgm:t>
        <a:bodyPr/>
        <a:lstStyle/>
        <a:p>
          <a:endParaRPr lang="en-US"/>
        </a:p>
      </dgm:t>
    </dgm:pt>
    <dgm:pt modelId="{2699DF22-F0BF-4DD0-B4C1-222129CB64A1}">
      <dgm:prSet phldrT="[Text]" custT="1"/>
      <dgm:spPr/>
      <dgm:t>
        <a:bodyPr/>
        <a:lstStyle/>
        <a:p>
          <a:r>
            <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rPr>
            <a:t>Hotels</a:t>
          </a:r>
        </a:p>
        <a:p>
          <a:r>
            <a:rPr lang="zh-CN" altLang="en-US" sz="1400" b="1" dirty="0">
              <a:solidFill>
                <a:schemeClr val="tx1"/>
              </a:solidFill>
              <a:latin typeface="Noto Sans CJK SC Black" panose="020B0A00000000000000" pitchFamily="34" charset="-122"/>
              <a:ea typeface="Noto Sans CJK SC Black" panose="020B0A00000000000000" pitchFamily="34" charset="-122"/>
              <a:cs typeface="Open Sans" charset="0"/>
            </a:rPr>
            <a:t>酒店</a:t>
          </a:r>
          <a:endParaRPr lang="en-US" sz="1400" b="1" dirty="0">
            <a:solidFill>
              <a:schemeClr val="tx1"/>
            </a:solidFill>
            <a:latin typeface="Noto Sans CJK SC Black" panose="020B0A00000000000000" pitchFamily="34" charset="-122"/>
          </a:endParaRPr>
        </a:p>
      </dgm:t>
    </dgm:pt>
    <dgm:pt modelId="{E2BE7C53-C654-4FF4-9441-E62AD85BAFF4}" type="parTrans" cxnId="{C8D877CC-2A5D-4FB2-BB57-C27E17F97029}">
      <dgm:prSet/>
      <dgm:spPr/>
      <dgm:t>
        <a:bodyPr/>
        <a:lstStyle/>
        <a:p>
          <a:endParaRPr lang="en-US"/>
        </a:p>
      </dgm:t>
    </dgm:pt>
    <dgm:pt modelId="{2A91D389-27DA-4D54-9033-EDBCAA99BC0C}" type="sibTrans" cxnId="{C8D877CC-2A5D-4FB2-BB57-C27E17F97029}">
      <dgm:prSet/>
      <dgm:spPr/>
      <dgm:t>
        <a:bodyPr/>
        <a:lstStyle/>
        <a:p>
          <a:endParaRPr lang="en-US"/>
        </a:p>
      </dgm:t>
    </dgm:pt>
    <dgm:pt modelId="{E3862078-8015-4F7A-8B29-FA6DBC9095C3}">
      <dgm:prSet custT="1"/>
      <dgm:spPr/>
      <dgm:t>
        <a:bodyPr/>
        <a:lstStyle/>
        <a:p>
          <a:endParaRPr lang="en-US" sz="1200" dirty="0">
            <a:solidFill>
              <a:schemeClr val="tx1"/>
            </a:solidFill>
            <a:latin typeface="Noto Sans CJK SC Black" panose="020B0A00000000000000" pitchFamily="34" charset="-122"/>
          </a:endParaRPr>
        </a:p>
      </dgm:t>
    </dgm:pt>
    <dgm:pt modelId="{32A57C47-023B-40A5-889C-AFFFCE4112BC}" type="parTrans" cxnId="{F8716F5A-9EC7-408C-AFE7-7BDB527188E9}">
      <dgm:prSet/>
      <dgm:spPr/>
      <dgm:t>
        <a:bodyPr/>
        <a:lstStyle/>
        <a:p>
          <a:endParaRPr lang="en-US"/>
        </a:p>
      </dgm:t>
    </dgm:pt>
    <dgm:pt modelId="{B45CA34F-2D40-4BB7-A8D2-857262E03DEA}" type="sibTrans" cxnId="{F8716F5A-9EC7-408C-AFE7-7BDB527188E9}">
      <dgm:prSet/>
      <dgm:spPr/>
      <dgm:t>
        <a:bodyPr/>
        <a:lstStyle/>
        <a:p>
          <a:endParaRPr lang="en-US"/>
        </a:p>
      </dgm:t>
    </dgm:pt>
    <dgm:pt modelId="{66BFF304-4D54-44F6-848C-B2701B82EDDD}">
      <dgm:prSet custT="1"/>
      <dgm:spPr/>
      <dgm:t>
        <a:bodyPr/>
        <a:lstStyle/>
        <a:p>
          <a:endParaRPr lang="en-US" sz="1200" dirty="0">
            <a:solidFill>
              <a:schemeClr val="tx1"/>
            </a:solidFill>
          </a:endParaRPr>
        </a:p>
      </dgm:t>
    </dgm:pt>
    <dgm:pt modelId="{6F533B0B-1EC5-43E7-8F7D-57FA7594F769}" type="parTrans" cxnId="{2C411F38-75D3-49C0-AB8F-4BDDE576F301}">
      <dgm:prSet/>
      <dgm:spPr/>
      <dgm:t>
        <a:bodyPr/>
        <a:lstStyle/>
        <a:p>
          <a:endParaRPr lang="en-US"/>
        </a:p>
      </dgm:t>
    </dgm:pt>
    <dgm:pt modelId="{52A87837-A334-4438-957D-77059717070D}" type="sibTrans" cxnId="{2C411F38-75D3-49C0-AB8F-4BDDE576F301}">
      <dgm:prSet/>
      <dgm:spPr/>
      <dgm:t>
        <a:bodyPr/>
        <a:lstStyle/>
        <a:p>
          <a:endParaRPr lang="en-US"/>
        </a:p>
      </dgm:t>
    </dgm:pt>
    <dgm:pt modelId="{CD299EB4-5771-48E8-A9CF-4C7BFC0736A2}">
      <dgm:prSet phldrT="[Text]" custT="1"/>
      <dgm:spPr>
        <a:solidFill>
          <a:schemeClr val="tx1"/>
        </a:solidFill>
      </dgm:spPr>
      <dgm:t>
        <a:bodyPr/>
        <a:lstStyle/>
        <a:p>
          <a:endParaRPr lang="en-US" sz="1400" b="1" dirty="0"/>
        </a:p>
      </dgm:t>
    </dgm:pt>
    <dgm:pt modelId="{7A5234C2-E6AB-444A-BD45-83C1C735BF17}" type="parTrans" cxnId="{A7E2FAC2-55CF-4CEB-B5A3-E1B481E05F72}">
      <dgm:prSet/>
      <dgm:spPr/>
      <dgm:t>
        <a:bodyPr/>
        <a:lstStyle/>
        <a:p>
          <a:endParaRPr lang="en-US"/>
        </a:p>
      </dgm:t>
    </dgm:pt>
    <dgm:pt modelId="{AFA6E801-F7D9-476B-BF4E-7B8890245B9B}" type="sibTrans" cxnId="{A7E2FAC2-55CF-4CEB-B5A3-E1B481E05F72}">
      <dgm:prSet/>
      <dgm:spPr>
        <a:noFill/>
        <a:ln>
          <a:noFill/>
        </a:ln>
      </dgm:spPr>
      <dgm:t>
        <a:bodyPr/>
        <a:lstStyle/>
        <a:p>
          <a:endParaRPr lang="en-US"/>
        </a:p>
      </dgm:t>
    </dgm:pt>
    <dgm:pt modelId="{E52B77F3-4C4F-4B69-84C8-F45ECE618716}">
      <dgm:prSet phldrT="[Text]" custT="1"/>
      <dgm:spPr/>
      <dgm:t>
        <a:bodyPr/>
        <a:lstStyle/>
        <a:p>
          <a:r>
            <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rPr>
            <a:t>Residence</a:t>
          </a:r>
        </a:p>
        <a:p>
          <a:r>
            <a:rPr lang="zh-CN" altLang="en-US" sz="1400" b="1" dirty="0">
              <a:solidFill>
                <a:schemeClr val="tx1"/>
              </a:solidFill>
              <a:latin typeface="Noto Sans CJK SC Black" panose="020B0A00000000000000" pitchFamily="34" charset="-122"/>
              <a:ea typeface="Noto Sans CJK SC Black" panose="020B0A00000000000000" pitchFamily="34" charset="-122"/>
              <a:cs typeface="Open Sans" charset="0"/>
            </a:rPr>
            <a:t>住宅</a:t>
          </a:r>
          <a:endPar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endParaRPr>
        </a:p>
      </dgm:t>
    </dgm:pt>
    <dgm:pt modelId="{CB93B562-A1B7-448D-993E-2AF2231B3A7E}" type="sibTrans" cxnId="{FB88796F-3A7F-4AB6-9B40-2CC93C3BB9F1}">
      <dgm:prSet/>
      <dgm:spPr/>
      <dgm:t>
        <a:bodyPr/>
        <a:lstStyle/>
        <a:p>
          <a:endParaRPr lang="en-US"/>
        </a:p>
      </dgm:t>
    </dgm:pt>
    <dgm:pt modelId="{6ACFE2A3-84FC-4987-88F4-3478C1D3FD7E}" type="parTrans" cxnId="{FB88796F-3A7F-4AB6-9B40-2CC93C3BB9F1}">
      <dgm:prSet/>
      <dgm:spPr/>
      <dgm:t>
        <a:bodyPr/>
        <a:lstStyle/>
        <a:p>
          <a:endParaRPr lang="en-US"/>
        </a:p>
      </dgm:t>
    </dgm:pt>
    <dgm:pt modelId="{583F8807-8EA2-4052-BB0A-B4318B27E5A0}" type="pres">
      <dgm:prSet presAssocID="{698E825A-21BF-44E2-A415-CB8817FC05FE}" presName="Name0" presStyleCnt="0">
        <dgm:presLayoutVars>
          <dgm:chMax/>
          <dgm:chPref/>
          <dgm:dir/>
          <dgm:animLvl val="lvl"/>
        </dgm:presLayoutVars>
      </dgm:prSet>
      <dgm:spPr/>
    </dgm:pt>
    <dgm:pt modelId="{8B1C10CE-3730-4647-9FCC-BF8EFC33D77A}" type="pres">
      <dgm:prSet presAssocID="{16976CE9-C191-433C-97C4-2E8C953FA8E4}" presName="composite" presStyleCnt="0"/>
      <dgm:spPr/>
    </dgm:pt>
    <dgm:pt modelId="{15EBAAC3-EB87-4AF1-A450-039DAA000E7F}" type="pres">
      <dgm:prSet presAssocID="{16976CE9-C191-433C-97C4-2E8C953FA8E4}" presName="Parent1" presStyleLbl="node1" presStyleIdx="0" presStyleCnt="8" custScaleX="135274" custScaleY="116734" custLinFactY="52229" custLinFactNeighborX="61476" custLinFactNeighborY="100000">
        <dgm:presLayoutVars>
          <dgm:chMax val="1"/>
          <dgm:chPref val="1"/>
          <dgm:bulletEnabled val="1"/>
        </dgm:presLayoutVars>
      </dgm:prSet>
      <dgm:spPr>
        <a:prstGeom prst="diamond">
          <a:avLst/>
        </a:prstGeom>
      </dgm:spPr>
    </dgm:pt>
    <dgm:pt modelId="{35582457-3C73-42F7-ADDC-AD9836F27042}" type="pres">
      <dgm:prSet presAssocID="{16976CE9-C191-433C-97C4-2E8C953FA8E4}" presName="Childtext1" presStyleLbl="revTx" presStyleIdx="0" presStyleCnt="4" custScaleX="158064" custLinFactX="1101" custLinFactY="75984" custLinFactNeighborX="100000" custLinFactNeighborY="100000">
        <dgm:presLayoutVars>
          <dgm:chMax val="0"/>
          <dgm:chPref val="0"/>
          <dgm:bulletEnabled val="1"/>
        </dgm:presLayoutVars>
      </dgm:prSet>
      <dgm:spPr>
        <a:prstGeom prst="rect">
          <a:avLst/>
        </a:prstGeom>
      </dgm:spPr>
    </dgm:pt>
    <dgm:pt modelId="{F2E0BE27-8C65-4DFE-8461-B044322E6E2D}" type="pres">
      <dgm:prSet presAssocID="{16976CE9-C191-433C-97C4-2E8C953FA8E4}" presName="BalanceSpacing" presStyleCnt="0"/>
      <dgm:spPr/>
    </dgm:pt>
    <dgm:pt modelId="{489E476E-EFC6-4614-985F-2CE91EACB468}" type="pres">
      <dgm:prSet presAssocID="{16976CE9-C191-433C-97C4-2E8C953FA8E4}" presName="BalanceSpacing1" presStyleCnt="0"/>
      <dgm:spPr/>
    </dgm:pt>
    <dgm:pt modelId="{EA5B76A5-5143-466A-8002-919F9B40B869}" type="pres">
      <dgm:prSet presAssocID="{C1CCE918-3AF1-4A16-919F-C01C9780A7B4}" presName="Accent1Text" presStyleLbl="node1" presStyleIdx="1" presStyleCnt="8" custScaleX="115450" custLinFactNeighborX="-12660" custLinFactNeighborY="-5"/>
      <dgm:spPr>
        <a:prstGeom prst="diamond">
          <a:avLst/>
        </a:prstGeom>
      </dgm:spPr>
    </dgm:pt>
    <dgm:pt modelId="{24C3E285-823A-4293-B9EF-99B5DD21991E}" type="pres">
      <dgm:prSet presAssocID="{C1CCE918-3AF1-4A16-919F-C01C9780A7B4}" presName="spaceBetweenRectangles" presStyleCnt="0"/>
      <dgm:spPr/>
    </dgm:pt>
    <dgm:pt modelId="{4F0D162E-C7A0-4E53-8156-47952C997F6D}" type="pres">
      <dgm:prSet presAssocID="{CD299EB4-5771-48E8-A9CF-4C7BFC0736A2}" presName="composite" presStyleCnt="0"/>
      <dgm:spPr/>
    </dgm:pt>
    <dgm:pt modelId="{0B90C404-FEE2-4ADD-AC34-FD6416049FD3}" type="pres">
      <dgm:prSet presAssocID="{CD299EB4-5771-48E8-A9CF-4C7BFC0736A2}" presName="Parent1" presStyleLbl="node1" presStyleIdx="2" presStyleCnt="8" custScaleX="136840" custScaleY="114555" custLinFactY="71489" custLinFactNeighborX="86136" custLinFactNeighborY="100000">
        <dgm:presLayoutVars>
          <dgm:chMax val="1"/>
          <dgm:chPref val="1"/>
          <dgm:bulletEnabled val="1"/>
        </dgm:presLayoutVars>
      </dgm:prSet>
      <dgm:spPr>
        <a:prstGeom prst="diamond">
          <a:avLst/>
        </a:prstGeom>
      </dgm:spPr>
    </dgm:pt>
    <dgm:pt modelId="{6979C1F3-1211-41DA-B6A8-A31A61C17B57}" type="pres">
      <dgm:prSet presAssocID="{CD299EB4-5771-48E8-A9CF-4C7BFC0736A2}" presName="Childtext1" presStyleLbl="revTx" presStyleIdx="1" presStyleCnt="4" custScaleX="133448" custLinFactNeighborX="19000" custLinFactNeighborY="46917">
        <dgm:presLayoutVars>
          <dgm:chMax val="0"/>
          <dgm:chPref val="0"/>
          <dgm:bulletEnabled val="1"/>
        </dgm:presLayoutVars>
      </dgm:prSet>
      <dgm:spPr/>
    </dgm:pt>
    <dgm:pt modelId="{0C9D2856-38E5-404E-B0CE-6939F3E30A4A}" type="pres">
      <dgm:prSet presAssocID="{CD299EB4-5771-48E8-A9CF-4C7BFC0736A2}" presName="BalanceSpacing" presStyleCnt="0"/>
      <dgm:spPr/>
    </dgm:pt>
    <dgm:pt modelId="{0185A2A5-BE22-4FF7-AAAB-19F110A235D5}" type="pres">
      <dgm:prSet presAssocID="{CD299EB4-5771-48E8-A9CF-4C7BFC0736A2}" presName="BalanceSpacing1" presStyleCnt="0"/>
      <dgm:spPr/>
    </dgm:pt>
    <dgm:pt modelId="{90E3359C-44A6-4DDD-812A-5AAF05B83096}" type="pres">
      <dgm:prSet presAssocID="{AFA6E801-F7D9-476B-BF4E-7B8890245B9B}" presName="Accent1Text" presStyleLbl="node1" presStyleIdx="3" presStyleCnt="8" custLinFactY="17354" custLinFactNeighborX="40836" custLinFactNeighborY="100000"/>
      <dgm:spPr/>
    </dgm:pt>
    <dgm:pt modelId="{9D03F836-723B-4D3B-A4B4-12E3D39379D8}" type="pres">
      <dgm:prSet presAssocID="{AFA6E801-F7D9-476B-BF4E-7B8890245B9B}" presName="spaceBetweenRectangles" presStyleCnt="0"/>
      <dgm:spPr/>
    </dgm:pt>
    <dgm:pt modelId="{3B794953-8610-44C5-A13C-989B59EBD029}" type="pres">
      <dgm:prSet presAssocID="{6214CFB8-47F1-4F7C-B9D2-AFE0B9D0A099}" presName="composite" presStyleCnt="0"/>
      <dgm:spPr/>
    </dgm:pt>
    <dgm:pt modelId="{EF269911-464B-4513-B10B-64D5A30AC5B3}" type="pres">
      <dgm:prSet presAssocID="{6214CFB8-47F1-4F7C-B9D2-AFE0B9D0A099}" presName="Parent1" presStyleLbl="node1" presStyleIdx="4" presStyleCnt="8" custScaleX="135274" custScaleY="116734" custLinFactX="23103" custLinFactNeighborX="100000" custLinFactNeighborY="10963">
        <dgm:presLayoutVars>
          <dgm:chMax val="1"/>
          <dgm:chPref val="1"/>
          <dgm:bulletEnabled val="1"/>
        </dgm:presLayoutVars>
      </dgm:prSet>
      <dgm:spPr>
        <a:prstGeom prst="diamond">
          <a:avLst/>
        </a:prstGeom>
      </dgm:spPr>
    </dgm:pt>
    <dgm:pt modelId="{878B3599-399F-4C6A-A04F-BBAAA890074E}" type="pres">
      <dgm:prSet presAssocID="{6214CFB8-47F1-4F7C-B9D2-AFE0B9D0A099}" presName="Childtext1" presStyleLbl="revTx" presStyleIdx="2" presStyleCnt="4" custScaleX="128423" custLinFactX="1762" custLinFactY="15888" custLinFactNeighborX="100000" custLinFactNeighborY="100000">
        <dgm:presLayoutVars>
          <dgm:chMax val="0"/>
          <dgm:chPref val="0"/>
          <dgm:bulletEnabled val="1"/>
        </dgm:presLayoutVars>
      </dgm:prSet>
      <dgm:spPr>
        <a:prstGeom prst="rect">
          <a:avLst/>
        </a:prstGeom>
      </dgm:spPr>
    </dgm:pt>
    <dgm:pt modelId="{4FCE12BC-60EE-48F5-B80E-25970489B9D5}" type="pres">
      <dgm:prSet presAssocID="{6214CFB8-47F1-4F7C-B9D2-AFE0B9D0A099}" presName="BalanceSpacing" presStyleCnt="0"/>
      <dgm:spPr/>
    </dgm:pt>
    <dgm:pt modelId="{C436533B-8569-4F3C-9FF7-3D2B1B47694A}" type="pres">
      <dgm:prSet presAssocID="{6214CFB8-47F1-4F7C-B9D2-AFE0B9D0A099}" presName="BalanceSpacing1" presStyleCnt="0"/>
      <dgm:spPr/>
    </dgm:pt>
    <dgm:pt modelId="{68FF7F52-8CBF-44A1-83E5-0D560B6C12C1}" type="pres">
      <dgm:prSet presAssocID="{D18AA604-3054-4FBE-B012-0A125D851282}" presName="Accent1Text" presStyleLbl="node1" presStyleIdx="5" presStyleCnt="8" custScaleX="115450" custLinFactNeighborX="-7850" custLinFactNeighborY="-630"/>
      <dgm:spPr>
        <a:prstGeom prst="diamond">
          <a:avLst/>
        </a:prstGeom>
      </dgm:spPr>
    </dgm:pt>
    <dgm:pt modelId="{4B3E47CA-276D-41BA-9500-F2448D190FE1}" type="pres">
      <dgm:prSet presAssocID="{D18AA604-3054-4FBE-B012-0A125D851282}" presName="spaceBetweenRectangles" presStyleCnt="0"/>
      <dgm:spPr/>
    </dgm:pt>
    <dgm:pt modelId="{31281B66-3397-45FF-B7FC-8B32E817D71B}" type="pres">
      <dgm:prSet presAssocID="{40C298BE-E72A-415C-A26C-E546A0823DA7}" presName="composite" presStyleCnt="0"/>
      <dgm:spPr/>
    </dgm:pt>
    <dgm:pt modelId="{AF5A22DA-11FB-4C68-B5C2-A9EF3CB1EFBD}" type="pres">
      <dgm:prSet presAssocID="{40C298BE-E72A-415C-A26C-E546A0823DA7}" presName="Parent1" presStyleLbl="node1" presStyleIdx="6" presStyleCnt="8" custScaleX="135274" custScaleY="114909" custLinFactNeighborX="10850" custLinFactNeighborY="-90179">
        <dgm:presLayoutVars>
          <dgm:chMax val="1"/>
          <dgm:chPref val="1"/>
          <dgm:bulletEnabled val="1"/>
        </dgm:presLayoutVars>
      </dgm:prSet>
      <dgm:spPr>
        <a:prstGeom prst="diamond">
          <a:avLst/>
        </a:prstGeom>
      </dgm:spPr>
    </dgm:pt>
    <dgm:pt modelId="{A7B669FC-D893-4C51-8935-A775E754A26B}" type="pres">
      <dgm:prSet presAssocID="{40C298BE-E72A-415C-A26C-E546A0823DA7}" presName="Childtext1" presStyleLbl="revTx" presStyleIdx="3" presStyleCnt="4" custScaleX="148886" custLinFactNeighborX="8055" custLinFactNeighborY="29315">
        <dgm:presLayoutVars>
          <dgm:chMax val="0"/>
          <dgm:chPref val="0"/>
          <dgm:bulletEnabled val="1"/>
        </dgm:presLayoutVars>
      </dgm:prSet>
      <dgm:spPr>
        <a:prstGeom prst="rect">
          <a:avLst/>
        </a:prstGeom>
      </dgm:spPr>
    </dgm:pt>
    <dgm:pt modelId="{EA6A0206-638F-4834-B8BF-A9869045FAC7}" type="pres">
      <dgm:prSet presAssocID="{40C298BE-E72A-415C-A26C-E546A0823DA7}" presName="BalanceSpacing" presStyleCnt="0"/>
      <dgm:spPr/>
    </dgm:pt>
    <dgm:pt modelId="{DFCF7209-8A48-4367-AB27-E33A0BBF7F02}" type="pres">
      <dgm:prSet presAssocID="{40C298BE-E72A-415C-A26C-E546A0823DA7}" presName="BalanceSpacing1" presStyleCnt="0"/>
      <dgm:spPr/>
    </dgm:pt>
    <dgm:pt modelId="{3D9C5A89-80BD-4686-A045-06BCB7FA5F8C}" type="pres">
      <dgm:prSet presAssocID="{5AA3B136-27B7-491C-84F8-E038EFDCA8D8}" presName="Accent1Text" presStyleLbl="node1" presStyleIdx="7" presStyleCnt="8" custScaleX="115450"/>
      <dgm:spPr>
        <a:prstGeom prst="diamond">
          <a:avLst/>
        </a:prstGeom>
      </dgm:spPr>
    </dgm:pt>
  </dgm:ptLst>
  <dgm:cxnLst>
    <dgm:cxn modelId="{28AA2C09-382E-44B4-8F0D-660DCA0036ED}" type="presOf" srcId="{40C298BE-E72A-415C-A26C-E546A0823DA7}" destId="{AF5A22DA-11FB-4C68-B5C2-A9EF3CB1EFBD}" srcOrd="0" destOrd="0" presId="urn:microsoft.com/office/officeart/2008/layout/AlternatingHexagons"/>
    <dgm:cxn modelId="{AD64F710-780C-48E0-A9AD-524BC9AA8074}" srcId="{16976CE9-C191-433C-97C4-2E8C953FA8E4}" destId="{D9B8D2F9-604C-4C78-9509-09C4BD44638B}" srcOrd="0" destOrd="0" parTransId="{EBAAB5CE-091C-4AA2-BC3D-85D1A95A8CDA}" sibTransId="{98CDACAE-50CF-4924-BC6A-DB849EAE5DDD}"/>
    <dgm:cxn modelId="{5DE04215-B5DD-4ED7-ACD4-12A7E874899F}" srcId="{698E825A-21BF-44E2-A415-CB8817FC05FE}" destId="{40C298BE-E72A-415C-A26C-E546A0823DA7}" srcOrd="3" destOrd="0" parTransId="{4C1FDFE2-319E-487F-A583-B1E4B01FF029}" sibTransId="{5AA3B136-27B7-491C-84F8-E038EFDCA8D8}"/>
    <dgm:cxn modelId="{D41E4616-D2DC-417B-86AB-C911B1C4BB8F}" type="presOf" srcId="{5AA3B136-27B7-491C-84F8-E038EFDCA8D8}" destId="{3D9C5A89-80BD-4686-A045-06BCB7FA5F8C}" srcOrd="0" destOrd="0" presId="urn:microsoft.com/office/officeart/2008/layout/AlternatingHexagons"/>
    <dgm:cxn modelId="{87133E17-52DD-4800-8EB1-53818F27280A}" type="presOf" srcId="{C1CCE918-3AF1-4A16-919F-C01C9780A7B4}" destId="{EA5B76A5-5143-466A-8002-919F9B40B869}" srcOrd="0" destOrd="0" presId="urn:microsoft.com/office/officeart/2008/layout/AlternatingHexagons"/>
    <dgm:cxn modelId="{88D8D830-3EBF-43FD-89B6-C940B2BA2E83}" type="presOf" srcId="{16976CE9-C191-433C-97C4-2E8C953FA8E4}" destId="{15EBAAC3-EB87-4AF1-A450-039DAA000E7F}" srcOrd="0" destOrd="0" presId="urn:microsoft.com/office/officeart/2008/layout/AlternatingHexagons"/>
    <dgm:cxn modelId="{2C411F38-75D3-49C0-AB8F-4BDDE576F301}" srcId="{CD299EB4-5771-48E8-A9CF-4C7BFC0736A2}" destId="{66BFF304-4D54-44F6-848C-B2701B82EDDD}" srcOrd="1" destOrd="0" parTransId="{6F533B0B-1EC5-43E7-8F7D-57FA7594F769}" sibTransId="{52A87837-A334-4438-957D-77059717070D}"/>
    <dgm:cxn modelId="{8AA2E05C-C51B-43C6-8F37-42DE3F18B586}" type="presOf" srcId="{CD299EB4-5771-48E8-A9CF-4C7BFC0736A2}" destId="{0B90C404-FEE2-4ADD-AC34-FD6416049FD3}" srcOrd="0" destOrd="0" presId="urn:microsoft.com/office/officeart/2008/layout/AlternatingHexagons"/>
    <dgm:cxn modelId="{FB88796F-3A7F-4AB6-9B40-2CC93C3BB9F1}" srcId="{6214CFB8-47F1-4F7C-B9D2-AFE0B9D0A099}" destId="{E52B77F3-4C4F-4B69-84C8-F45ECE618716}" srcOrd="0" destOrd="0" parTransId="{6ACFE2A3-84FC-4987-88F4-3478C1D3FD7E}" sibTransId="{CB93B562-A1B7-448D-993E-2AF2231B3A7E}"/>
    <dgm:cxn modelId="{EA001E75-7D17-4813-8BCE-227C26DCD7CA}" type="presOf" srcId="{D9B8D2F9-604C-4C78-9509-09C4BD44638B}" destId="{35582457-3C73-42F7-ADDC-AD9836F27042}" srcOrd="0" destOrd="0" presId="urn:microsoft.com/office/officeart/2008/layout/AlternatingHexagons"/>
    <dgm:cxn modelId="{F8716F5A-9EC7-408C-AFE7-7BDB527188E9}" srcId="{40C298BE-E72A-415C-A26C-E546A0823DA7}" destId="{E3862078-8015-4F7A-8B29-FA6DBC9095C3}" srcOrd="1" destOrd="0" parTransId="{32A57C47-023B-40A5-889C-AFFFCE4112BC}" sibTransId="{B45CA34F-2D40-4BB7-A8D2-857262E03DEA}"/>
    <dgm:cxn modelId="{57439B82-7413-4386-A989-8075F4B189CB}" type="presOf" srcId="{698E825A-21BF-44E2-A415-CB8817FC05FE}" destId="{583F8807-8EA2-4052-BB0A-B4318B27E5A0}" srcOrd="0" destOrd="0" presId="urn:microsoft.com/office/officeart/2008/layout/AlternatingHexagons"/>
    <dgm:cxn modelId="{48B5FD92-7F74-4DB7-8E66-930829C770EF}" srcId="{698E825A-21BF-44E2-A415-CB8817FC05FE}" destId="{16976CE9-C191-433C-97C4-2E8C953FA8E4}" srcOrd="0" destOrd="0" parTransId="{26FA7DF7-E2A5-40FC-908E-69B6D9D8DC8D}" sibTransId="{C1CCE918-3AF1-4A16-919F-C01C9780A7B4}"/>
    <dgm:cxn modelId="{1286BA9E-85BE-4805-A57B-8D83CC525248}" type="presOf" srcId="{66BFF304-4D54-44F6-848C-B2701B82EDDD}" destId="{6979C1F3-1211-41DA-B6A8-A31A61C17B57}" srcOrd="0" destOrd="1" presId="urn:microsoft.com/office/officeart/2008/layout/AlternatingHexagons"/>
    <dgm:cxn modelId="{AD0509A0-2F65-4E63-A402-2514C7C5765C}" type="presOf" srcId="{719706FA-487E-4261-8D14-D6BA3AB98C3A}" destId="{6979C1F3-1211-41DA-B6A8-A31A61C17B57}" srcOrd="0" destOrd="0" presId="urn:microsoft.com/office/officeart/2008/layout/AlternatingHexagons"/>
    <dgm:cxn modelId="{BD781EA6-2B2D-4D82-9124-1E2F73F97F5B}" type="presOf" srcId="{E52B77F3-4C4F-4B69-84C8-F45ECE618716}" destId="{878B3599-399F-4C6A-A04F-BBAAA890074E}" srcOrd="0" destOrd="0" presId="urn:microsoft.com/office/officeart/2008/layout/AlternatingHexagons"/>
    <dgm:cxn modelId="{768192AA-A8C3-46D2-802C-384A65381161}" type="presOf" srcId="{E3862078-8015-4F7A-8B29-FA6DBC9095C3}" destId="{A7B669FC-D893-4C51-8935-A775E754A26B}" srcOrd="0" destOrd="1" presId="urn:microsoft.com/office/officeart/2008/layout/AlternatingHexagons"/>
    <dgm:cxn modelId="{2D58DABB-CB15-4AD9-B075-15AD008B92F4}" srcId="{698E825A-21BF-44E2-A415-CB8817FC05FE}" destId="{6214CFB8-47F1-4F7C-B9D2-AFE0B9D0A099}" srcOrd="2" destOrd="0" parTransId="{6080490A-8F21-429C-BFD1-AD311E61C8D3}" sibTransId="{D18AA604-3054-4FBE-B012-0A125D851282}"/>
    <dgm:cxn modelId="{BD30E4BD-894D-4174-8239-E0EC80B8A1C2}" type="presOf" srcId="{D18AA604-3054-4FBE-B012-0A125D851282}" destId="{68FF7F52-8CBF-44A1-83E5-0D560B6C12C1}" srcOrd="0" destOrd="0" presId="urn:microsoft.com/office/officeart/2008/layout/AlternatingHexagons"/>
    <dgm:cxn modelId="{6949EDBF-1734-4E11-8EA0-D252D83AF290}" type="presOf" srcId="{2699DF22-F0BF-4DD0-B4C1-222129CB64A1}" destId="{A7B669FC-D893-4C51-8935-A775E754A26B}" srcOrd="0" destOrd="0" presId="urn:microsoft.com/office/officeart/2008/layout/AlternatingHexagons"/>
    <dgm:cxn modelId="{A7E2FAC2-55CF-4CEB-B5A3-E1B481E05F72}" srcId="{698E825A-21BF-44E2-A415-CB8817FC05FE}" destId="{CD299EB4-5771-48E8-A9CF-4C7BFC0736A2}" srcOrd="1" destOrd="0" parTransId="{7A5234C2-E6AB-444A-BD45-83C1C735BF17}" sibTransId="{AFA6E801-F7D9-476B-BF4E-7B8890245B9B}"/>
    <dgm:cxn modelId="{C8D877CC-2A5D-4FB2-BB57-C27E17F97029}" srcId="{40C298BE-E72A-415C-A26C-E546A0823DA7}" destId="{2699DF22-F0BF-4DD0-B4C1-222129CB64A1}" srcOrd="0" destOrd="0" parTransId="{E2BE7C53-C654-4FF4-9441-E62AD85BAFF4}" sibTransId="{2A91D389-27DA-4D54-9033-EDBCAA99BC0C}"/>
    <dgm:cxn modelId="{E521A5E0-ED09-459F-88BF-322C2900A210}" type="presOf" srcId="{AFA6E801-F7D9-476B-BF4E-7B8890245B9B}" destId="{90E3359C-44A6-4DDD-812A-5AAF05B83096}" srcOrd="0" destOrd="0" presId="urn:microsoft.com/office/officeart/2008/layout/AlternatingHexagons"/>
    <dgm:cxn modelId="{FAB2D0F7-4653-43E7-BA70-EAD50D9C119F}" srcId="{CD299EB4-5771-48E8-A9CF-4C7BFC0736A2}" destId="{719706FA-487E-4261-8D14-D6BA3AB98C3A}" srcOrd="0" destOrd="0" parTransId="{549DD7DD-D3B9-4394-B8B6-86934D633CA5}" sibTransId="{528456F8-2527-4F3D-8A36-284BBB6C191C}"/>
    <dgm:cxn modelId="{738308FB-1AFE-4517-BC5D-F5170806DF63}" type="presOf" srcId="{6214CFB8-47F1-4F7C-B9D2-AFE0B9D0A099}" destId="{EF269911-464B-4513-B10B-64D5A30AC5B3}" srcOrd="0" destOrd="0" presId="urn:microsoft.com/office/officeart/2008/layout/AlternatingHexagons"/>
    <dgm:cxn modelId="{4BA4630A-B547-4E52-BFBF-BADE5B11CA30}" type="presParOf" srcId="{583F8807-8EA2-4052-BB0A-B4318B27E5A0}" destId="{8B1C10CE-3730-4647-9FCC-BF8EFC33D77A}" srcOrd="0" destOrd="0" presId="urn:microsoft.com/office/officeart/2008/layout/AlternatingHexagons"/>
    <dgm:cxn modelId="{F77AE9DA-E19D-46BE-8752-348636F3C502}" type="presParOf" srcId="{8B1C10CE-3730-4647-9FCC-BF8EFC33D77A}" destId="{15EBAAC3-EB87-4AF1-A450-039DAA000E7F}" srcOrd="0" destOrd="0" presId="urn:microsoft.com/office/officeart/2008/layout/AlternatingHexagons"/>
    <dgm:cxn modelId="{E390D0F9-1F00-4DAD-A74B-BAB3A81542C1}" type="presParOf" srcId="{8B1C10CE-3730-4647-9FCC-BF8EFC33D77A}" destId="{35582457-3C73-42F7-ADDC-AD9836F27042}" srcOrd="1" destOrd="0" presId="urn:microsoft.com/office/officeart/2008/layout/AlternatingHexagons"/>
    <dgm:cxn modelId="{1B85A206-AC84-46A4-83EB-DFCB527BC453}" type="presParOf" srcId="{8B1C10CE-3730-4647-9FCC-BF8EFC33D77A}" destId="{F2E0BE27-8C65-4DFE-8461-B044322E6E2D}" srcOrd="2" destOrd="0" presId="urn:microsoft.com/office/officeart/2008/layout/AlternatingHexagons"/>
    <dgm:cxn modelId="{D6EF4D8A-912D-47BB-8DE6-72BF542361F8}" type="presParOf" srcId="{8B1C10CE-3730-4647-9FCC-BF8EFC33D77A}" destId="{489E476E-EFC6-4614-985F-2CE91EACB468}" srcOrd="3" destOrd="0" presId="urn:microsoft.com/office/officeart/2008/layout/AlternatingHexagons"/>
    <dgm:cxn modelId="{8C0D8F32-B6AD-425B-A2F7-622E6C24E22A}" type="presParOf" srcId="{8B1C10CE-3730-4647-9FCC-BF8EFC33D77A}" destId="{EA5B76A5-5143-466A-8002-919F9B40B869}" srcOrd="4" destOrd="0" presId="urn:microsoft.com/office/officeart/2008/layout/AlternatingHexagons"/>
    <dgm:cxn modelId="{F73E0CFD-7C4E-4A6B-98D1-503FDD978C2E}" type="presParOf" srcId="{583F8807-8EA2-4052-BB0A-B4318B27E5A0}" destId="{24C3E285-823A-4293-B9EF-99B5DD21991E}" srcOrd="1" destOrd="0" presId="urn:microsoft.com/office/officeart/2008/layout/AlternatingHexagons"/>
    <dgm:cxn modelId="{8B9194A5-EC4F-4653-ADD9-CC273E89C0CD}" type="presParOf" srcId="{583F8807-8EA2-4052-BB0A-B4318B27E5A0}" destId="{4F0D162E-C7A0-4E53-8156-47952C997F6D}" srcOrd="2" destOrd="0" presId="urn:microsoft.com/office/officeart/2008/layout/AlternatingHexagons"/>
    <dgm:cxn modelId="{B9EC84C4-F8D5-44A3-98FD-AFB46AC83113}" type="presParOf" srcId="{4F0D162E-C7A0-4E53-8156-47952C997F6D}" destId="{0B90C404-FEE2-4ADD-AC34-FD6416049FD3}" srcOrd="0" destOrd="0" presId="urn:microsoft.com/office/officeart/2008/layout/AlternatingHexagons"/>
    <dgm:cxn modelId="{A05F3245-78DF-4E14-9CC0-BCBB29C1D008}" type="presParOf" srcId="{4F0D162E-C7A0-4E53-8156-47952C997F6D}" destId="{6979C1F3-1211-41DA-B6A8-A31A61C17B57}" srcOrd="1" destOrd="0" presId="urn:microsoft.com/office/officeart/2008/layout/AlternatingHexagons"/>
    <dgm:cxn modelId="{BC7F5F55-80D3-4D06-A41B-9A6D8F6D3653}" type="presParOf" srcId="{4F0D162E-C7A0-4E53-8156-47952C997F6D}" destId="{0C9D2856-38E5-404E-B0CE-6939F3E30A4A}" srcOrd="2" destOrd="0" presId="urn:microsoft.com/office/officeart/2008/layout/AlternatingHexagons"/>
    <dgm:cxn modelId="{2306644E-4843-47CB-818A-7C3E38840A5B}" type="presParOf" srcId="{4F0D162E-C7A0-4E53-8156-47952C997F6D}" destId="{0185A2A5-BE22-4FF7-AAAB-19F110A235D5}" srcOrd="3" destOrd="0" presId="urn:microsoft.com/office/officeart/2008/layout/AlternatingHexagons"/>
    <dgm:cxn modelId="{5ED3F470-505C-4614-949A-1AA02B00E90E}" type="presParOf" srcId="{4F0D162E-C7A0-4E53-8156-47952C997F6D}" destId="{90E3359C-44A6-4DDD-812A-5AAF05B83096}" srcOrd="4" destOrd="0" presId="urn:microsoft.com/office/officeart/2008/layout/AlternatingHexagons"/>
    <dgm:cxn modelId="{53C7EDFE-D705-47CE-ADD4-1D74BA52C278}" type="presParOf" srcId="{583F8807-8EA2-4052-BB0A-B4318B27E5A0}" destId="{9D03F836-723B-4D3B-A4B4-12E3D39379D8}" srcOrd="3" destOrd="0" presId="urn:microsoft.com/office/officeart/2008/layout/AlternatingHexagons"/>
    <dgm:cxn modelId="{F74BFFAD-9A87-4253-8AFA-177A24B99C6D}" type="presParOf" srcId="{583F8807-8EA2-4052-BB0A-B4318B27E5A0}" destId="{3B794953-8610-44C5-A13C-989B59EBD029}" srcOrd="4" destOrd="0" presId="urn:microsoft.com/office/officeart/2008/layout/AlternatingHexagons"/>
    <dgm:cxn modelId="{310154B6-46B9-4743-A9C8-B1A480A306D2}" type="presParOf" srcId="{3B794953-8610-44C5-A13C-989B59EBD029}" destId="{EF269911-464B-4513-B10B-64D5A30AC5B3}" srcOrd="0" destOrd="0" presId="urn:microsoft.com/office/officeart/2008/layout/AlternatingHexagons"/>
    <dgm:cxn modelId="{87CF77FB-2C32-48F4-995E-0F7808E11979}" type="presParOf" srcId="{3B794953-8610-44C5-A13C-989B59EBD029}" destId="{878B3599-399F-4C6A-A04F-BBAAA890074E}" srcOrd="1" destOrd="0" presId="urn:microsoft.com/office/officeart/2008/layout/AlternatingHexagons"/>
    <dgm:cxn modelId="{D0DCFDEB-98BA-4B8D-B4ED-9A5956177B47}" type="presParOf" srcId="{3B794953-8610-44C5-A13C-989B59EBD029}" destId="{4FCE12BC-60EE-48F5-B80E-25970489B9D5}" srcOrd="2" destOrd="0" presId="urn:microsoft.com/office/officeart/2008/layout/AlternatingHexagons"/>
    <dgm:cxn modelId="{6F863E93-3026-4119-A672-C860828342A4}" type="presParOf" srcId="{3B794953-8610-44C5-A13C-989B59EBD029}" destId="{C436533B-8569-4F3C-9FF7-3D2B1B47694A}" srcOrd="3" destOrd="0" presId="urn:microsoft.com/office/officeart/2008/layout/AlternatingHexagons"/>
    <dgm:cxn modelId="{061912B3-B47A-4D70-A1AA-004A4FBA25CF}" type="presParOf" srcId="{3B794953-8610-44C5-A13C-989B59EBD029}" destId="{68FF7F52-8CBF-44A1-83E5-0D560B6C12C1}" srcOrd="4" destOrd="0" presId="urn:microsoft.com/office/officeart/2008/layout/AlternatingHexagons"/>
    <dgm:cxn modelId="{DB18C77C-2692-4B56-BC95-295AC1413EBE}" type="presParOf" srcId="{583F8807-8EA2-4052-BB0A-B4318B27E5A0}" destId="{4B3E47CA-276D-41BA-9500-F2448D190FE1}" srcOrd="5" destOrd="0" presId="urn:microsoft.com/office/officeart/2008/layout/AlternatingHexagons"/>
    <dgm:cxn modelId="{817928C1-6DA2-48E7-925A-B7607953922C}" type="presParOf" srcId="{583F8807-8EA2-4052-BB0A-B4318B27E5A0}" destId="{31281B66-3397-45FF-B7FC-8B32E817D71B}" srcOrd="6" destOrd="0" presId="urn:microsoft.com/office/officeart/2008/layout/AlternatingHexagons"/>
    <dgm:cxn modelId="{E43CE967-C691-49AA-8E98-029D9E5EC05D}" type="presParOf" srcId="{31281B66-3397-45FF-B7FC-8B32E817D71B}" destId="{AF5A22DA-11FB-4C68-B5C2-A9EF3CB1EFBD}" srcOrd="0" destOrd="0" presId="urn:microsoft.com/office/officeart/2008/layout/AlternatingHexagons"/>
    <dgm:cxn modelId="{33067EF6-B852-4A07-B9D4-226FB8DA9E2A}" type="presParOf" srcId="{31281B66-3397-45FF-B7FC-8B32E817D71B}" destId="{A7B669FC-D893-4C51-8935-A775E754A26B}" srcOrd="1" destOrd="0" presId="urn:microsoft.com/office/officeart/2008/layout/AlternatingHexagons"/>
    <dgm:cxn modelId="{B9FB77D0-3C8E-4A67-8293-F226517C4E33}" type="presParOf" srcId="{31281B66-3397-45FF-B7FC-8B32E817D71B}" destId="{EA6A0206-638F-4834-B8BF-A9869045FAC7}" srcOrd="2" destOrd="0" presId="urn:microsoft.com/office/officeart/2008/layout/AlternatingHexagons"/>
    <dgm:cxn modelId="{29B51715-EF7B-4454-8EFD-9CBA08499466}" type="presParOf" srcId="{31281B66-3397-45FF-B7FC-8B32E817D71B}" destId="{DFCF7209-8A48-4367-AB27-E33A0BBF7F02}" srcOrd="3" destOrd="0" presId="urn:microsoft.com/office/officeart/2008/layout/AlternatingHexagons"/>
    <dgm:cxn modelId="{BE22ABDA-9F17-4662-AFB3-7ABEDD5CC0A3}" type="presParOf" srcId="{31281B66-3397-45FF-B7FC-8B32E817D71B}" destId="{3D9C5A89-80BD-4686-A045-06BCB7FA5F8C}" srcOrd="4" destOrd="0" presId="urn:microsoft.com/office/officeart/2008/layout/AlternatingHexagon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98E825A-21BF-44E2-A415-CB8817FC05FE}" type="doc">
      <dgm:prSet loTypeId="urn:microsoft.com/office/officeart/2008/layout/AlternatingHexagons" loCatId="list" qsTypeId="urn:microsoft.com/office/officeart/2005/8/quickstyle/simple1#15" qsCatId="simple" csTypeId="urn:microsoft.com/office/officeart/2005/8/colors/accent1_2#18" csCatId="accent1" phldr="1"/>
      <dgm:spPr/>
      <dgm:t>
        <a:bodyPr/>
        <a:lstStyle/>
        <a:p>
          <a:endParaRPr lang="en-US"/>
        </a:p>
      </dgm:t>
    </dgm:pt>
    <dgm:pt modelId="{16976CE9-C191-433C-97C4-2E8C953FA8E4}">
      <dgm:prSet phldrT="[Text]" custT="1"/>
      <dgm:spPr>
        <a:solidFill>
          <a:schemeClr val="accent2"/>
        </a:solidFill>
      </dgm:spPr>
      <dgm:t>
        <a:bodyPr/>
        <a:lstStyle/>
        <a:p>
          <a:r>
            <a:rPr lang="en-US" sz="1400" dirty="0">
              <a:latin typeface="Noto Sans CJK SC Black" panose="020B0A00000000000000" pitchFamily="34" charset="-122"/>
            </a:rPr>
            <a:t> </a:t>
          </a:r>
        </a:p>
      </dgm:t>
    </dgm:pt>
    <dgm:pt modelId="{26FA7DF7-E2A5-40FC-908E-69B6D9D8DC8D}" type="parTrans" cxnId="{48B5FD92-7F74-4DB7-8E66-930829C770EF}">
      <dgm:prSet/>
      <dgm:spPr/>
      <dgm:t>
        <a:bodyPr/>
        <a:lstStyle/>
        <a:p>
          <a:endParaRPr lang="en-US"/>
        </a:p>
      </dgm:t>
    </dgm:pt>
    <dgm:pt modelId="{C1CCE918-3AF1-4A16-919F-C01C9780A7B4}" type="sibTrans" cxnId="{48B5FD92-7F74-4DB7-8E66-930829C770EF}">
      <dgm:prSet/>
      <dgm:spPr>
        <a:noFill/>
        <a:ln>
          <a:noFill/>
        </a:ln>
      </dgm:spPr>
      <dgm:t>
        <a:bodyPr/>
        <a:lstStyle/>
        <a:p>
          <a:endParaRPr lang="en-US"/>
        </a:p>
      </dgm:t>
    </dgm:pt>
    <dgm:pt modelId="{D9B8D2F9-604C-4C78-9509-09C4BD44638B}">
      <dgm:prSet phldrT="[Text]" custT="1"/>
      <dgm:spPr/>
      <dgm:t>
        <a:bodyPr/>
        <a:lstStyle/>
        <a:p>
          <a:r>
            <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rPr>
            <a:t>Office</a:t>
          </a:r>
        </a:p>
        <a:p>
          <a:r>
            <a:rPr lang="zh-CN" altLang="en-US" sz="1400" b="1" dirty="0">
              <a:solidFill>
                <a:schemeClr val="tx1"/>
              </a:solidFill>
              <a:ea typeface="Noto Sans CJK SC Black" panose="020B0A00000000000000" pitchFamily="34" charset="-122"/>
              <a:cs typeface="Open Sans" charset="0"/>
            </a:rPr>
            <a:t>办公</a:t>
          </a:r>
          <a:endParaRPr lang="en-US" sz="1400" b="1" dirty="0">
            <a:solidFill>
              <a:schemeClr val="accent2"/>
            </a:solidFill>
          </a:endParaRPr>
        </a:p>
      </dgm:t>
    </dgm:pt>
    <dgm:pt modelId="{EBAAB5CE-091C-4AA2-BC3D-85D1A95A8CDA}" type="parTrans" cxnId="{AD64F710-780C-48E0-A9AD-524BC9AA8074}">
      <dgm:prSet/>
      <dgm:spPr/>
      <dgm:t>
        <a:bodyPr/>
        <a:lstStyle/>
        <a:p>
          <a:endParaRPr lang="en-US"/>
        </a:p>
      </dgm:t>
    </dgm:pt>
    <dgm:pt modelId="{98CDACAE-50CF-4924-BC6A-DB849EAE5DDD}" type="sibTrans" cxnId="{AD64F710-780C-48E0-A9AD-524BC9AA8074}">
      <dgm:prSet/>
      <dgm:spPr/>
      <dgm:t>
        <a:bodyPr/>
        <a:lstStyle/>
        <a:p>
          <a:endParaRPr lang="en-US"/>
        </a:p>
      </dgm:t>
    </dgm:pt>
    <dgm:pt modelId="{719706FA-487E-4261-8D14-D6BA3AB98C3A}">
      <dgm:prSet phldrT="[Text]" custT="1"/>
      <dgm:spPr/>
      <dgm:t>
        <a:bodyPr/>
        <a:lstStyle/>
        <a:p>
          <a:r>
            <a:rPr lang="en-US" altLang="zh-CN" sz="1400" b="1" dirty="0">
              <a:solidFill>
                <a:srgbClr val="EF9E73"/>
              </a:solidFill>
              <a:latin typeface="Noto Sans CJK SC Black" panose="020B0A00000000000000" pitchFamily="34" charset="-122"/>
              <a:ea typeface="Noto Sans CJK SC Black" panose="020B0A00000000000000" pitchFamily="34" charset="-122"/>
              <a:cs typeface="Open Sans" charset="0"/>
            </a:rPr>
            <a:t>Retails</a:t>
          </a:r>
        </a:p>
        <a:p>
          <a:r>
            <a:rPr lang="zh-CN" altLang="en-US" sz="1400" b="1" dirty="0">
              <a:solidFill>
                <a:srgbClr val="EF9E73"/>
              </a:solidFill>
              <a:ea typeface="Noto Sans CJK SC Black" panose="020B0A00000000000000" pitchFamily="34" charset="-122"/>
              <a:cs typeface="Open Sans" charset="0"/>
            </a:rPr>
            <a:t>零售</a:t>
          </a:r>
          <a:endParaRPr lang="en-US" sz="1400" b="1" dirty="0">
            <a:solidFill>
              <a:srgbClr val="EF9E73"/>
            </a:solidFill>
          </a:endParaRPr>
        </a:p>
      </dgm:t>
    </dgm:pt>
    <dgm:pt modelId="{549DD7DD-D3B9-4394-B8B6-86934D633CA5}" type="parTrans" cxnId="{FAB2D0F7-4653-43E7-BA70-EAD50D9C119F}">
      <dgm:prSet/>
      <dgm:spPr/>
      <dgm:t>
        <a:bodyPr/>
        <a:lstStyle/>
        <a:p>
          <a:endParaRPr lang="en-US"/>
        </a:p>
      </dgm:t>
    </dgm:pt>
    <dgm:pt modelId="{528456F8-2527-4F3D-8A36-284BBB6C191C}" type="sibTrans" cxnId="{FAB2D0F7-4653-43E7-BA70-EAD50D9C119F}">
      <dgm:prSet/>
      <dgm:spPr/>
      <dgm:t>
        <a:bodyPr/>
        <a:lstStyle/>
        <a:p>
          <a:endParaRPr lang="en-US"/>
        </a:p>
      </dgm:t>
    </dgm:pt>
    <dgm:pt modelId="{6214CFB8-47F1-4F7C-B9D2-AFE0B9D0A099}">
      <dgm:prSet phldrT="[Text]" custT="1"/>
      <dgm:spPr/>
      <dgm:t>
        <a:bodyPr/>
        <a:lstStyle/>
        <a:p>
          <a:r>
            <a:rPr lang="en-US" sz="1400" dirty="0">
              <a:latin typeface="Noto Sans CJK SC Black" panose="020B0A00000000000000" pitchFamily="34" charset="-122"/>
            </a:rPr>
            <a:t> </a:t>
          </a:r>
        </a:p>
      </dgm:t>
    </dgm:pt>
    <dgm:pt modelId="{6080490A-8F21-429C-BFD1-AD311E61C8D3}" type="parTrans" cxnId="{2D58DABB-CB15-4AD9-B075-15AD008B92F4}">
      <dgm:prSet/>
      <dgm:spPr/>
      <dgm:t>
        <a:bodyPr/>
        <a:lstStyle/>
        <a:p>
          <a:endParaRPr lang="en-US"/>
        </a:p>
      </dgm:t>
    </dgm:pt>
    <dgm:pt modelId="{D18AA604-3054-4FBE-B012-0A125D851282}" type="sibTrans" cxnId="{2D58DABB-CB15-4AD9-B075-15AD008B92F4}">
      <dgm:prSet/>
      <dgm:spPr>
        <a:noFill/>
        <a:ln>
          <a:noFill/>
        </a:ln>
      </dgm:spPr>
      <dgm:t>
        <a:bodyPr/>
        <a:lstStyle/>
        <a:p>
          <a:endParaRPr lang="en-US"/>
        </a:p>
      </dgm:t>
    </dgm:pt>
    <dgm:pt modelId="{40C298BE-E72A-415C-A26C-E546A0823DA7}">
      <dgm:prSet phldrT="[Text]" custT="1"/>
      <dgm:spPr>
        <a:solidFill>
          <a:schemeClr val="accent4"/>
        </a:solidFill>
      </dgm:spPr>
      <dgm:t>
        <a:bodyPr/>
        <a:lstStyle/>
        <a:p>
          <a:r>
            <a:rPr lang="en-US" sz="1400" dirty="0">
              <a:latin typeface="Noto Sans CJK SC Black" panose="020B0A00000000000000" pitchFamily="34" charset="-122"/>
            </a:rPr>
            <a:t> </a:t>
          </a:r>
        </a:p>
      </dgm:t>
    </dgm:pt>
    <dgm:pt modelId="{4C1FDFE2-319E-487F-A583-B1E4B01FF029}" type="parTrans" cxnId="{5DE04215-B5DD-4ED7-ACD4-12A7E874899F}">
      <dgm:prSet/>
      <dgm:spPr/>
      <dgm:t>
        <a:bodyPr/>
        <a:lstStyle/>
        <a:p>
          <a:endParaRPr lang="en-US"/>
        </a:p>
      </dgm:t>
    </dgm:pt>
    <dgm:pt modelId="{5AA3B136-27B7-491C-84F8-E038EFDCA8D8}" type="sibTrans" cxnId="{5DE04215-B5DD-4ED7-ACD4-12A7E874899F}">
      <dgm:prSet/>
      <dgm:spPr>
        <a:noFill/>
        <a:ln>
          <a:noFill/>
        </a:ln>
      </dgm:spPr>
      <dgm:t>
        <a:bodyPr/>
        <a:lstStyle/>
        <a:p>
          <a:endParaRPr lang="en-US"/>
        </a:p>
      </dgm:t>
    </dgm:pt>
    <dgm:pt modelId="{2699DF22-F0BF-4DD0-B4C1-222129CB64A1}">
      <dgm:prSet phldrT="[Text]" custT="1"/>
      <dgm:spPr/>
      <dgm:t>
        <a:bodyPr/>
        <a:lstStyle/>
        <a:p>
          <a:r>
            <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rPr>
            <a:t>Hotels</a:t>
          </a:r>
        </a:p>
        <a:p>
          <a:r>
            <a:rPr lang="zh-CN" altLang="en-US" sz="1400" b="1" dirty="0">
              <a:solidFill>
                <a:schemeClr val="tx1"/>
              </a:solidFill>
              <a:latin typeface="Noto Sans CJK SC Black" panose="020B0A00000000000000" pitchFamily="34" charset="-122"/>
              <a:ea typeface="Noto Sans CJK SC Black" panose="020B0A00000000000000" pitchFamily="34" charset="-122"/>
              <a:cs typeface="Open Sans" charset="0"/>
            </a:rPr>
            <a:t>酒店</a:t>
          </a:r>
          <a:endParaRPr lang="en-US" sz="1400" b="1" dirty="0">
            <a:solidFill>
              <a:schemeClr val="tx1"/>
            </a:solidFill>
            <a:latin typeface="Noto Sans CJK SC Black" panose="020B0A00000000000000" pitchFamily="34" charset="-122"/>
          </a:endParaRPr>
        </a:p>
      </dgm:t>
    </dgm:pt>
    <dgm:pt modelId="{E2BE7C53-C654-4FF4-9441-E62AD85BAFF4}" type="parTrans" cxnId="{C8D877CC-2A5D-4FB2-BB57-C27E17F97029}">
      <dgm:prSet/>
      <dgm:spPr/>
      <dgm:t>
        <a:bodyPr/>
        <a:lstStyle/>
        <a:p>
          <a:endParaRPr lang="en-US"/>
        </a:p>
      </dgm:t>
    </dgm:pt>
    <dgm:pt modelId="{2A91D389-27DA-4D54-9033-EDBCAA99BC0C}" type="sibTrans" cxnId="{C8D877CC-2A5D-4FB2-BB57-C27E17F97029}">
      <dgm:prSet/>
      <dgm:spPr/>
      <dgm:t>
        <a:bodyPr/>
        <a:lstStyle/>
        <a:p>
          <a:endParaRPr lang="en-US"/>
        </a:p>
      </dgm:t>
    </dgm:pt>
    <dgm:pt modelId="{E3862078-8015-4F7A-8B29-FA6DBC9095C3}">
      <dgm:prSet custT="1"/>
      <dgm:spPr/>
      <dgm:t>
        <a:bodyPr/>
        <a:lstStyle/>
        <a:p>
          <a:endParaRPr lang="en-US" sz="1200" dirty="0">
            <a:solidFill>
              <a:schemeClr val="tx1"/>
            </a:solidFill>
            <a:latin typeface="Noto Sans CJK SC Black" panose="020B0A00000000000000" pitchFamily="34" charset="-122"/>
          </a:endParaRPr>
        </a:p>
      </dgm:t>
    </dgm:pt>
    <dgm:pt modelId="{32A57C47-023B-40A5-889C-AFFFCE4112BC}" type="parTrans" cxnId="{F8716F5A-9EC7-408C-AFE7-7BDB527188E9}">
      <dgm:prSet/>
      <dgm:spPr/>
      <dgm:t>
        <a:bodyPr/>
        <a:lstStyle/>
        <a:p>
          <a:endParaRPr lang="en-US"/>
        </a:p>
      </dgm:t>
    </dgm:pt>
    <dgm:pt modelId="{B45CA34F-2D40-4BB7-A8D2-857262E03DEA}" type="sibTrans" cxnId="{F8716F5A-9EC7-408C-AFE7-7BDB527188E9}">
      <dgm:prSet/>
      <dgm:spPr/>
      <dgm:t>
        <a:bodyPr/>
        <a:lstStyle/>
        <a:p>
          <a:endParaRPr lang="en-US"/>
        </a:p>
      </dgm:t>
    </dgm:pt>
    <dgm:pt modelId="{66BFF304-4D54-44F6-848C-B2701B82EDDD}">
      <dgm:prSet custT="1"/>
      <dgm:spPr/>
      <dgm:t>
        <a:bodyPr/>
        <a:lstStyle/>
        <a:p>
          <a:endParaRPr lang="en-US" sz="1200" dirty="0">
            <a:solidFill>
              <a:schemeClr val="tx1"/>
            </a:solidFill>
          </a:endParaRPr>
        </a:p>
      </dgm:t>
    </dgm:pt>
    <dgm:pt modelId="{6F533B0B-1EC5-43E7-8F7D-57FA7594F769}" type="parTrans" cxnId="{2C411F38-75D3-49C0-AB8F-4BDDE576F301}">
      <dgm:prSet/>
      <dgm:spPr/>
      <dgm:t>
        <a:bodyPr/>
        <a:lstStyle/>
        <a:p>
          <a:endParaRPr lang="en-US"/>
        </a:p>
      </dgm:t>
    </dgm:pt>
    <dgm:pt modelId="{52A87837-A334-4438-957D-77059717070D}" type="sibTrans" cxnId="{2C411F38-75D3-49C0-AB8F-4BDDE576F301}">
      <dgm:prSet/>
      <dgm:spPr/>
      <dgm:t>
        <a:bodyPr/>
        <a:lstStyle/>
        <a:p>
          <a:endParaRPr lang="en-US"/>
        </a:p>
      </dgm:t>
    </dgm:pt>
    <dgm:pt modelId="{CD299EB4-5771-48E8-A9CF-4C7BFC0736A2}">
      <dgm:prSet phldrT="[Text]" custT="1"/>
      <dgm:spPr>
        <a:solidFill>
          <a:schemeClr val="tx1"/>
        </a:solidFill>
      </dgm:spPr>
      <dgm:t>
        <a:bodyPr/>
        <a:lstStyle/>
        <a:p>
          <a:endParaRPr lang="en-US" sz="1400" b="1" dirty="0"/>
        </a:p>
      </dgm:t>
    </dgm:pt>
    <dgm:pt modelId="{7A5234C2-E6AB-444A-BD45-83C1C735BF17}" type="parTrans" cxnId="{A7E2FAC2-55CF-4CEB-B5A3-E1B481E05F72}">
      <dgm:prSet/>
      <dgm:spPr/>
      <dgm:t>
        <a:bodyPr/>
        <a:lstStyle/>
        <a:p>
          <a:endParaRPr lang="en-US"/>
        </a:p>
      </dgm:t>
    </dgm:pt>
    <dgm:pt modelId="{AFA6E801-F7D9-476B-BF4E-7B8890245B9B}" type="sibTrans" cxnId="{A7E2FAC2-55CF-4CEB-B5A3-E1B481E05F72}">
      <dgm:prSet/>
      <dgm:spPr>
        <a:noFill/>
        <a:ln>
          <a:noFill/>
        </a:ln>
      </dgm:spPr>
      <dgm:t>
        <a:bodyPr/>
        <a:lstStyle/>
        <a:p>
          <a:endParaRPr lang="en-US"/>
        </a:p>
      </dgm:t>
    </dgm:pt>
    <dgm:pt modelId="{E52B77F3-4C4F-4B69-84C8-F45ECE618716}">
      <dgm:prSet phldrT="[Text]" custT="1"/>
      <dgm:spPr/>
      <dgm:t>
        <a:bodyPr/>
        <a:lstStyle/>
        <a:p>
          <a:r>
            <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rPr>
            <a:t>Residence</a:t>
          </a:r>
        </a:p>
        <a:p>
          <a:r>
            <a:rPr lang="zh-CN" altLang="en-US" sz="1400" b="1" dirty="0">
              <a:solidFill>
                <a:schemeClr val="tx1"/>
              </a:solidFill>
              <a:latin typeface="Noto Sans CJK SC Black" panose="020B0A00000000000000" pitchFamily="34" charset="-122"/>
              <a:ea typeface="Noto Sans CJK SC Black" panose="020B0A00000000000000" pitchFamily="34" charset="-122"/>
              <a:cs typeface="Open Sans" charset="0"/>
            </a:rPr>
            <a:t>住宅</a:t>
          </a:r>
          <a:endPar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endParaRPr>
        </a:p>
      </dgm:t>
    </dgm:pt>
    <dgm:pt modelId="{CB93B562-A1B7-448D-993E-2AF2231B3A7E}" type="sibTrans" cxnId="{FB88796F-3A7F-4AB6-9B40-2CC93C3BB9F1}">
      <dgm:prSet/>
      <dgm:spPr/>
      <dgm:t>
        <a:bodyPr/>
        <a:lstStyle/>
        <a:p>
          <a:endParaRPr lang="en-US"/>
        </a:p>
      </dgm:t>
    </dgm:pt>
    <dgm:pt modelId="{6ACFE2A3-84FC-4987-88F4-3478C1D3FD7E}" type="parTrans" cxnId="{FB88796F-3A7F-4AB6-9B40-2CC93C3BB9F1}">
      <dgm:prSet/>
      <dgm:spPr/>
      <dgm:t>
        <a:bodyPr/>
        <a:lstStyle/>
        <a:p>
          <a:endParaRPr lang="en-US"/>
        </a:p>
      </dgm:t>
    </dgm:pt>
    <dgm:pt modelId="{583F8807-8EA2-4052-BB0A-B4318B27E5A0}" type="pres">
      <dgm:prSet presAssocID="{698E825A-21BF-44E2-A415-CB8817FC05FE}" presName="Name0" presStyleCnt="0">
        <dgm:presLayoutVars>
          <dgm:chMax/>
          <dgm:chPref/>
          <dgm:dir/>
          <dgm:animLvl val="lvl"/>
        </dgm:presLayoutVars>
      </dgm:prSet>
      <dgm:spPr/>
    </dgm:pt>
    <dgm:pt modelId="{8B1C10CE-3730-4647-9FCC-BF8EFC33D77A}" type="pres">
      <dgm:prSet presAssocID="{16976CE9-C191-433C-97C4-2E8C953FA8E4}" presName="composite" presStyleCnt="0"/>
      <dgm:spPr/>
    </dgm:pt>
    <dgm:pt modelId="{15EBAAC3-EB87-4AF1-A450-039DAA000E7F}" type="pres">
      <dgm:prSet presAssocID="{16976CE9-C191-433C-97C4-2E8C953FA8E4}" presName="Parent1" presStyleLbl="node1" presStyleIdx="0" presStyleCnt="8" custScaleX="135274" custScaleY="116734" custLinFactY="52229" custLinFactNeighborX="61476" custLinFactNeighborY="100000">
        <dgm:presLayoutVars>
          <dgm:chMax val="1"/>
          <dgm:chPref val="1"/>
          <dgm:bulletEnabled val="1"/>
        </dgm:presLayoutVars>
      </dgm:prSet>
      <dgm:spPr>
        <a:prstGeom prst="diamond">
          <a:avLst/>
        </a:prstGeom>
      </dgm:spPr>
    </dgm:pt>
    <dgm:pt modelId="{35582457-3C73-42F7-ADDC-AD9836F27042}" type="pres">
      <dgm:prSet presAssocID="{16976CE9-C191-433C-97C4-2E8C953FA8E4}" presName="Childtext1" presStyleLbl="revTx" presStyleIdx="0" presStyleCnt="4" custScaleX="158064" custLinFactX="1101" custLinFactY="75984" custLinFactNeighborX="100000" custLinFactNeighborY="100000">
        <dgm:presLayoutVars>
          <dgm:chMax val="0"/>
          <dgm:chPref val="0"/>
          <dgm:bulletEnabled val="1"/>
        </dgm:presLayoutVars>
      </dgm:prSet>
      <dgm:spPr>
        <a:prstGeom prst="rect">
          <a:avLst/>
        </a:prstGeom>
      </dgm:spPr>
    </dgm:pt>
    <dgm:pt modelId="{F2E0BE27-8C65-4DFE-8461-B044322E6E2D}" type="pres">
      <dgm:prSet presAssocID="{16976CE9-C191-433C-97C4-2E8C953FA8E4}" presName="BalanceSpacing" presStyleCnt="0"/>
      <dgm:spPr/>
    </dgm:pt>
    <dgm:pt modelId="{489E476E-EFC6-4614-985F-2CE91EACB468}" type="pres">
      <dgm:prSet presAssocID="{16976CE9-C191-433C-97C4-2E8C953FA8E4}" presName="BalanceSpacing1" presStyleCnt="0"/>
      <dgm:spPr/>
    </dgm:pt>
    <dgm:pt modelId="{EA5B76A5-5143-466A-8002-919F9B40B869}" type="pres">
      <dgm:prSet presAssocID="{C1CCE918-3AF1-4A16-919F-C01C9780A7B4}" presName="Accent1Text" presStyleLbl="node1" presStyleIdx="1" presStyleCnt="8" custScaleX="115450" custLinFactNeighborX="-12660" custLinFactNeighborY="-5"/>
      <dgm:spPr>
        <a:prstGeom prst="diamond">
          <a:avLst/>
        </a:prstGeom>
      </dgm:spPr>
    </dgm:pt>
    <dgm:pt modelId="{24C3E285-823A-4293-B9EF-99B5DD21991E}" type="pres">
      <dgm:prSet presAssocID="{C1CCE918-3AF1-4A16-919F-C01C9780A7B4}" presName="spaceBetweenRectangles" presStyleCnt="0"/>
      <dgm:spPr/>
    </dgm:pt>
    <dgm:pt modelId="{4F0D162E-C7A0-4E53-8156-47952C997F6D}" type="pres">
      <dgm:prSet presAssocID="{CD299EB4-5771-48E8-A9CF-4C7BFC0736A2}" presName="composite" presStyleCnt="0"/>
      <dgm:spPr/>
    </dgm:pt>
    <dgm:pt modelId="{0B90C404-FEE2-4ADD-AC34-FD6416049FD3}" type="pres">
      <dgm:prSet presAssocID="{CD299EB4-5771-48E8-A9CF-4C7BFC0736A2}" presName="Parent1" presStyleLbl="node1" presStyleIdx="2" presStyleCnt="8" custScaleX="136840" custScaleY="114555" custLinFactY="71489" custLinFactNeighborX="86136" custLinFactNeighborY="100000">
        <dgm:presLayoutVars>
          <dgm:chMax val="1"/>
          <dgm:chPref val="1"/>
          <dgm:bulletEnabled val="1"/>
        </dgm:presLayoutVars>
      </dgm:prSet>
      <dgm:spPr>
        <a:prstGeom prst="diamond">
          <a:avLst/>
        </a:prstGeom>
      </dgm:spPr>
    </dgm:pt>
    <dgm:pt modelId="{6979C1F3-1211-41DA-B6A8-A31A61C17B57}" type="pres">
      <dgm:prSet presAssocID="{CD299EB4-5771-48E8-A9CF-4C7BFC0736A2}" presName="Childtext1" presStyleLbl="revTx" presStyleIdx="1" presStyleCnt="4" custScaleX="133448" custLinFactNeighborX="19000" custLinFactNeighborY="46917">
        <dgm:presLayoutVars>
          <dgm:chMax val="0"/>
          <dgm:chPref val="0"/>
          <dgm:bulletEnabled val="1"/>
        </dgm:presLayoutVars>
      </dgm:prSet>
      <dgm:spPr/>
    </dgm:pt>
    <dgm:pt modelId="{0C9D2856-38E5-404E-B0CE-6939F3E30A4A}" type="pres">
      <dgm:prSet presAssocID="{CD299EB4-5771-48E8-A9CF-4C7BFC0736A2}" presName="BalanceSpacing" presStyleCnt="0"/>
      <dgm:spPr/>
    </dgm:pt>
    <dgm:pt modelId="{0185A2A5-BE22-4FF7-AAAB-19F110A235D5}" type="pres">
      <dgm:prSet presAssocID="{CD299EB4-5771-48E8-A9CF-4C7BFC0736A2}" presName="BalanceSpacing1" presStyleCnt="0"/>
      <dgm:spPr/>
    </dgm:pt>
    <dgm:pt modelId="{90E3359C-44A6-4DDD-812A-5AAF05B83096}" type="pres">
      <dgm:prSet presAssocID="{AFA6E801-F7D9-476B-BF4E-7B8890245B9B}" presName="Accent1Text" presStyleLbl="node1" presStyleIdx="3" presStyleCnt="8" custLinFactY="17354" custLinFactNeighborX="40836" custLinFactNeighborY="100000"/>
      <dgm:spPr/>
    </dgm:pt>
    <dgm:pt modelId="{9D03F836-723B-4D3B-A4B4-12E3D39379D8}" type="pres">
      <dgm:prSet presAssocID="{AFA6E801-F7D9-476B-BF4E-7B8890245B9B}" presName="spaceBetweenRectangles" presStyleCnt="0"/>
      <dgm:spPr/>
    </dgm:pt>
    <dgm:pt modelId="{3B794953-8610-44C5-A13C-989B59EBD029}" type="pres">
      <dgm:prSet presAssocID="{6214CFB8-47F1-4F7C-B9D2-AFE0B9D0A099}" presName="composite" presStyleCnt="0"/>
      <dgm:spPr/>
    </dgm:pt>
    <dgm:pt modelId="{EF269911-464B-4513-B10B-64D5A30AC5B3}" type="pres">
      <dgm:prSet presAssocID="{6214CFB8-47F1-4F7C-B9D2-AFE0B9D0A099}" presName="Parent1" presStyleLbl="node1" presStyleIdx="4" presStyleCnt="8" custScaleX="135274" custScaleY="116734" custLinFactX="23103" custLinFactNeighborX="100000" custLinFactNeighborY="10963">
        <dgm:presLayoutVars>
          <dgm:chMax val="1"/>
          <dgm:chPref val="1"/>
          <dgm:bulletEnabled val="1"/>
        </dgm:presLayoutVars>
      </dgm:prSet>
      <dgm:spPr>
        <a:prstGeom prst="diamond">
          <a:avLst/>
        </a:prstGeom>
      </dgm:spPr>
    </dgm:pt>
    <dgm:pt modelId="{878B3599-399F-4C6A-A04F-BBAAA890074E}" type="pres">
      <dgm:prSet presAssocID="{6214CFB8-47F1-4F7C-B9D2-AFE0B9D0A099}" presName="Childtext1" presStyleLbl="revTx" presStyleIdx="2" presStyleCnt="4" custScaleX="128423" custLinFactX="1762" custLinFactY="15888" custLinFactNeighborX="100000" custLinFactNeighborY="100000">
        <dgm:presLayoutVars>
          <dgm:chMax val="0"/>
          <dgm:chPref val="0"/>
          <dgm:bulletEnabled val="1"/>
        </dgm:presLayoutVars>
      </dgm:prSet>
      <dgm:spPr>
        <a:prstGeom prst="rect">
          <a:avLst/>
        </a:prstGeom>
      </dgm:spPr>
    </dgm:pt>
    <dgm:pt modelId="{4FCE12BC-60EE-48F5-B80E-25970489B9D5}" type="pres">
      <dgm:prSet presAssocID="{6214CFB8-47F1-4F7C-B9D2-AFE0B9D0A099}" presName="BalanceSpacing" presStyleCnt="0"/>
      <dgm:spPr/>
    </dgm:pt>
    <dgm:pt modelId="{C436533B-8569-4F3C-9FF7-3D2B1B47694A}" type="pres">
      <dgm:prSet presAssocID="{6214CFB8-47F1-4F7C-B9D2-AFE0B9D0A099}" presName="BalanceSpacing1" presStyleCnt="0"/>
      <dgm:spPr/>
    </dgm:pt>
    <dgm:pt modelId="{68FF7F52-8CBF-44A1-83E5-0D560B6C12C1}" type="pres">
      <dgm:prSet presAssocID="{D18AA604-3054-4FBE-B012-0A125D851282}" presName="Accent1Text" presStyleLbl="node1" presStyleIdx="5" presStyleCnt="8" custScaleX="115450" custLinFactNeighborX="-7850" custLinFactNeighborY="-630"/>
      <dgm:spPr>
        <a:prstGeom prst="diamond">
          <a:avLst/>
        </a:prstGeom>
      </dgm:spPr>
    </dgm:pt>
    <dgm:pt modelId="{4B3E47CA-276D-41BA-9500-F2448D190FE1}" type="pres">
      <dgm:prSet presAssocID="{D18AA604-3054-4FBE-B012-0A125D851282}" presName="spaceBetweenRectangles" presStyleCnt="0"/>
      <dgm:spPr/>
    </dgm:pt>
    <dgm:pt modelId="{31281B66-3397-45FF-B7FC-8B32E817D71B}" type="pres">
      <dgm:prSet presAssocID="{40C298BE-E72A-415C-A26C-E546A0823DA7}" presName="composite" presStyleCnt="0"/>
      <dgm:spPr/>
    </dgm:pt>
    <dgm:pt modelId="{AF5A22DA-11FB-4C68-B5C2-A9EF3CB1EFBD}" type="pres">
      <dgm:prSet presAssocID="{40C298BE-E72A-415C-A26C-E546A0823DA7}" presName="Parent1" presStyleLbl="node1" presStyleIdx="6" presStyleCnt="8" custScaleX="135274" custScaleY="114909" custLinFactNeighborX="10850" custLinFactNeighborY="-90179">
        <dgm:presLayoutVars>
          <dgm:chMax val="1"/>
          <dgm:chPref val="1"/>
          <dgm:bulletEnabled val="1"/>
        </dgm:presLayoutVars>
      </dgm:prSet>
      <dgm:spPr>
        <a:prstGeom prst="diamond">
          <a:avLst/>
        </a:prstGeom>
      </dgm:spPr>
    </dgm:pt>
    <dgm:pt modelId="{A7B669FC-D893-4C51-8935-A775E754A26B}" type="pres">
      <dgm:prSet presAssocID="{40C298BE-E72A-415C-A26C-E546A0823DA7}" presName="Childtext1" presStyleLbl="revTx" presStyleIdx="3" presStyleCnt="4" custScaleX="148886" custLinFactNeighborX="8055" custLinFactNeighborY="29315">
        <dgm:presLayoutVars>
          <dgm:chMax val="0"/>
          <dgm:chPref val="0"/>
          <dgm:bulletEnabled val="1"/>
        </dgm:presLayoutVars>
      </dgm:prSet>
      <dgm:spPr>
        <a:prstGeom prst="rect">
          <a:avLst/>
        </a:prstGeom>
      </dgm:spPr>
    </dgm:pt>
    <dgm:pt modelId="{EA6A0206-638F-4834-B8BF-A9869045FAC7}" type="pres">
      <dgm:prSet presAssocID="{40C298BE-E72A-415C-A26C-E546A0823DA7}" presName="BalanceSpacing" presStyleCnt="0"/>
      <dgm:spPr/>
    </dgm:pt>
    <dgm:pt modelId="{DFCF7209-8A48-4367-AB27-E33A0BBF7F02}" type="pres">
      <dgm:prSet presAssocID="{40C298BE-E72A-415C-A26C-E546A0823DA7}" presName="BalanceSpacing1" presStyleCnt="0"/>
      <dgm:spPr/>
    </dgm:pt>
    <dgm:pt modelId="{3D9C5A89-80BD-4686-A045-06BCB7FA5F8C}" type="pres">
      <dgm:prSet presAssocID="{5AA3B136-27B7-491C-84F8-E038EFDCA8D8}" presName="Accent1Text" presStyleLbl="node1" presStyleIdx="7" presStyleCnt="8" custScaleX="115450"/>
      <dgm:spPr>
        <a:prstGeom prst="diamond">
          <a:avLst/>
        </a:prstGeom>
      </dgm:spPr>
    </dgm:pt>
  </dgm:ptLst>
  <dgm:cxnLst>
    <dgm:cxn modelId="{28AA2C09-382E-44B4-8F0D-660DCA0036ED}" type="presOf" srcId="{40C298BE-E72A-415C-A26C-E546A0823DA7}" destId="{AF5A22DA-11FB-4C68-B5C2-A9EF3CB1EFBD}" srcOrd="0" destOrd="0" presId="urn:microsoft.com/office/officeart/2008/layout/AlternatingHexagons"/>
    <dgm:cxn modelId="{AD64F710-780C-48E0-A9AD-524BC9AA8074}" srcId="{16976CE9-C191-433C-97C4-2E8C953FA8E4}" destId="{D9B8D2F9-604C-4C78-9509-09C4BD44638B}" srcOrd="0" destOrd="0" parTransId="{EBAAB5CE-091C-4AA2-BC3D-85D1A95A8CDA}" sibTransId="{98CDACAE-50CF-4924-BC6A-DB849EAE5DDD}"/>
    <dgm:cxn modelId="{5DE04215-B5DD-4ED7-ACD4-12A7E874899F}" srcId="{698E825A-21BF-44E2-A415-CB8817FC05FE}" destId="{40C298BE-E72A-415C-A26C-E546A0823DA7}" srcOrd="3" destOrd="0" parTransId="{4C1FDFE2-319E-487F-A583-B1E4B01FF029}" sibTransId="{5AA3B136-27B7-491C-84F8-E038EFDCA8D8}"/>
    <dgm:cxn modelId="{D41E4616-D2DC-417B-86AB-C911B1C4BB8F}" type="presOf" srcId="{5AA3B136-27B7-491C-84F8-E038EFDCA8D8}" destId="{3D9C5A89-80BD-4686-A045-06BCB7FA5F8C}" srcOrd="0" destOrd="0" presId="urn:microsoft.com/office/officeart/2008/layout/AlternatingHexagons"/>
    <dgm:cxn modelId="{87133E17-52DD-4800-8EB1-53818F27280A}" type="presOf" srcId="{C1CCE918-3AF1-4A16-919F-C01C9780A7B4}" destId="{EA5B76A5-5143-466A-8002-919F9B40B869}" srcOrd="0" destOrd="0" presId="urn:microsoft.com/office/officeart/2008/layout/AlternatingHexagons"/>
    <dgm:cxn modelId="{88D8D830-3EBF-43FD-89B6-C940B2BA2E83}" type="presOf" srcId="{16976CE9-C191-433C-97C4-2E8C953FA8E4}" destId="{15EBAAC3-EB87-4AF1-A450-039DAA000E7F}" srcOrd="0" destOrd="0" presId="urn:microsoft.com/office/officeart/2008/layout/AlternatingHexagons"/>
    <dgm:cxn modelId="{2C411F38-75D3-49C0-AB8F-4BDDE576F301}" srcId="{CD299EB4-5771-48E8-A9CF-4C7BFC0736A2}" destId="{66BFF304-4D54-44F6-848C-B2701B82EDDD}" srcOrd="1" destOrd="0" parTransId="{6F533B0B-1EC5-43E7-8F7D-57FA7594F769}" sibTransId="{52A87837-A334-4438-957D-77059717070D}"/>
    <dgm:cxn modelId="{8AA2E05C-C51B-43C6-8F37-42DE3F18B586}" type="presOf" srcId="{CD299EB4-5771-48E8-A9CF-4C7BFC0736A2}" destId="{0B90C404-FEE2-4ADD-AC34-FD6416049FD3}" srcOrd="0" destOrd="0" presId="urn:microsoft.com/office/officeart/2008/layout/AlternatingHexagons"/>
    <dgm:cxn modelId="{FB88796F-3A7F-4AB6-9B40-2CC93C3BB9F1}" srcId="{6214CFB8-47F1-4F7C-B9D2-AFE0B9D0A099}" destId="{E52B77F3-4C4F-4B69-84C8-F45ECE618716}" srcOrd="0" destOrd="0" parTransId="{6ACFE2A3-84FC-4987-88F4-3478C1D3FD7E}" sibTransId="{CB93B562-A1B7-448D-993E-2AF2231B3A7E}"/>
    <dgm:cxn modelId="{EA001E75-7D17-4813-8BCE-227C26DCD7CA}" type="presOf" srcId="{D9B8D2F9-604C-4C78-9509-09C4BD44638B}" destId="{35582457-3C73-42F7-ADDC-AD9836F27042}" srcOrd="0" destOrd="0" presId="urn:microsoft.com/office/officeart/2008/layout/AlternatingHexagons"/>
    <dgm:cxn modelId="{F8716F5A-9EC7-408C-AFE7-7BDB527188E9}" srcId="{40C298BE-E72A-415C-A26C-E546A0823DA7}" destId="{E3862078-8015-4F7A-8B29-FA6DBC9095C3}" srcOrd="1" destOrd="0" parTransId="{32A57C47-023B-40A5-889C-AFFFCE4112BC}" sibTransId="{B45CA34F-2D40-4BB7-A8D2-857262E03DEA}"/>
    <dgm:cxn modelId="{57439B82-7413-4386-A989-8075F4B189CB}" type="presOf" srcId="{698E825A-21BF-44E2-A415-CB8817FC05FE}" destId="{583F8807-8EA2-4052-BB0A-B4318B27E5A0}" srcOrd="0" destOrd="0" presId="urn:microsoft.com/office/officeart/2008/layout/AlternatingHexagons"/>
    <dgm:cxn modelId="{48B5FD92-7F74-4DB7-8E66-930829C770EF}" srcId="{698E825A-21BF-44E2-A415-CB8817FC05FE}" destId="{16976CE9-C191-433C-97C4-2E8C953FA8E4}" srcOrd="0" destOrd="0" parTransId="{26FA7DF7-E2A5-40FC-908E-69B6D9D8DC8D}" sibTransId="{C1CCE918-3AF1-4A16-919F-C01C9780A7B4}"/>
    <dgm:cxn modelId="{1286BA9E-85BE-4805-A57B-8D83CC525248}" type="presOf" srcId="{66BFF304-4D54-44F6-848C-B2701B82EDDD}" destId="{6979C1F3-1211-41DA-B6A8-A31A61C17B57}" srcOrd="0" destOrd="1" presId="urn:microsoft.com/office/officeart/2008/layout/AlternatingHexagons"/>
    <dgm:cxn modelId="{AD0509A0-2F65-4E63-A402-2514C7C5765C}" type="presOf" srcId="{719706FA-487E-4261-8D14-D6BA3AB98C3A}" destId="{6979C1F3-1211-41DA-B6A8-A31A61C17B57}" srcOrd="0" destOrd="0" presId="urn:microsoft.com/office/officeart/2008/layout/AlternatingHexagons"/>
    <dgm:cxn modelId="{BD781EA6-2B2D-4D82-9124-1E2F73F97F5B}" type="presOf" srcId="{E52B77F3-4C4F-4B69-84C8-F45ECE618716}" destId="{878B3599-399F-4C6A-A04F-BBAAA890074E}" srcOrd="0" destOrd="0" presId="urn:microsoft.com/office/officeart/2008/layout/AlternatingHexagons"/>
    <dgm:cxn modelId="{768192AA-A8C3-46D2-802C-384A65381161}" type="presOf" srcId="{E3862078-8015-4F7A-8B29-FA6DBC9095C3}" destId="{A7B669FC-D893-4C51-8935-A775E754A26B}" srcOrd="0" destOrd="1" presId="urn:microsoft.com/office/officeart/2008/layout/AlternatingHexagons"/>
    <dgm:cxn modelId="{2D58DABB-CB15-4AD9-B075-15AD008B92F4}" srcId="{698E825A-21BF-44E2-A415-CB8817FC05FE}" destId="{6214CFB8-47F1-4F7C-B9D2-AFE0B9D0A099}" srcOrd="2" destOrd="0" parTransId="{6080490A-8F21-429C-BFD1-AD311E61C8D3}" sibTransId="{D18AA604-3054-4FBE-B012-0A125D851282}"/>
    <dgm:cxn modelId="{BD30E4BD-894D-4174-8239-E0EC80B8A1C2}" type="presOf" srcId="{D18AA604-3054-4FBE-B012-0A125D851282}" destId="{68FF7F52-8CBF-44A1-83E5-0D560B6C12C1}" srcOrd="0" destOrd="0" presId="urn:microsoft.com/office/officeart/2008/layout/AlternatingHexagons"/>
    <dgm:cxn modelId="{6949EDBF-1734-4E11-8EA0-D252D83AF290}" type="presOf" srcId="{2699DF22-F0BF-4DD0-B4C1-222129CB64A1}" destId="{A7B669FC-D893-4C51-8935-A775E754A26B}" srcOrd="0" destOrd="0" presId="urn:microsoft.com/office/officeart/2008/layout/AlternatingHexagons"/>
    <dgm:cxn modelId="{A7E2FAC2-55CF-4CEB-B5A3-E1B481E05F72}" srcId="{698E825A-21BF-44E2-A415-CB8817FC05FE}" destId="{CD299EB4-5771-48E8-A9CF-4C7BFC0736A2}" srcOrd="1" destOrd="0" parTransId="{7A5234C2-E6AB-444A-BD45-83C1C735BF17}" sibTransId="{AFA6E801-F7D9-476B-BF4E-7B8890245B9B}"/>
    <dgm:cxn modelId="{C8D877CC-2A5D-4FB2-BB57-C27E17F97029}" srcId="{40C298BE-E72A-415C-A26C-E546A0823DA7}" destId="{2699DF22-F0BF-4DD0-B4C1-222129CB64A1}" srcOrd="0" destOrd="0" parTransId="{E2BE7C53-C654-4FF4-9441-E62AD85BAFF4}" sibTransId="{2A91D389-27DA-4D54-9033-EDBCAA99BC0C}"/>
    <dgm:cxn modelId="{E521A5E0-ED09-459F-88BF-322C2900A210}" type="presOf" srcId="{AFA6E801-F7D9-476B-BF4E-7B8890245B9B}" destId="{90E3359C-44A6-4DDD-812A-5AAF05B83096}" srcOrd="0" destOrd="0" presId="urn:microsoft.com/office/officeart/2008/layout/AlternatingHexagons"/>
    <dgm:cxn modelId="{FAB2D0F7-4653-43E7-BA70-EAD50D9C119F}" srcId="{CD299EB4-5771-48E8-A9CF-4C7BFC0736A2}" destId="{719706FA-487E-4261-8D14-D6BA3AB98C3A}" srcOrd="0" destOrd="0" parTransId="{549DD7DD-D3B9-4394-B8B6-86934D633CA5}" sibTransId="{528456F8-2527-4F3D-8A36-284BBB6C191C}"/>
    <dgm:cxn modelId="{738308FB-1AFE-4517-BC5D-F5170806DF63}" type="presOf" srcId="{6214CFB8-47F1-4F7C-B9D2-AFE0B9D0A099}" destId="{EF269911-464B-4513-B10B-64D5A30AC5B3}" srcOrd="0" destOrd="0" presId="urn:microsoft.com/office/officeart/2008/layout/AlternatingHexagons"/>
    <dgm:cxn modelId="{4BA4630A-B547-4E52-BFBF-BADE5B11CA30}" type="presParOf" srcId="{583F8807-8EA2-4052-BB0A-B4318B27E5A0}" destId="{8B1C10CE-3730-4647-9FCC-BF8EFC33D77A}" srcOrd="0" destOrd="0" presId="urn:microsoft.com/office/officeart/2008/layout/AlternatingHexagons"/>
    <dgm:cxn modelId="{F77AE9DA-E19D-46BE-8752-348636F3C502}" type="presParOf" srcId="{8B1C10CE-3730-4647-9FCC-BF8EFC33D77A}" destId="{15EBAAC3-EB87-4AF1-A450-039DAA000E7F}" srcOrd="0" destOrd="0" presId="urn:microsoft.com/office/officeart/2008/layout/AlternatingHexagons"/>
    <dgm:cxn modelId="{E390D0F9-1F00-4DAD-A74B-BAB3A81542C1}" type="presParOf" srcId="{8B1C10CE-3730-4647-9FCC-BF8EFC33D77A}" destId="{35582457-3C73-42F7-ADDC-AD9836F27042}" srcOrd="1" destOrd="0" presId="urn:microsoft.com/office/officeart/2008/layout/AlternatingHexagons"/>
    <dgm:cxn modelId="{1B85A206-AC84-46A4-83EB-DFCB527BC453}" type="presParOf" srcId="{8B1C10CE-3730-4647-9FCC-BF8EFC33D77A}" destId="{F2E0BE27-8C65-4DFE-8461-B044322E6E2D}" srcOrd="2" destOrd="0" presId="urn:microsoft.com/office/officeart/2008/layout/AlternatingHexagons"/>
    <dgm:cxn modelId="{D6EF4D8A-912D-47BB-8DE6-72BF542361F8}" type="presParOf" srcId="{8B1C10CE-3730-4647-9FCC-BF8EFC33D77A}" destId="{489E476E-EFC6-4614-985F-2CE91EACB468}" srcOrd="3" destOrd="0" presId="urn:microsoft.com/office/officeart/2008/layout/AlternatingHexagons"/>
    <dgm:cxn modelId="{8C0D8F32-B6AD-425B-A2F7-622E6C24E22A}" type="presParOf" srcId="{8B1C10CE-3730-4647-9FCC-BF8EFC33D77A}" destId="{EA5B76A5-5143-466A-8002-919F9B40B869}" srcOrd="4" destOrd="0" presId="urn:microsoft.com/office/officeart/2008/layout/AlternatingHexagons"/>
    <dgm:cxn modelId="{F73E0CFD-7C4E-4A6B-98D1-503FDD978C2E}" type="presParOf" srcId="{583F8807-8EA2-4052-BB0A-B4318B27E5A0}" destId="{24C3E285-823A-4293-B9EF-99B5DD21991E}" srcOrd="1" destOrd="0" presId="urn:microsoft.com/office/officeart/2008/layout/AlternatingHexagons"/>
    <dgm:cxn modelId="{8B9194A5-EC4F-4653-ADD9-CC273E89C0CD}" type="presParOf" srcId="{583F8807-8EA2-4052-BB0A-B4318B27E5A0}" destId="{4F0D162E-C7A0-4E53-8156-47952C997F6D}" srcOrd="2" destOrd="0" presId="urn:microsoft.com/office/officeart/2008/layout/AlternatingHexagons"/>
    <dgm:cxn modelId="{B9EC84C4-F8D5-44A3-98FD-AFB46AC83113}" type="presParOf" srcId="{4F0D162E-C7A0-4E53-8156-47952C997F6D}" destId="{0B90C404-FEE2-4ADD-AC34-FD6416049FD3}" srcOrd="0" destOrd="0" presId="urn:microsoft.com/office/officeart/2008/layout/AlternatingHexagons"/>
    <dgm:cxn modelId="{A05F3245-78DF-4E14-9CC0-BCBB29C1D008}" type="presParOf" srcId="{4F0D162E-C7A0-4E53-8156-47952C997F6D}" destId="{6979C1F3-1211-41DA-B6A8-A31A61C17B57}" srcOrd="1" destOrd="0" presId="urn:microsoft.com/office/officeart/2008/layout/AlternatingHexagons"/>
    <dgm:cxn modelId="{BC7F5F55-80D3-4D06-A41B-9A6D8F6D3653}" type="presParOf" srcId="{4F0D162E-C7A0-4E53-8156-47952C997F6D}" destId="{0C9D2856-38E5-404E-B0CE-6939F3E30A4A}" srcOrd="2" destOrd="0" presId="urn:microsoft.com/office/officeart/2008/layout/AlternatingHexagons"/>
    <dgm:cxn modelId="{2306644E-4843-47CB-818A-7C3E38840A5B}" type="presParOf" srcId="{4F0D162E-C7A0-4E53-8156-47952C997F6D}" destId="{0185A2A5-BE22-4FF7-AAAB-19F110A235D5}" srcOrd="3" destOrd="0" presId="urn:microsoft.com/office/officeart/2008/layout/AlternatingHexagons"/>
    <dgm:cxn modelId="{5ED3F470-505C-4614-949A-1AA02B00E90E}" type="presParOf" srcId="{4F0D162E-C7A0-4E53-8156-47952C997F6D}" destId="{90E3359C-44A6-4DDD-812A-5AAF05B83096}" srcOrd="4" destOrd="0" presId="urn:microsoft.com/office/officeart/2008/layout/AlternatingHexagons"/>
    <dgm:cxn modelId="{53C7EDFE-D705-47CE-ADD4-1D74BA52C278}" type="presParOf" srcId="{583F8807-8EA2-4052-BB0A-B4318B27E5A0}" destId="{9D03F836-723B-4D3B-A4B4-12E3D39379D8}" srcOrd="3" destOrd="0" presId="urn:microsoft.com/office/officeart/2008/layout/AlternatingHexagons"/>
    <dgm:cxn modelId="{F74BFFAD-9A87-4253-8AFA-177A24B99C6D}" type="presParOf" srcId="{583F8807-8EA2-4052-BB0A-B4318B27E5A0}" destId="{3B794953-8610-44C5-A13C-989B59EBD029}" srcOrd="4" destOrd="0" presId="urn:microsoft.com/office/officeart/2008/layout/AlternatingHexagons"/>
    <dgm:cxn modelId="{310154B6-46B9-4743-A9C8-B1A480A306D2}" type="presParOf" srcId="{3B794953-8610-44C5-A13C-989B59EBD029}" destId="{EF269911-464B-4513-B10B-64D5A30AC5B3}" srcOrd="0" destOrd="0" presId="urn:microsoft.com/office/officeart/2008/layout/AlternatingHexagons"/>
    <dgm:cxn modelId="{87CF77FB-2C32-48F4-995E-0F7808E11979}" type="presParOf" srcId="{3B794953-8610-44C5-A13C-989B59EBD029}" destId="{878B3599-399F-4C6A-A04F-BBAAA890074E}" srcOrd="1" destOrd="0" presId="urn:microsoft.com/office/officeart/2008/layout/AlternatingHexagons"/>
    <dgm:cxn modelId="{D0DCFDEB-98BA-4B8D-B4ED-9A5956177B47}" type="presParOf" srcId="{3B794953-8610-44C5-A13C-989B59EBD029}" destId="{4FCE12BC-60EE-48F5-B80E-25970489B9D5}" srcOrd="2" destOrd="0" presId="urn:microsoft.com/office/officeart/2008/layout/AlternatingHexagons"/>
    <dgm:cxn modelId="{6F863E93-3026-4119-A672-C860828342A4}" type="presParOf" srcId="{3B794953-8610-44C5-A13C-989B59EBD029}" destId="{C436533B-8569-4F3C-9FF7-3D2B1B47694A}" srcOrd="3" destOrd="0" presId="urn:microsoft.com/office/officeart/2008/layout/AlternatingHexagons"/>
    <dgm:cxn modelId="{061912B3-B47A-4D70-A1AA-004A4FBA25CF}" type="presParOf" srcId="{3B794953-8610-44C5-A13C-989B59EBD029}" destId="{68FF7F52-8CBF-44A1-83E5-0D560B6C12C1}" srcOrd="4" destOrd="0" presId="urn:microsoft.com/office/officeart/2008/layout/AlternatingHexagons"/>
    <dgm:cxn modelId="{DB18C77C-2692-4B56-BC95-295AC1413EBE}" type="presParOf" srcId="{583F8807-8EA2-4052-BB0A-B4318B27E5A0}" destId="{4B3E47CA-276D-41BA-9500-F2448D190FE1}" srcOrd="5" destOrd="0" presId="urn:microsoft.com/office/officeart/2008/layout/AlternatingHexagons"/>
    <dgm:cxn modelId="{817928C1-6DA2-48E7-925A-B7607953922C}" type="presParOf" srcId="{583F8807-8EA2-4052-BB0A-B4318B27E5A0}" destId="{31281B66-3397-45FF-B7FC-8B32E817D71B}" srcOrd="6" destOrd="0" presId="urn:microsoft.com/office/officeart/2008/layout/AlternatingHexagons"/>
    <dgm:cxn modelId="{E43CE967-C691-49AA-8E98-029D9E5EC05D}" type="presParOf" srcId="{31281B66-3397-45FF-B7FC-8B32E817D71B}" destId="{AF5A22DA-11FB-4C68-B5C2-A9EF3CB1EFBD}" srcOrd="0" destOrd="0" presId="urn:microsoft.com/office/officeart/2008/layout/AlternatingHexagons"/>
    <dgm:cxn modelId="{33067EF6-B852-4A07-B9D4-226FB8DA9E2A}" type="presParOf" srcId="{31281B66-3397-45FF-B7FC-8B32E817D71B}" destId="{A7B669FC-D893-4C51-8935-A775E754A26B}" srcOrd="1" destOrd="0" presId="urn:microsoft.com/office/officeart/2008/layout/AlternatingHexagons"/>
    <dgm:cxn modelId="{B9FB77D0-3C8E-4A67-8293-F226517C4E33}" type="presParOf" srcId="{31281B66-3397-45FF-B7FC-8B32E817D71B}" destId="{EA6A0206-638F-4834-B8BF-A9869045FAC7}" srcOrd="2" destOrd="0" presId="urn:microsoft.com/office/officeart/2008/layout/AlternatingHexagons"/>
    <dgm:cxn modelId="{29B51715-EF7B-4454-8EFD-9CBA08499466}" type="presParOf" srcId="{31281B66-3397-45FF-B7FC-8B32E817D71B}" destId="{DFCF7209-8A48-4367-AB27-E33A0BBF7F02}" srcOrd="3" destOrd="0" presId="urn:microsoft.com/office/officeart/2008/layout/AlternatingHexagons"/>
    <dgm:cxn modelId="{BE22ABDA-9F17-4662-AFB3-7ABEDD5CC0A3}" type="presParOf" srcId="{31281B66-3397-45FF-B7FC-8B32E817D71B}" destId="{3D9C5A89-80BD-4686-A045-06BCB7FA5F8C}" srcOrd="4" destOrd="0" presId="urn:microsoft.com/office/officeart/2008/layout/AlternatingHexagon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98E825A-21BF-44E2-A415-CB8817FC05FE}" type="doc">
      <dgm:prSet loTypeId="urn:microsoft.com/office/officeart/2008/layout/AlternatingHexagons" loCatId="list" qsTypeId="urn:microsoft.com/office/officeart/2005/8/quickstyle/simple1#15" qsCatId="simple" csTypeId="urn:microsoft.com/office/officeart/2005/8/colors/accent1_2#18" csCatId="accent1" phldr="1"/>
      <dgm:spPr/>
      <dgm:t>
        <a:bodyPr/>
        <a:lstStyle/>
        <a:p>
          <a:endParaRPr lang="en-US"/>
        </a:p>
      </dgm:t>
    </dgm:pt>
    <dgm:pt modelId="{16976CE9-C191-433C-97C4-2E8C953FA8E4}">
      <dgm:prSet phldrT="[Text]" custT="1"/>
      <dgm:spPr>
        <a:solidFill>
          <a:schemeClr val="accent2"/>
        </a:solidFill>
      </dgm:spPr>
      <dgm:t>
        <a:bodyPr/>
        <a:lstStyle/>
        <a:p>
          <a:r>
            <a:rPr lang="en-US" sz="1400" dirty="0">
              <a:latin typeface="Noto Sans CJK SC Black" panose="020B0A00000000000000" pitchFamily="34" charset="-122"/>
            </a:rPr>
            <a:t> </a:t>
          </a:r>
        </a:p>
      </dgm:t>
    </dgm:pt>
    <dgm:pt modelId="{26FA7DF7-E2A5-40FC-908E-69B6D9D8DC8D}" type="parTrans" cxnId="{48B5FD92-7F74-4DB7-8E66-930829C770EF}">
      <dgm:prSet/>
      <dgm:spPr/>
      <dgm:t>
        <a:bodyPr/>
        <a:lstStyle/>
        <a:p>
          <a:endParaRPr lang="en-US"/>
        </a:p>
      </dgm:t>
    </dgm:pt>
    <dgm:pt modelId="{C1CCE918-3AF1-4A16-919F-C01C9780A7B4}" type="sibTrans" cxnId="{48B5FD92-7F74-4DB7-8E66-930829C770EF}">
      <dgm:prSet/>
      <dgm:spPr>
        <a:noFill/>
        <a:ln>
          <a:noFill/>
        </a:ln>
      </dgm:spPr>
      <dgm:t>
        <a:bodyPr/>
        <a:lstStyle/>
        <a:p>
          <a:endParaRPr lang="en-US"/>
        </a:p>
      </dgm:t>
    </dgm:pt>
    <dgm:pt modelId="{D9B8D2F9-604C-4C78-9509-09C4BD44638B}">
      <dgm:prSet phldrT="[Text]" custT="1"/>
      <dgm:spPr/>
      <dgm:t>
        <a:bodyPr/>
        <a:lstStyle/>
        <a:p>
          <a:pPr marL="0" lvl="0" algn="l" defTabSz="622300">
            <a:lnSpc>
              <a:spcPct val="90000"/>
            </a:lnSpc>
            <a:spcBef>
              <a:spcPct val="0"/>
            </a:spcBef>
            <a:spcAft>
              <a:spcPct val="35000"/>
            </a:spcAft>
            <a:buNone/>
          </a:pPr>
          <a:r>
            <a:rPr lang="en-US" altLang="zh-CN"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Office</a:t>
          </a:r>
        </a:p>
        <a:p>
          <a:pPr marL="0" lvl="0" algn="l" defTabSz="622300">
            <a:lnSpc>
              <a:spcPct val="90000"/>
            </a:lnSpc>
            <a:spcBef>
              <a:spcPct val="0"/>
            </a:spcBef>
            <a:spcAft>
              <a:spcPct val="35000"/>
            </a:spcAft>
            <a:buNone/>
          </a:pPr>
          <a:r>
            <a:rPr lang="zh-CN" altLang="en-US"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办公</a:t>
          </a:r>
          <a:endParaRPr lang="en-US" sz="1400" b="1" kern="1200" dirty="0">
            <a:solidFill>
              <a:srgbClr val="EF9E73"/>
            </a:solidFill>
            <a:latin typeface="Noto Sans CJK SC Black" panose="020B0A00000000000000" pitchFamily="34" charset="-122"/>
            <a:ea typeface="Noto Sans CJK SC Black" panose="020B0A00000000000000" pitchFamily="34" charset="-122"/>
            <a:cs typeface="Open Sans" charset="0"/>
          </a:endParaRPr>
        </a:p>
      </dgm:t>
    </dgm:pt>
    <dgm:pt modelId="{EBAAB5CE-091C-4AA2-BC3D-85D1A95A8CDA}" type="parTrans" cxnId="{AD64F710-780C-48E0-A9AD-524BC9AA8074}">
      <dgm:prSet/>
      <dgm:spPr/>
      <dgm:t>
        <a:bodyPr/>
        <a:lstStyle/>
        <a:p>
          <a:endParaRPr lang="en-US"/>
        </a:p>
      </dgm:t>
    </dgm:pt>
    <dgm:pt modelId="{98CDACAE-50CF-4924-BC6A-DB849EAE5DDD}" type="sibTrans" cxnId="{AD64F710-780C-48E0-A9AD-524BC9AA8074}">
      <dgm:prSet/>
      <dgm:spPr/>
      <dgm:t>
        <a:bodyPr/>
        <a:lstStyle/>
        <a:p>
          <a:endParaRPr lang="en-US"/>
        </a:p>
      </dgm:t>
    </dgm:pt>
    <dgm:pt modelId="{719706FA-487E-4261-8D14-D6BA3AB98C3A}">
      <dgm:prSet phldrT="[Text]" custT="1"/>
      <dgm:spPr/>
      <dgm:t>
        <a:bodyPr/>
        <a:lstStyle/>
        <a:p>
          <a:pPr marL="0" lvl="0" algn="r" defTabSz="622300">
            <a:lnSpc>
              <a:spcPct val="90000"/>
            </a:lnSpc>
            <a:spcBef>
              <a:spcPct val="0"/>
            </a:spcBef>
            <a:spcAft>
              <a:spcPct val="35000"/>
            </a:spcAft>
            <a:buNone/>
          </a:pPr>
          <a:r>
            <a:rPr lang="en-US" altLang="zh-CN"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Retails</a:t>
          </a:r>
        </a:p>
        <a:p>
          <a:pPr marL="0" lvl="0" algn="r" defTabSz="622300">
            <a:lnSpc>
              <a:spcPct val="90000"/>
            </a:lnSpc>
            <a:spcBef>
              <a:spcPct val="0"/>
            </a:spcBef>
            <a:spcAft>
              <a:spcPct val="35000"/>
            </a:spcAft>
            <a:buNone/>
          </a:pPr>
          <a:r>
            <a:rPr lang="zh-CN" alt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零售</a:t>
          </a:r>
          <a:endParaRPr 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endParaRPr>
        </a:p>
      </dgm:t>
    </dgm:pt>
    <dgm:pt modelId="{549DD7DD-D3B9-4394-B8B6-86934D633CA5}" type="parTrans" cxnId="{FAB2D0F7-4653-43E7-BA70-EAD50D9C119F}">
      <dgm:prSet/>
      <dgm:spPr/>
      <dgm:t>
        <a:bodyPr/>
        <a:lstStyle/>
        <a:p>
          <a:endParaRPr lang="en-US"/>
        </a:p>
      </dgm:t>
    </dgm:pt>
    <dgm:pt modelId="{528456F8-2527-4F3D-8A36-284BBB6C191C}" type="sibTrans" cxnId="{FAB2D0F7-4653-43E7-BA70-EAD50D9C119F}">
      <dgm:prSet/>
      <dgm:spPr/>
      <dgm:t>
        <a:bodyPr/>
        <a:lstStyle/>
        <a:p>
          <a:endParaRPr lang="en-US"/>
        </a:p>
      </dgm:t>
    </dgm:pt>
    <dgm:pt modelId="{6214CFB8-47F1-4F7C-B9D2-AFE0B9D0A099}">
      <dgm:prSet phldrT="[Text]" custT="1"/>
      <dgm:spPr/>
      <dgm:t>
        <a:bodyPr/>
        <a:lstStyle/>
        <a:p>
          <a:r>
            <a:rPr lang="en-US" sz="1400" dirty="0">
              <a:latin typeface="Noto Sans CJK SC Black" panose="020B0A00000000000000" pitchFamily="34" charset="-122"/>
            </a:rPr>
            <a:t> </a:t>
          </a:r>
        </a:p>
      </dgm:t>
    </dgm:pt>
    <dgm:pt modelId="{6080490A-8F21-429C-BFD1-AD311E61C8D3}" type="parTrans" cxnId="{2D58DABB-CB15-4AD9-B075-15AD008B92F4}">
      <dgm:prSet/>
      <dgm:spPr/>
      <dgm:t>
        <a:bodyPr/>
        <a:lstStyle/>
        <a:p>
          <a:endParaRPr lang="en-US"/>
        </a:p>
      </dgm:t>
    </dgm:pt>
    <dgm:pt modelId="{D18AA604-3054-4FBE-B012-0A125D851282}" type="sibTrans" cxnId="{2D58DABB-CB15-4AD9-B075-15AD008B92F4}">
      <dgm:prSet/>
      <dgm:spPr>
        <a:noFill/>
        <a:ln>
          <a:noFill/>
        </a:ln>
      </dgm:spPr>
      <dgm:t>
        <a:bodyPr/>
        <a:lstStyle/>
        <a:p>
          <a:endParaRPr lang="en-US"/>
        </a:p>
      </dgm:t>
    </dgm:pt>
    <dgm:pt modelId="{40C298BE-E72A-415C-A26C-E546A0823DA7}">
      <dgm:prSet phldrT="[Text]" custT="1"/>
      <dgm:spPr>
        <a:solidFill>
          <a:schemeClr val="accent4"/>
        </a:solidFill>
      </dgm:spPr>
      <dgm:t>
        <a:bodyPr/>
        <a:lstStyle/>
        <a:p>
          <a:r>
            <a:rPr lang="en-US" sz="1400" dirty="0">
              <a:latin typeface="Noto Sans CJK SC Black" panose="020B0A00000000000000" pitchFamily="34" charset="-122"/>
            </a:rPr>
            <a:t> </a:t>
          </a:r>
        </a:p>
      </dgm:t>
    </dgm:pt>
    <dgm:pt modelId="{4C1FDFE2-319E-487F-A583-B1E4B01FF029}" type="parTrans" cxnId="{5DE04215-B5DD-4ED7-ACD4-12A7E874899F}">
      <dgm:prSet/>
      <dgm:spPr/>
      <dgm:t>
        <a:bodyPr/>
        <a:lstStyle/>
        <a:p>
          <a:endParaRPr lang="en-US"/>
        </a:p>
      </dgm:t>
    </dgm:pt>
    <dgm:pt modelId="{5AA3B136-27B7-491C-84F8-E038EFDCA8D8}" type="sibTrans" cxnId="{5DE04215-B5DD-4ED7-ACD4-12A7E874899F}">
      <dgm:prSet/>
      <dgm:spPr>
        <a:noFill/>
        <a:ln>
          <a:noFill/>
        </a:ln>
      </dgm:spPr>
      <dgm:t>
        <a:bodyPr/>
        <a:lstStyle/>
        <a:p>
          <a:endParaRPr lang="en-US"/>
        </a:p>
      </dgm:t>
    </dgm:pt>
    <dgm:pt modelId="{2699DF22-F0BF-4DD0-B4C1-222129CB64A1}">
      <dgm:prSet phldrT="[Text]" custT="1"/>
      <dgm:spPr/>
      <dgm:t>
        <a:bodyPr/>
        <a:lstStyle/>
        <a:p>
          <a:r>
            <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rPr>
            <a:t>Hotels</a:t>
          </a:r>
        </a:p>
        <a:p>
          <a:r>
            <a:rPr lang="zh-CN" altLang="en-US" sz="1400" b="1" dirty="0">
              <a:solidFill>
                <a:schemeClr val="tx1"/>
              </a:solidFill>
              <a:latin typeface="Noto Sans CJK SC Black" panose="020B0A00000000000000" pitchFamily="34" charset="-122"/>
              <a:ea typeface="Noto Sans CJK SC Black" panose="020B0A00000000000000" pitchFamily="34" charset="-122"/>
              <a:cs typeface="Open Sans" charset="0"/>
            </a:rPr>
            <a:t>酒店</a:t>
          </a:r>
          <a:endParaRPr lang="en-US" sz="1400" b="1" dirty="0">
            <a:solidFill>
              <a:schemeClr val="tx1"/>
            </a:solidFill>
            <a:latin typeface="Noto Sans CJK SC Black" panose="020B0A00000000000000" pitchFamily="34" charset="-122"/>
          </a:endParaRPr>
        </a:p>
      </dgm:t>
    </dgm:pt>
    <dgm:pt modelId="{E2BE7C53-C654-4FF4-9441-E62AD85BAFF4}" type="parTrans" cxnId="{C8D877CC-2A5D-4FB2-BB57-C27E17F97029}">
      <dgm:prSet/>
      <dgm:spPr/>
      <dgm:t>
        <a:bodyPr/>
        <a:lstStyle/>
        <a:p>
          <a:endParaRPr lang="en-US"/>
        </a:p>
      </dgm:t>
    </dgm:pt>
    <dgm:pt modelId="{2A91D389-27DA-4D54-9033-EDBCAA99BC0C}" type="sibTrans" cxnId="{C8D877CC-2A5D-4FB2-BB57-C27E17F97029}">
      <dgm:prSet/>
      <dgm:spPr/>
      <dgm:t>
        <a:bodyPr/>
        <a:lstStyle/>
        <a:p>
          <a:endParaRPr lang="en-US"/>
        </a:p>
      </dgm:t>
    </dgm:pt>
    <dgm:pt modelId="{E3862078-8015-4F7A-8B29-FA6DBC9095C3}">
      <dgm:prSet custT="1"/>
      <dgm:spPr/>
      <dgm:t>
        <a:bodyPr/>
        <a:lstStyle/>
        <a:p>
          <a:endParaRPr lang="en-US" sz="1200" dirty="0">
            <a:solidFill>
              <a:schemeClr val="tx1"/>
            </a:solidFill>
            <a:latin typeface="Noto Sans CJK SC Black" panose="020B0A00000000000000" pitchFamily="34" charset="-122"/>
          </a:endParaRPr>
        </a:p>
      </dgm:t>
    </dgm:pt>
    <dgm:pt modelId="{32A57C47-023B-40A5-889C-AFFFCE4112BC}" type="parTrans" cxnId="{F8716F5A-9EC7-408C-AFE7-7BDB527188E9}">
      <dgm:prSet/>
      <dgm:spPr/>
      <dgm:t>
        <a:bodyPr/>
        <a:lstStyle/>
        <a:p>
          <a:endParaRPr lang="en-US"/>
        </a:p>
      </dgm:t>
    </dgm:pt>
    <dgm:pt modelId="{B45CA34F-2D40-4BB7-A8D2-857262E03DEA}" type="sibTrans" cxnId="{F8716F5A-9EC7-408C-AFE7-7BDB527188E9}">
      <dgm:prSet/>
      <dgm:spPr/>
      <dgm:t>
        <a:bodyPr/>
        <a:lstStyle/>
        <a:p>
          <a:endParaRPr lang="en-US"/>
        </a:p>
      </dgm:t>
    </dgm:pt>
    <dgm:pt modelId="{66BFF304-4D54-44F6-848C-B2701B82EDDD}">
      <dgm:prSet custT="1"/>
      <dgm:spPr/>
      <dgm:t>
        <a:bodyPr/>
        <a:lstStyle/>
        <a:p>
          <a:pPr marL="0" lvl="0" algn="r" defTabSz="533400">
            <a:lnSpc>
              <a:spcPct val="90000"/>
            </a:lnSpc>
            <a:spcBef>
              <a:spcPct val="0"/>
            </a:spcBef>
            <a:spcAft>
              <a:spcPct val="35000"/>
            </a:spcAft>
            <a:buNone/>
          </a:pPr>
          <a:endParaRPr lang="en-US" sz="1200" kern="1200" dirty="0">
            <a:solidFill>
              <a:schemeClr val="tx1"/>
            </a:solidFill>
          </a:endParaRPr>
        </a:p>
      </dgm:t>
    </dgm:pt>
    <dgm:pt modelId="{6F533B0B-1EC5-43E7-8F7D-57FA7594F769}" type="parTrans" cxnId="{2C411F38-75D3-49C0-AB8F-4BDDE576F301}">
      <dgm:prSet/>
      <dgm:spPr/>
      <dgm:t>
        <a:bodyPr/>
        <a:lstStyle/>
        <a:p>
          <a:endParaRPr lang="en-US"/>
        </a:p>
      </dgm:t>
    </dgm:pt>
    <dgm:pt modelId="{52A87837-A334-4438-957D-77059717070D}" type="sibTrans" cxnId="{2C411F38-75D3-49C0-AB8F-4BDDE576F301}">
      <dgm:prSet/>
      <dgm:spPr/>
      <dgm:t>
        <a:bodyPr/>
        <a:lstStyle/>
        <a:p>
          <a:endParaRPr lang="en-US"/>
        </a:p>
      </dgm:t>
    </dgm:pt>
    <dgm:pt modelId="{CD299EB4-5771-48E8-A9CF-4C7BFC0736A2}">
      <dgm:prSet phldrT="[Text]" custT="1"/>
      <dgm:spPr>
        <a:solidFill>
          <a:schemeClr val="tx1"/>
        </a:solidFill>
      </dgm:spPr>
      <dgm:t>
        <a:bodyPr/>
        <a:lstStyle/>
        <a:p>
          <a:endParaRPr lang="en-US" sz="1400" b="1" dirty="0"/>
        </a:p>
      </dgm:t>
    </dgm:pt>
    <dgm:pt modelId="{7A5234C2-E6AB-444A-BD45-83C1C735BF17}" type="parTrans" cxnId="{A7E2FAC2-55CF-4CEB-B5A3-E1B481E05F72}">
      <dgm:prSet/>
      <dgm:spPr/>
      <dgm:t>
        <a:bodyPr/>
        <a:lstStyle/>
        <a:p>
          <a:endParaRPr lang="en-US"/>
        </a:p>
      </dgm:t>
    </dgm:pt>
    <dgm:pt modelId="{AFA6E801-F7D9-476B-BF4E-7B8890245B9B}" type="sibTrans" cxnId="{A7E2FAC2-55CF-4CEB-B5A3-E1B481E05F72}">
      <dgm:prSet/>
      <dgm:spPr>
        <a:noFill/>
        <a:ln>
          <a:noFill/>
        </a:ln>
      </dgm:spPr>
      <dgm:t>
        <a:bodyPr/>
        <a:lstStyle/>
        <a:p>
          <a:endParaRPr lang="en-US"/>
        </a:p>
      </dgm:t>
    </dgm:pt>
    <dgm:pt modelId="{E52B77F3-4C4F-4B69-84C8-F45ECE618716}">
      <dgm:prSet phldrT="[Text]" custT="1"/>
      <dgm:spPr/>
      <dgm:t>
        <a:bodyPr/>
        <a:lstStyle/>
        <a:p>
          <a:r>
            <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rPr>
            <a:t>Residence</a:t>
          </a:r>
        </a:p>
        <a:p>
          <a:r>
            <a:rPr lang="zh-CN" altLang="en-US" sz="1400" b="1" dirty="0">
              <a:solidFill>
                <a:schemeClr val="tx1"/>
              </a:solidFill>
              <a:latin typeface="Noto Sans CJK SC Black" panose="020B0A00000000000000" pitchFamily="34" charset="-122"/>
              <a:ea typeface="Noto Sans CJK SC Black" panose="020B0A00000000000000" pitchFamily="34" charset="-122"/>
              <a:cs typeface="Open Sans" charset="0"/>
            </a:rPr>
            <a:t>住宅</a:t>
          </a:r>
          <a:endPar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endParaRPr>
        </a:p>
      </dgm:t>
    </dgm:pt>
    <dgm:pt modelId="{CB93B562-A1B7-448D-993E-2AF2231B3A7E}" type="sibTrans" cxnId="{FB88796F-3A7F-4AB6-9B40-2CC93C3BB9F1}">
      <dgm:prSet/>
      <dgm:spPr/>
      <dgm:t>
        <a:bodyPr/>
        <a:lstStyle/>
        <a:p>
          <a:endParaRPr lang="en-US"/>
        </a:p>
      </dgm:t>
    </dgm:pt>
    <dgm:pt modelId="{6ACFE2A3-84FC-4987-88F4-3478C1D3FD7E}" type="parTrans" cxnId="{FB88796F-3A7F-4AB6-9B40-2CC93C3BB9F1}">
      <dgm:prSet/>
      <dgm:spPr/>
      <dgm:t>
        <a:bodyPr/>
        <a:lstStyle/>
        <a:p>
          <a:endParaRPr lang="en-US"/>
        </a:p>
      </dgm:t>
    </dgm:pt>
    <dgm:pt modelId="{583F8807-8EA2-4052-BB0A-B4318B27E5A0}" type="pres">
      <dgm:prSet presAssocID="{698E825A-21BF-44E2-A415-CB8817FC05FE}" presName="Name0" presStyleCnt="0">
        <dgm:presLayoutVars>
          <dgm:chMax/>
          <dgm:chPref/>
          <dgm:dir/>
          <dgm:animLvl val="lvl"/>
        </dgm:presLayoutVars>
      </dgm:prSet>
      <dgm:spPr/>
    </dgm:pt>
    <dgm:pt modelId="{8B1C10CE-3730-4647-9FCC-BF8EFC33D77A}" type="pres">
      <dgm:prSet presAssocID="{16976CE9-C191-433C-97C4-2E8C953FA8E4}" presName="composite" presStyleCnt="0"/>
      <dgm:spPr/>
    </dgm:pt>
    <dgm:pt modelId="{15EBAAC3-EB87-4AF1-A450-039DAA000E7F}" type="pres">
      <dgm:prSet presAssocID="{16976CE9-C191-433C-97C4-2E8C953FA8E4}" presName="Parent1" presStyleLbl="node1" presStyleIdx="0" presStyleCnt="8" custScaleX="135274" custScaleY="116734" custLinFactY="52229" custLinFactNeighborX="61476" custLinFactNeighborY="100000">
        <dgm:presLayoutVars>
          <dgm:chMax val="1"/>
          <dgm:chPref val="1"/>
          <dgm:bulletEnabled val="1"/>
        </dgm:presLayoutVars>
      </dgm:prSet>
      <dgm:spPr>
        <a:prstGeom prst="diamond">
          <a:avLst/>
        </a:prstGeom>
      </dgm:spPr>
    </dgm:pt>
    <dgm:pt modelId="{35582457-3C73-42F7-ADDC-AD9836F27042}" type="pres">
      <dgm:prSet presAssocID="{16976CE9-C191-433C-97C4-2E8C953FA8E4}" presName="Childtext1" presStyleLbl="revTx" presStyleIdx="0" presStyleCnt="4" custScaleX="158064" custLinFactX="1101" custLinFactY="75984" custLinFactNeighborX="100000" custLinFactNeighborY="100000">
        <dgm:presLayoutVars>
          <dgm:chMax val="0"/>
          <dgm:chPref val="0"/>
          <dgm:bulletEnabled val="1"/>
        </dgm:presLayoutVars>
      </dgm:prSet>
      <dgm:spPr>
        <a:prstGeom prst="rect">
          <a:avLst/>
        </a:prstGeom>
      </dgm:spPr>
    </dgm:pt>
    <dgm:pt modelId="{F2E0BE27-8C65-4DFE-8461-B044322E6E2D}" type="pres">
      <dgm:prSet presAssocID="{16976CE9-C191-433C-97C4-2E8C953FA8E4}" presName="BalanceSpacing" presStyleCnt="0"/>
      <dgm:spPr/>
    </dgm:pt>
    <dgm:pt modelId="{489E476E-EFC6-4614-985F-2CE91EACB468}" type="pres">
      <dgm:prSet presAssocID="{16976CE9-C191-433C-97C4-2E8C953FA8E4}" presName="BalanceSpacing1" presStyleCnt="0"/>
      <dgm:spPr/>
    </dgm:pt>
    <dgm:pt modelId="{EA5B76A5-5143-466A-8002-919F9B40B869}" type="pres">
      <dgm:prSet presAssocID="{C1CCE918-3AF1-4A16-919F-C01C9780A7B4}" presName="Accent1Text" presStyleLbl="node1" presStyleIdx="1" presStyleCnt="8" custScaleX="115450" custLinFactNeighborX="-12660" custLinFactNeighborY="-5"/>
      <dgm:spPr>
        <a:prstGeom prst="diamond">
          <a:avLst/>
        </a:prstGeom>
      </dgm:spPr>
    </dgm:pt>
    <dgm:pt modelId="{24C3E285-823A-4293-B9EF-99B5DD21991E}" type="pres">
      <dgm:prSet presAssocID="{C1CCE918-3AF1-4A16-919F-C01C9780A7B4}" presName="spaceBetweenRectangles" presStyleCnt="0"/>
      <dgm:spPr/>
    </dgm:pt>
    <dgm:pt modelId="{4F0D162E-C7A0-4E53-8156-47952C997F6D}" type="pres">
      <dgm:prSet presAssocID="{CD299EB4-5771-48E8-A9CF-4C7BFC0736A2}" presName="composite" presStyleCnt="0"/>
      <dgm:spPr/>
    </dgm:pt>
    <dgm:pt modelId="{0B90C404-FEE2-4ADD-AC34-FD6416049FD3}" type="pres">
      <dgm:prSet presAssocID="{CD299EB4-5771-48E8-A9CF-4C7BFC0736A2}" presName="Parent1" presStyleLbl="node1" presStyleIdx="2" presStyleCnt="8" custScaleX="136840" custScaleY="114555" custLinFactY="71489" custLinFactNeighborX="86136" custLinFactNeighborY="100000">
        <dgm:presLayoutVars>
          <dgm:chMax val="1"/>
          <dgm:chPref val="1"/>
          <dgm:bulletEnabled val="1"/>
        </dgm:presLayoutVars>
      </dgm:prSet>
      <dgm:spPr>
        <a:prstGeom prst="diamond">
          <a:avLst/>
        </a:prstGeom>
      </dgm:spPr>
    </dgm:pt>
    <dgm:pt modelId="{6979C1F3-1211-41DA-B6A8-A31A61C17B57}" type="pres">
      <dgm:prSet presAssocID="{CD299EB4-5771-48E8-A9CF-4C7BFC0736A2}" presName="Childtext1" presStyleLbl="revTx" presStyleIdx="1" presStyleCnt="4" custScaleX="133448" custLinFactNeighborX="19000" custLinFactNeighborY="46917">
        <dgm:presLayoutVars>
          <dgm:chMax val="0"/>
          <dgm:chPref val="0"/>
          <dgm:bulletEnabled val="1"/>
        </dgm:presLayoutVars>
      </dgm:prSet>
      <dgm:spPr/>
    </dgm:pt>
    <dgm:pt modelId="{0C9D2856-38E5-404E-B0CE-6939F3E30A4A}" type="pres">
      <dgm:prSet presAssocID="{CD299EB4-5771-48E8-A9CF-4C7BFC0736A2}" presName="BalanceSpacing" presStyleCnt="0"/>
      <dgm:spPr/>
    </dgm:pt>
    <dgm:pt modelId="{0185A2A5-BE22-4FF7-AAAB-19F110A235D5}" type="pres">
      <dgm:prSet presAssocID="{CD299EB4-5771-48E8-A9CF-4C7BFC0736A2}" presName="BalanceSpacing1" presStyleCnt="0"/>
      <dgm:spPr/>
    </dgm:pt>
    <dgm:pt modelId="{90E3359C-44A6-4DDD-812A-5AAF05B83096}" type="pres">
      <dgm:prSet presAssocID="{AFA6E801-F7D9-476B-BF4E-7B8890245B9B}" presName="Accent1Text" presStyleLbl="node1" presStyleIdx="3" presStyleCnt="8" custLinFactY="17354" custLinFactNeighborX="40836" custLinFactNeighborY="100000"/>
      <dgm:spPr/>
    </dgm:pt>
    <dgm:pt modelId="{9D03F836-723B-4D3B-A4B4-12E3D39379D8}" type="pres">
      <dgm:prSet presAssocID="{AFA6E801-F7D9-476B-BF4E-7B8890245B9B}" presName="spaceBetweenRectangles" presStyleCnt="0"/>
      <dgm:spPr/>
    </dgm:pt>
    <dgm:pt modelId="{3B794953-8610-44C5-A13C-989B59EBD029}" type="pres">
      <dgm:prSet presAssocID="{6214CFB8-47F1-4F7C-B9D2-AFE0B9D0A099}" presName="composite" presStyleCnt="0"/>
      <dgm:spPr/>
    </dgm:pt>
    <dgm:pt modelId="{EF269911-464B-4513-B10B-64D5A30AC5B3}" type="pres">
      <dgm:prSet presAssocID="{6214CFB8-47F1-4F7C-B9D2-AFE0B9D0A099}" presName="Parent1" presStyleLbl="node1" presStyleIdx="4" presStyleCnt="8" custScaleX="135274" custScaleY="116734" custLinFactX="23103" custLinFactNeighborX="100000" custLinFactNeighborY="10963">
        <dgm:presLayoutVars>
          <dgm:chMax val="1"/>
          <dgm:chPref val="1"/>
          <dgm:bulletEnabled val="1"/>
        </dgm:presLayoutVars>
      </dgm:prSet>
      <dgm:spPr>
        <a:prstGeom prst="diamond">
          <a:avLst/>
        </a:prstGeom>
      </dgm:spPr>
    </dgm:pt>
    <dgm:pt modelId="{878B3599-399F-4C6A-A04F-BBAAA890074E}" type="pres">
      <dgm:prSet presAssocID="{6214CFB8-47F1-4F7C-B9D2-AFE0B9D0A099}" presName="Childtext1" presStyleLbl="revTx" presStyleIdx="2" presStyleCnt="4" custScaleX="128423" custLinFactX="1762" custLinFactY="15888" custLinFactNeighborX="100000" custLinFactNeighborY="100000">
        <dgm:presLayoutVars>
          <dgm:chMax val="0"/>
          <dgm:chPref val="0"/>
          <dgm:bulletEnabled val="1"/>
        </dgm:presLayoutVars>
      </dgm:prSet>
      <dgm:spPr>
        <a:prstGeom prst="rect">
          <a:avLst/>
        </a:prstGeom>
      </dgm:spPr>
    </dgm:pt>
    <dgm:pt modelId="{4FCE12BC-60EE-48F5-B80E-25970489B9D5}" type="pres">
      <dgm:prSet presAssocID="{6214CFB8-47F1-4F7C-B9D2-AFE0B9D0A099}" presName="BalanceSpacing" presStyleCnt="0"/>
      <dgm:spPr/>
    </dgm:pt>
    <dgm:pt modelId="{C436533B-8569-4F3C-9FF7-3D2B1B47694A}" type="pres">
      <dgm:prSet presAssocID="{6214CFB8-47F1-4F7C-B9D2-AFE0B9D0A099}" presName="BalanceSpacing1" presStyleCnt="0"/>
      <dgm:spPr/>
    </dgm:pt>
    <dgm:pt modelId="{68FF7F52-8CBF-44A1-83E5-0D560B6C12C1}" type="pres">
      <dgm:prSet presAssocID="{D18AA604-3054-4FBE-B012-0A125D851282}" presName="Accent1Text" presStyleLbl="node1" presStyleIdx="5" presStyleCnt="8" custScaleX="115450" custLinFactNeighborX="-7850" custLinFactNeighborY="-630"/>
      <dgm:spPr>
        <a:prstGeom prst="diamond">
          <a:avLst/>
        </a:prstGeom>
      </dgm:spPr>
    </dgm:pt>
    <dgm:pt modelId="{4B3E47CA-276D-41BA-9500-F2448D190FE1}" type="pres">
      <dgm:prSet presAssocID="{D18AA604-3054-4FBE-B012-0A125D851282}" presName="spaceBetweenRectangles" presStyleCnt="0"/>
      <dgm:spPr/>
    </dgm:pt>
    <dgm:pt modelId="{31281B66-3397-45FF-B7FC-8B32E817D71B}" type="pres">
      <dgm:prSet presAssocID="{40C298BE-E72A-415C-A26C-E546A0823DA7}" presName="composite" presStyleCnt="0"/>
      <dgm:spPr/>
    </dgm:pt>
    <dgm:pt modelId="{AF5A22DA-11FB-4C68-B5C2-A9EF3CB1EFBD}" type="pres">
      <dgm:prSet presAssocID="{40C298BE-E72A-415C-A26C-E546A0823DA7}" presName="Parent1" presStyleLbl="node1" presStyleIdx="6" presStyleCnt="8" custScaleX="135274" custScaleY="114909" custLinFactNeighborX="10850" custLinFactNeighborY="-90179">
        <dgm:presLayoutVars>
          <dgm:chMax val="1"/>
          <dgm:chPref val="1"/>
          <dgm:bulletEnabled val="1"/>
        </dgm:presLayoutVars>
      </dgm:prSet>
      <dgm:spPr>
        <a:prstGeom prst="diamond">
          <a:avLst/>
        </a:prstGeom>
      </dgm:spPr>
    </dgm:pt>
    <dgm:pt modelId="{A7B669FC-D893-4C51-8935-A775E754A26B}" type="pres">
      <dgm:prSet presAssocID="{40C298BE-E72A-415C-A26C-E546A0823DA7}" presName="Childtext1" presStyleLbl="revTx" presStyleIdx="3" presStyleCnt="4" custScaleX="148886" custLinFactNeighborX="8055" custLinFactNeighborY="29315">
        <dgm:presLayoutVars>
          <dgm:chMax val="0"/>
          <dgm:chPref val="0"/>
          <dgm:bulletEnabled val="1"/>
        </dgm:presLayoutVars>
      </dgm:prSet>
      <dgm:spPr>
        <a:prstGeom prst="rect">
          <a:avLst/>
        </a:prstGeom>
      </dgm:spPr>
    </dgm:pt>
    <dgm:pt modelId="{EA6A0206-638F-4834-B8BF-A9869045FAC7}" type="pres">
      <dgm:prSet presAssocID="{40C298BE-E72A-415C-A26C-E546A0823DA7}" presName="BalanceSpacing" presStyleCnt="0"/>
      <dgm:spPr/>
    </dgm:pt>
    <dgm:pt modelId="{DFCF7209-8A48-4367-AB27-E33A0BBF7F02}" type="pres">
      <dgm:prSet presAssocID="{40C298BE-E72A-415C-A26C-E546A0823DA7}" presName="BalanceSpacing1" presStyleCnt="0"/>
      <dgm:spPr/>
    </dgm:pt>
    <dgm:pt modelId="{3D9C5A89-80BD-4686-A045-06BCB7FA5F8C}" type="pres">
      <dgm:prSet presAssocID="{5AA3B136-27B7-491C-84F8-E038EFDCA8D8}" presName="Accent1Text" presStyleLbl="node1" presStyleIdx="7" presStyleCnt="8" custScaleX="115450"/>
      <dgm:spPr>
        <a:prstGeom prst="diamond">
          <a:avLst/>
        </a:prstGeom>
      </dgm:spPr>
    </dgm:pt>
  </dgm:ptLst>
  <dgm:cxnLst>
    <dgm:cxn modelId="{28AA2C09-382E-44B4-8F0D-660DCA0036ED}" type="presOf" srcId="{40C298BE-E72A-415C-A26C-E546A0823DA7}" destId="{AF5A22DA-11FB-4C68-B5C2-A9EF3CB1EFBD}" srcOrd="0" destOrd="0" presId="urn:microsoft.com/office/officeart/2008/layout/AlternatingHexagons"/>
    <dgm:cxn modelId="{AD64F710-780C-48E0-A9AD-524BC9AA8074}" srcId="{16976CE9-C191-433C-97C4-2E8C953FA8E4}" destId="{D9B8D2F9-604C-4C78-9509-09C4BD44638B}" srcOrd="0" destOrd="0" parTransId="{EBAAB5CE-091C-4AA2-BC3D-85D1A95A8CDA}" sibTransId="{98CDACAE-50CF-4924-BC6A-DB849EAE5DDD}"/>
    <dgm:cxn modelId="{5DE04215-B5DD-4ED7-ACD4-12A7E874899F}" srcId="{698E825A-21BF-44E2-A415-CB8817FC05FE}" destId="{40C298BE-E72A-415C-A26C-E546A0823DA7}" srcOrd="3" destOrd="0" parTransId="{4C1FDFE2-319E-487F-A583-B1E4B01FF029}" sibTransId="{5AA3B136-27B7-491C-84F8-E038EFDCA8D8}"/>
    <dgm:cxn modelId="{D41E4616-D2DC-417B-86AB-C911B1C4BB8F}" type="presOf" srcId="{5AA3B136-27B7-491C-84F8-E038EFDCA8D8}" destId="{3D9C5A89-80BD-4686-A045-06BCB7FA5F8C}" srcOrd="0" destOrd="0" presId="urn:microsoft.com/office/officeart/2008/layout/AlternatingHexagons"/>
    <dgm:cxn modelId="{87133E17-52DD-4800-8EB1-53818F27280A}" type="presOf" srcId="{C1CCE918-3AF1-4A16-919F-C01C9780A7B4}" destId="{EA5B76A5-5143-466A-8002-919F9B40B869}" srcOrd="0" destOrd="0" presId="urn:microsoft.com/office/officeart/2008/layout/AlternatingHexagons"/>
    <dgm:cxn modelId="{88D8D830-3EBF-43FD-89B6-C940B2BA2E83}" type="presOf" srcId="{16976CE9-C191-433C-97C4-2E8C953FA8E4}" destId="{15EBAAC3-EB87-4AF1-A450-039DAA000E7F}" srcOrd="0" destOrd="0" presId="urn:microsoft.com/office/officeart/2008/layout/AlternatingHexagons"/>
    <dgm:cxn modelId="{2C411F38-75D3-49C0-AB8F-4BDDE576F301}" srcId="{CD299EB4-5771-48E8-A9CF-4C7BFC0736A2}" destId="{66BFF304-4D54-44F6-848C-B2701B82EDDD}" srcOrd="1" destOrd="0" parTransId="{6F533B0B-1EC5-43E7-8F7D-57FA7594F769}" sibTransId="{52A87837-A334-4438-957D-77059717070D}"/>
    <dgm:cxn modelId="{8AA2E05C-C51B-43C6-8F37-42DE3F18B586}" type="presOf" srcId="{CD299EB4-5771-48E8-A9CF-4C7BFC0736A2}" destId="{0B90C404-FEE2-4ADD-AC34-FD6416049FD3}" srcOrd="0" destOrd="0" presId="urn:microsoft.com/office/officeart/2008/layout/AlternatingHexagons"/>
    <dgm:cxn modelId="{FB88796F-3A7F-4AB6-9B40-2CC93C3BB9F1}" srcId="{6214CFB8-47F1-4F7C-B9D2-AFE0B9D0A099}" destId="{E52B77F3-4C4F-4B69-84C8-F45ECE618716}" srcOrd="0" destOrd="0" parTransId="{6ACFE2A3-84FC-4987-88F4-3478C1D3FD7E}" sibTransId="{CB93B562-A1B7-448D-993E-2AF2231B3A7E}"/>
    <dgm:cxn modelId="{EA001E75-7D17-4813-8BCE-227C26DCD7CA}" type="presOf" srcId="{D9B8D2F9-604C-4C78-9509-09C4BD44638B}" destId="{35582457-3C73-42F7-ADDC-AD9836F27042}" srcOrd="0" destOrd="0" presId="urn:microsoft.com/office/officeart/2008/layout/AlternatingHexagons"/>
    <dgm:cxn modelId="{F8716F5A-9EC7-408C-AFE7-7BDB527188E9}" srcId="{40C298BE-E72A-415C-A26C-E546A0823DA7}" destId="{E3862078-8015-4F7A-8B29-FA6DBC9095C3}" srcOrd="1" destOrd="0" parTransId="{32A57C47-023B-40A5-889C-AFFFCE4112BC}" sibTransId="{B45CA34F-2D40-4BB7-A8D2-857262E03DEA}"/>
    <dgm:cxn modelId="{57439B82-7413-4386-A989-8075F4B189CB}" type="presOf" srcId="{698E825A-21BF-44E2-A415-CB8817FC05FE}" destId="{583F8807-8EA2-4052-BB0A-B4318B27E5A0}" srcOrd="0" destOrd="0" presId="urn:microsoft.com/office/officeart/2008/layout/AlternatingHexagons"/>
    <dgm:cxn modelId="{48B5FD92-7F74-4DB7-8E66-930829C770EF}" srcId="{698E825A-21BF-44E2-A415-CB8817FC05FE}" destId="{16976CE9-C191-433C-97C4-2E8C953FA8E4}" srcOrd="0" destOrd="0" parTransId="{26FA7DF7-E2A5-40FC-908E-69B6D9D8DC8D}" sibTransId="{C1CCE918-3AF1-4A16-919F-C01C9780A7B4}"/>
    <dgm:cxn modelId="{1286BA9E-85BE-4805-A57B-8D83CC525248}" type="presOf" srcId="{66BFF304-4D54-44F6-848C-B2701B82EDDD}" destId="{6979C1F3-1211-41DA-B6A8-A31A61C17B57}" srcOrd="0" destOrd="1" presId="urn:microsoft.com/office/officeart/2008/layout/AlternatingHexagons"/>
    <dgm:cxn modelId="{AD0509A0-2F65-4E63-A402-2514C7C5765C}" type="presOf" srcId="{719706FA-487E-4261-8D14-D6BA3AB98C3A}" destId="{6979C1F3-1211-41DA-B6A8-A31A61C17B57}" srcOrd="0" destOrd="0" presId="urn:microsoft.com/office/officeart/2008/layout/AlternatingHexagons"/>
    <dgm:cxn modelId="{BD781EA6-2B2D-4D82-9124-1E2F73F97F5B}" type="presOf" srcId="{E52B77F3-4C4F-4B69-84C8-F45ECE618716}" destId="{878B3599-399F-4C6A-A04F-BBAAA890074E}" srcOrd="0" destOrd="0" presId="urn:microsoft.com/office/officeart/2008/layout/AlternatingHexagons"/>
    <dgm:cxn modelId="{768192AA-A8C3-46D2-802C-384A65381161}" type="presOf" srcId="{E3862078-8015-4F7A-8B29-FA6DBC9095C3}" destId="{A7B669FC-D893-4C51-8935-A775E754A26B}" srcOrd="0" destOrd="1" presId="urn:microsoft.com/office/officeart/2008/layout/AlternatingHexagons"/>
    <dgm:cxn modelId="{2D58DABB-CB15-4AD9-B075-15AD008B92F4}" srcId="{698E825A-21BF-44E2-A415-CB8817FC05FE}" destId="{6214CFB8-47F1-4F7C-B9D2-AFE0B9D0A099}" srcOrd="2" destOrd="0" parTransId="{6080490A-8F21-429C-BFD1-AD311E61C8D3}" sibTransId="{D18AA604-3054-4FBE-B012-0A125D851282}"/>
    <dgm:cxn modelId="{BD30E4BD-894D-4174-8239-E0EC80B8A1C2}" type="presOf" srcId="{D18AA604-3054-4FBE-B012-0A125D851282}" destId="{68FF7F52-8CBF-44A1-83E5-0D560B6C12C1}" srcOrd="0" destOrd="0" presId="urn:microsoft.com/office/officeart/2008/layout/AlternatingHexagons"/>
    <dgm:cxn modelId="{6949EDBF-1734-4E11-8EA0-D252D83AF290}" type="presOf" srcId="{2699DF22-F0BF-4DD0-B4C1-222129CB64A1}" destId="{A7B669FC-D893-4C51-8935-A775E754A26B}" srcOrd="0" destOrd="0" presId="urn:microsoft.com/office/officeart/2008/layout/AlternatingHexagons"/>
    <dgm:cxn modelId="{A7E2FAC2-55CF-4CEB-B5A3-E1B481E05F72}" srcId="{698E825A-21BF-44E2-A415-CB8817FC05FE}" destId="{CD299EB4-5771-48E8-A9CF-4C7BFC0736A2}" srcOrd="1" destOrd="0" parTransId="{7A5234C2-E6AB-444A-BD45-83C1C735BF17}" sibTransId="{AFA6E801-F7D9-476B-BF4E-7B8890245B9B}"/>
    <dgm:cxn modelId="{C8D877CC-2A5D-4FB2-BB57-C27E17F97029}" srcId="{40C298BE-E72A-415C-A26C-E546A0823DA7}" destId="{2699DF22-F0BF-4DD0-B4C1-222129CB64A1}" srcOrd="0" destOrd="0" parTransId="{E2BE7C53-C654-4FF4-9441-E62AD85BAFF4}" sibTransId="{2A91D389-27DA-4D54-9033-EDBCAA99BC0C}"/>
    <dgm:cxn modelId="{E521A5E0-ED09-459F-88BF-322C2900A210}" type="presOf" srcId="{AFA6E801-F7D9-476B-BF4E-7B8890245B9B}" destId="{90E3359C-44A6-4DDD-812A-5AAF05B83096}" srcOrd="0" destOrd="0" presId="urn:microsoft.com/office/officeart/2008/layout/AlternatingHexagons"/>
    <dgm:cxn modelId="{FAB2D0F7-4653-43E7-BA70-EAD50D9C119F}" srcId="{CD299EB4-5771-48E8-A9CF-4C7BFC0736A2}" destId="{719706FA-487E-4261-8D14-D6BA3AB98C3A}" srcOrd="0" destOrd="0" parTransId="{549DD7DD-D3B9-4394-B8B6-86934D633CA5}" sibTransId="{528456F8-2527-4F3D-8A36-284BBB6C191C}"/>
    <dgm:cxn modelId="{738308FB-1AFE-4517-BC5D-F5170806DF63}" type="presOf" srcId="{6214CFB8-47F1-4F7C-B9D2-AFE0B9D0A099}" destId="{EF269911-464B-4513-B10B-64D5A30AC5B3}" srcOrd="0" destOrd="0" presId="urn:microsoft.com/office/officeart/2008/layout/AlternatingHexagons"/>
    <dgm:cxn modelId="{4BA4630A-B547-4E52-BFBF-BADE5B11CA30}" type="presParOf" srcId="{583F8807-8EA2-4052-BB0A-B4318B27E5A0}" destId="{8B1C10CE-3730-4647-9FCC-BF8EFC33D77A}" srcOrd="0" destOrd="0" presId="urn:microsoft.com/office/officeart/2008/layout/AlternatingHexagons"/>
    <dgm:cxn modelId="{F77AE9DA-E19D-46BE-8752-348636F3C502}" type="presParOf" srcId="{8B1C10CE-3730-4647-9FCC-BF8EFC33D77A}" destId="{15EBAAC3-EB87-4AF1-A450-039DAA000E7F}" srcOrd="0" destOrd="0" presId="urn:microsoft.com/office/officeart/2008/layout/AlternatingHexagons"/>
    <dgm:cxn modelId="{E390D0F9-1F00-4DAD-A74B-BAB3A81542C1}" type="presParOf" srcId="{8B1C10CE-3730-4647-9FCC-BF8EFC33D77A}" destId="{35582457-3C73-42F7-ADDC-AD9836F27042}" srcOrd="1" destOrd="0" presId="urn:microsoft.com/office/officeart/2008/layout/AlternatingHexagons"/>
    <dgm:cxn modelId="{1B85A206-AC84-46A4-83EB-DFCB527BC453}" type="presParOf" srcId="{8B1C10CE-3730-4647-9FCC-BF8EFC33D77A}" destId="{F2E0BE27-8C65-4DFE-8461-B044322E6E2D}" srcOrd="2" destOrd="0" presId="urn:microsoft.com/office/officeart/2008/layout/AlternatingHexagons"/>
    <dgm:cxn modelId="{D6EF4D8A-912D-47BB-8DE6-72BF542361F8}" type="presParOf" srcId="{8B1C10CE-3730-4647-9FCC-BF8EFC33D77A}" destId="{489E476E-EFC6-4614-985F-2CE91EACB468}" srcOrd="3" destOrd="0" presId="urn:microsoft.com/office/officeart/2008/layout/AlternatingHexagons"/>
    <dgm:cxn modelId="{8C0D8F32-B6AD-425B-A2F7-622E6C24E22A}" type="presParOf" srcId="{8B1C10CE-3730-4647-9FCC-BF8EFC33D77A}" destId="{EA5B76A5-5143-466A-8002-919F9B40B869}" srcOrd="4" destOrd="0" presId="urn:microsoft.com/office/officeart/2008/layout/AlternatingHexagons"/>
    <dgm:cxn modelId="{F73E0CFD-7C4E-4A6B-98D1-503FDD978C2E}" type="presParOf" srcId="{583F8807-8EA2-4052-BB0A-B4318B27E5A0}" destId="{24C3E285-823A-4293-B9EF-99B5DD21991E}" srcOrd="1" destOrd="0" presId="urn:microsoft.com/office/officeart/2008/layout/AlternatingHexagons"/>
    <dgm:cxn modelId="{8B9194A5-EC4F-4653-ADD9-CC273E89C0CD}" type="presParOf" srcId="{583F8807-8EA2-4052-BB0A-B4318B27E5A0}" destId="{4F0D162E-C7A0-4E53-8156-47952C997F6D}" srcOrd="2" destOrd="0" presId="urn:microsoft.com/office/officeart/2008/layout/AlternatingHexagons"/>
    <dgm:cxn modelId="{B9EC84C4-F8D5-44A3-98FD-AFB46AC83113}" type="presParOf" srcId="{4F0D162E-C7A0-4E53-8156-47952C997F6D}" destId="{0B90C404-FEE2-4ADD-AC34-FD6416049FD3}" srcOrd="0" destOrd="0" presId="urn:microsoft.com/office/officeart/2008/layout/AlternatingHexagons"/>
    <dgm:cxn modelId="{A05F3245-78DF-4E14-9CC0-BCBB29C1D008}" type="presParOf" srcId="{4F0D162E-C7A0-4E53-8156-47952C997F6D}" destId="{6979C1F3-1211-41DA-B6A8-A31A61C17B57}" srcOrd="1" destOrd="0" presId="urn:microsoft.com/office/officeart/2008/layout/AlternatingHexagons"/>
    <dgm:cxn modelId="{BC7F5F55-80D3-4D06-A41B-9A6D8F6D3653}" type="presParOf" srcId="{4F0D162E-C7A0-4E53-8156-47952C997F6D}" destId="{0C9D2856-38E5-404E-B0CE-6939F3E30A4A}" srcOrd="2" destOrd="0" presId="urn:microsoft.com/office/officeart/2008/layout/AlternatingHexagons"/>
    <dgm:cxn modelId="{2306644E-4843-47CB-818A-7C3E38840A5B}" type="presParOf" srcId="{4F0D162E-C7A0-4E53-8156-47952C997F6D}" destId="{0185A2A5-BE22-4FF7-AAAB-19F110A235D5}" srcOrd="3" destOrd="0" presId="urn:microsoft.com/office/officeart/2008/layout/AlternatingHexagons"/>
    <dgm:cxn modelId="{5ED3F470-505C-4614-949A-1AA02B00E90E}" type="presParOf" srcId="{4F0D162E-C7A0-4E53-8156-47952C997F6D}" destId="{90E3359C-44A6-4DDD-812A-5AAF05B83096}" srcOrd="4" destOrd="0" presId="urn:microsoft.com/office/officeart/2008/layout/AlternatingHexagons"/>
    <dgm:cxn modelId="{53C7EDFE-D705-47CE-ADD4-1D74BA52C278}" type="presParOf" srcId="{583F8807-8EA2-4052-BB0A-B4318B27E5A0}" destId="{9D03F836-723B-4D3B-A4B4-12E3D39379D8}" srcOrd="3" destOrd="0" presId="urn:microsoft.com/office/officeart/2008/layout/AlternatingHexagons"/>
    <dgm:cxn modelId="{F74BFFAD-9A87-4253-8AFA-177A24B99C6D}" type="presParOf" srcId="{583F8807-8EA2-4052-BB0A-B4318B27E5A0}" destId="{3B794953-8610-44C5-A13C-989B59EBD029}" srcOrd="4" destOrd="0" presId="urn:microsoft.com/office/officeart/2008/layout/AlternatingHexagons"/>
    <dgm:cxn modelId="{310154B6-46B9-4743-A9C8-B1A480A306D2}" type="presParOf" srcId="{3B794953-8610-44C5-A13C-989B59EBD029}" destId="{EF269911-464B-4513-B10B-64D5A30AC5B3}" srcOrd="0" destOrd="0" presId="urn:microsoft.com/office/officeart/2008/layout/AlternatingHexagons"/>
    <dgm:cxn modelId="{87CF77FB-2C32-48F4-995E-0F7808E11979}" type="presParOf" srcId="{3B794953-8610-44C5-A13C-989B59EBD029}" destId="{878B3599-399F-4C6A-A04F-BBAAA890074E}" srcOrd="1" destOrd="0" presId="urn:microsoft.com/office/officeart/2008/layout/AlternatingHexagons"/>
    <dgm:cxn modelId="{D0DCFDEB-98BA-4B8D-B4ED-9A5956177B47}" type="presParOf" srcId="{3B794953-8610-44C5-A13C-989B59EBD029}" destId="{4FCE12BC-60EE-48F5-B80E-25970489B9D5}" srcOrd="2" destOrd="0" presId="urn:microsoft.com/office/officeart/2008/layout/AlternatingHexagons"/>
    <dgm:cxn modelId="{6F863E93-3026-4119-A672-C860828342A4}" type="presParOf" srcId="{3B794953-8610-44C5-A13C-989B59EBD029}" destId="{C436533B-8569-4F3C-9FF7-3D2B1B47694A}" srcOrd="3" destOrd="0" presId="urn:microsoft.com/office/officeart/2008/layout/AlternatingHexagons"/>
    <dgm:cxn modelId="{061912B3-B47A-4D70-A1AA-004A4FBA25CF}" type="presParOf" srcId="{3B794953-8610-44C5-A13C-989B59EBD029}" destId="{68FF7F52-8CBF-44A1-83E5-0D560B6C12C1}" srcOrd="4" destOrd="0" presId="urn:microsoft.com/office/officeart/2008/layout/AlternatingHexagons"/>
    <dgm:cxn modelId="{DB18C77C-2692-4B56-BC95-295AC1413EBE}" type="presParOf" srcId="{583F8807-8EA2-4052-BB0A-B4318B27E5A0}" destId="{4B3E47CA-276D-41BA-9500-F2448D190FE1}" srcOrd="5" destOrd="0" presId="urn:microsoft.com/office/officeart/2008/layout/AlternatingHexagons"/>
    <dgm:cxn modelId="{817928C1-6DA2-48E7-925A-B7607953922C}" type="presParOf" srcId="{583F8807-8EA2-4052-BB0A-B4318B27E5A0}" destId="{31281B66-3397-45FF-B7FC-8B32E817D71B}" srcOrd="6" destOrd="0" presId="urn:microsoft.com/office/officeart/2008/layout/AlternatingHexagons"/>
    <dgm:cxn modelId="{E43CE967-C691-49AA-8E98-029D9E5EC05D}" type="presParOf" srcId="{31281B66-3397-45FF-B7FC-8B32E817D71B}" destId="{AF5A22DA-11FB-4C68-B5C2-A9EF3CB1EFBD}" srcOrd="0" destOrd="0" presId="urn:microsoft.com/office/officeart/2008/layout/AlternatingHexagons"/>
    <dgm:cxn modelId="{33067EF6-B852-4A07-B9D4-226FB8DA9E2A}" type="presParOf" srcId="{31281B66-3397-45FF-B7FC-8B32E817D71B}" destId="{A7B669FC-D893-4C51-8935-A775E754A26B}" srcOrd="1" destOrd="0" presId="urn:microsoft.com/office/officeart/2008/layout/AlternatingHexagons"/>
    <dgm:cxn modelId="{B9FB77D0-3C8E-4A67-8293-F226517C4E33}" type="presParOf" srcId="{31281B66-3397-45FF-B7FC-8B32E817D71B}" destId="{EA6A0206-638F-4834-B8BF-A9869045FAC7}" srcOrd="2" destOrd="0" presId="urn:microsoft.com/office/officeart/2008/layout/AlternatingHexagons"/>
    <dgm:cxn modelId="{29B51715-EF7B-4454-8EFD-9CBA08499466}" type="presParOf" srcId="{31281B66-3397-45FF-B7FC-8B32E817D71B}" destId="{DFCF7209-8A48-4367-AB27-E33A0BBF7F02}" srcOrd="3" destOrd="0" presId="urn:microsoft.com/office/officeart/2008/layout/AlternatingHexagons"/>
    <dgm:cxn modelId="{BE22ABDA-9F17-4662-AFB3-7ABEDD5CC0A3}" type="presParOf" srcId="{31281B66-3397-45FF-B7FC-8B32E817D71B}" destId="{3D9C5A89-80BD-4686-A045-06BCB7FA5F8C}" srcOrd="4" destOrd="0" presId="urn:microsoft.com/office/officeart/2008/layout/AlternatingHexagon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98E825A-21BF-44E2-A415-CB8817FC05FE}" type="doc">
      <dgm:prSet loTypeId="urn:microsoft.com/office/officeart/2008/layout/AlternatingHexagons" loCatId="list" qsTypeId="urn:microsoft.com/office/officeart/2005/8/quickstyle/simple1#15" qsCatId="simple" csTypeId="urn:microsoft.com/office/officeart/2005/8/colors/accent1_2#18" csCatId="accent1" phldr="1"/>
      <dgm:spPr/>
      <dgm:t>
        <a:bodyPr/>
        <a:lstStyle/>
        <a:p>
          <a:endParaRPr lang="en-US"/>
        </a:p>
      </dgm:t>
    </dgm:pt>
    <dgm:pt modelId="{16976CE9-C191-433C-97C4-2E8C953FA8E4}">
      <dgm:prSet phldrT="[Text]" custT="1"/>
      <dgm:spPr>
        <a:solidFill>
          <a:schemeClr val="accent2"/>
        </a:solidFill>
      </dgm:spPr>
      <dgm:t>
        <a:bodyPr/>
        <a:lstStyle/>
        <a:p>
          <a:r>
            <a:rPr lang="en-US" sz="1400" dirty="0">
              <a:latin typeface="Noto Sans CJK SC Black" panose="020B0A00000000000000" pitchFamily="34" charset="-122"/>
            </a:rPr>
            <a:t> </a:t>
          </a:r>
        </a:p>
      </dgm:t>
    </dgm:pt>
    <dgm:pt modelId="{26FA7DF7-E2A5-40FC-908E-69B6D9D8DC8D}" type="parTrans" cxnId="{48B5FD92-7F74-4DB7-8E66-930829C770EF}">
      <dgm:prSet/>
      <dgm:spPr/>
      <dgm:t>
        <a:bodyPr/>
        <a:lstStyle/>
        <a:p>
          <a:endParaRPr lang="en-US"/>
        </a:p>
      </dgm:t>
    </dgm:pt>
    <dgm:pt modelId="{C1CCE918-3AF1-4A16-919F-C01C9780A7B4}" type="sibTrans" cxnId="{48B5FD92-7F74-4DB7-8E66-930829C770EF}">
      <dgm:prSet/>
      <dgm:spPr>
        <a:noFill/>
        <a:ln>
          <a:noFill/>
        </a:ln>
      </dgm:spPr>
      <dgm:t>
        <a:bodyPr/>
        <a:lstStyle/>
        <a:p>
          <a:endParaRPr lang="en-US"/>
        </a:p>
      </dgm:t>
    </dgm:pt>
    <dgm:pt modelId="{D9B8D2F9-604C-4C78-9509-09C4BD44638B}">
      <dgm:prSet phldrT="[Text]" custT="1"/>
      <dgm:spPr/>
      <dgm:t>
        <a:bodyPr/>
        <a:lstStyle/>
        <a:p>
          <a:pPr marL="0" lvl="0" algn="l" defTabSz="622300">
            <a:lnSpc>
              <a:spcPct val="90000"/>
            </a:lnSpc>
            <a:spcBef>
              <a:spcPct val="0"/>
            </a:spcBef>
            <a:spcAft>
              <a:spcPct val="35000"/>
            </a:spcAft>
            <a:buNone/>
          </a:pPr>
          <a:r>
            <a:rPr lang="en-US" altLang="zh-CN"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Office</a:t>
          </a:r>
        </a:p>
        <a:p>
          <a:pPr marL="0" lvl="0" algn="l" defTabSz="622300">
            <a:lnSpc>
              <a:spcPct val="90000"/>
            </a:lnSpc>
            <a:spcBef>
              <a:spcPct val="0"/>
            </a:spcBef>
            <a:spcAft>
              <a:spcPct val="35000"/>
            </a:spcAft>
            <a:buNone/>
          </a:pPr>
          <a:r>
            <a:rPr lang="zh-CN" altLang="en-US"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办公</a:t>
          </a:r>
          <a:endParaRPr lang="en-US" sz="1400" b="1" kern="1200" dirty="0">
            <a:solidFill>
              <a:srgbClr val="EF9E73"/>
            </a:solidFill>
            <a:latin typeface="Noto Sans CJK SC Black" panose="020B0A00000000000000" pitchFamily="34" charset="-122"/>
            <a:ea typeface="Noto Sans CJK SC Black" panose="020B0A00000000000000" pitchFamily="34" charset="-122"/>
            <a:cs typeface="Open Sans" charset="0"/>
          </a:endParaRPr>
        </a:p>
      </dgm:t>
    </dgm:pt>
    <dgm:pt modelId="{EBAAB5CE-091C-4AA2-BC3D-85D1A95A8CDA}" type="parTrans" cxnId="{AD64F710-780C-48E0-A9AD-524BC9AA8074}">
      <dgm:prSet/>
      <dgm:spPr/>
      <dgm:t>
        <a:bodyPr/>
        <a:lstStyle/>
        <a:p>
          <a:endParaRPr lang="en-US"/>
        </a:p>
      </dgm:t>
    </dgm:pt>
    <dgm:pt modelId="{98CDACAE-50CF-4924-BC6A-DB849EAE5DDD}" type="sibTrans" cxnId="{AD64F710-780C-48E0-A9AD-524BC9AA8074}">
      <dgm:prSet/>
      <dgm:spPr/>
      <dgm:t>
        <a:bodyPr/>
        <a:lstStyle/>
        <a:p>
          <a:endParaRPr lang="en-US"/>
        </a:p>
      </dgm:t>
    </dgm:pt>
    <dgm:pt modelId="{719706FA-487E-4261-8D14-D6BA3AB98C3A}">
      <dgm:prSet phldrT="[Text]" custT="1"/>
      <dgm:spPr/>
      <dgm:t>
        <a:bodyPr/>
        <a:lstStyle/>
        <a:p>
          <a:pPr marL="0" lvl="0" algn="r" defTabSz="622300">
            <a:lnSpc>
              <a:spcPct val="90000"/>
            </a:lnSpc>
            <a:spcBef>
              <a:spcPct val="0"/>
            </a:spcBef>
            <a:spcAft>
              <a:spcPct val="35000"/>
            </a:spcAft>
            <a:buNone/>
          </a:pPr>
          <a:r>
            <a:rPr lang="en-US" altLang="zh-CN"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Retails</a:t>
          </a:r>
        </a:p>
        <a:p>
          <a:pPr marL="0" lvl="0" algn="r" defTabSz="622300">
            <a:lnSpc>
              <a:spcPct val="90000"/>
            </a:lnSpc>
            <a:spcBef>
              <a:spcPct val="0"/>
            </a:spcBef>
            <a:spcAft>
              <a:spcPct val="35000"/>
            </a:spcAft>
            <a:buNone/>
          </a:pPr>
          <a:r>
            <a:rPr lang="zh-CN" alt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零售</a:t>
          </a:r>
          <a:endParaRPr 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endParaRPr>
        </a:p>
      </dgm:t>
    </dgm:pt>
    <dgm:pt modelId="{549DD7DD-D3B9-4394-B8B6-86934D633CA5}" type="parTrans" cxnId="{FAB2D0F7-4653-43E7-BA70-EAD50D9C119F}">
      <dgm:prSet/>
      <dgm:spPr/>
      <dgm:t>
        <a:bodyPr/>
        <a:lstStyle/>
        <a:p>
          <a:endParaRPr lang="en-US"/>
        </a:p>
      </dgm:t>
    </dgm:pt>
    <dgm:pt modelId="{528456F8-2527-4F3D-8A36-284BBB6C191C}" type="sibTrans" cxnId="{FAB2D0F7-4653-43E7-BA70-EAD50D9C119F}">
      <dgm:prSet/>
      <dgm:spPr/>
      <dgm:t>
        <a:bodyPr/>
        <a:lstStyle/>
        <a:p>
          <a:endParaRPr lang="en-US"/>
        </a:p>
      </dgm:t>
    </dgm:pt>
    <dgm:pt modelId="{6214CFB8-47F1-4F7C-B9D2-AFE0B9D0A099}">
      <dgm:prSet phldrT="[Text]" custT="1"/>
      <dgm:spPr/>
      <dgm:t>
        <a:bodyPr/>
        <a:lstStyle/>
        <a:p>
          <a:r>
            <a:rPr lang="en-US" sz="1400" dirty="0">
              <a:latin typeface="Noto Sans CJK SC Black" panose="020B0A00000000000000" pitchFamily="34" charset="-122"/>
            </a:rPr>
            <a:t> </a:t>
          </a:r>
        </a:p>
      </dgm:t>
    </dgm:pt>
    <dgm:pt modelId="{6080490A-8F21-429C-BFD1-AD311E61C8D3}" type="parTrans" cxnId="{2D58DABB-CB15-4AD9-B075-15AD008B92F4}">
      <dgm:prSet/>
      <dgm:spPr/>
      <dgm:t>
        <a:bodyPr/>
        <a:lstStyle/>
        <a:p>
          <a:endParaRPr lang="en-US"/>
        </a:p>
      </dgm:t>
    </dgm:pt>
    <dgm:pt modelId="{D18AA604-3054-4FBE-B012-0A125D851282}" type="sibTrans" cxnId="{2D58DABB-CB15-4AD9-B075-15AD008B92F4}">
      <dgm:prSet/>
      <dgm:spPr>
        <a:noFill/>
        <a:ln>
          <a:noFill/>
        </a:ln>
      </dgm:spPr>
      <dgm:t>
        <a:bodyPr/>
        <a:lstStyle/>
        <a:p>
          <a:endParaRPr lang="en-US"/>
        </a:p>
      </dgm:t>
    </dgm:pt>
    <dgm:pt modelId="{40C298BE-E72A-415C-A26C-E546A0823DA7}">
      <dgm:prSet phldrT="[Text]" custT="1"/>
      <dgm:spPr>
        <a:solidFill>
          <a:schemeClr val="accent4"/>
        </a:solidFill>
      </dgm:spPr>
      <dgm:t>
        <a:bodyPr/>
        <a:lstStyle/>
        <a:p>
          <a:r>
            <a:rPr lang="en-US" sz="1400" dirty="0">
              <a:latin typeface="Noto Sans CJK SC Black" panose="020B0A00000000000000" pitchFamily="34" charset="-122"/>
            </a:rPr>
            <a:t> </a:t>
          </a:r>
        </a:p>
      </dgm:t>
    </dgm:pt>
    <dgm:pt modelId="{4C1FDFE2-319E-487F-A583-B1E4B01FF029}" type="parTrans" cxnId="{5DE04215-B5DD-4ED7-ACD4-12A7E874899F}">
      <dgm:prSet/>
      <dgm:spPr/>
      <dgm:t>
        <a:bodyPr/>
        <a:lstStyle/>
        <a:p>
          <a:endParaRPr lang="en-US"/>
        </a:p>
      </dgm:t>
    </dgm:pt>
    <dgm:pt modelId="{5AA3B136-27B7-491C-84F8-E038EFDCA8D8}" type="sibTrans" cxnId="{5DE04215-B5DD-4ED7-ACD4-12A7E874899F}">
      <dgm:prSet/>
      <dgm:spPr>
        <a:noFill/>
        <a:ln>
          <a:noFill/>
        </a:ln>
      </dgm:spPr>
      <dgm:t>
        <a:bodyPr/>
        <a:lstStyle/>
        <a:p>
          <a:endParaRPr lang="en-US"/>
        </a:p>
      </dgm:t>
    </dgm:pt>
    <dgm:pt modelId="{2699DF22-F0BF-4DD0-B4C1-222129CB64A1}">
      <dgm:prSet phldrT="[Text]" custT="1"/>
      <dgm:spPr/>
      <dgm:t>
        <a:bodyPr/>
        <a:lstStyle/>
        <a:p>
          <a:r>
            <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rPr>
            <a:t>Hotels</a:t>
          </a:r>
        </a:p>
        <a:p>
          <a:r>
            <a:rPr lang="zh-CN" altLang="en-US" sz="1400" b="1" dirty="0">
              <a:solidFill>
                <a:schemeClr val="tx1"/>
              </a:solidFill>
              <a:latin typeface="Noto Sans CJK SC Black" panose="020B0A00000000000000" pitchFamily="34" charset="-122"/>
              <a:ea typeface="Noto Sans CJK SC Black" panose="020B0A00000000000000" pitchFamily="34" charset="-122"/>
              <a:cs typeface="Open Sans" charset="0"/>
            </a:rPr>
            <a:t>酒店</a:t>
          </a:r>
          <a:endParaRPr lang="en-US" sz="1400" b="1" dirty="0">
            <a:solidFill>
              <a:schemeClr val="tx1"/>
            </a:solidFill>
            <a:latin typeface="Noto Sans CJK SC Black" panose="020B0A00000000000000" pitchFamily="34" charset="-122"/>
          </a:endParaRPr>
        </a:p>
      </dgm:t>
    </dgm:pt>
    <dgm:pt modelId="{E2BE7C53-C654-4FF4-9441-E62AD85BAFF4}" type="parTrans" cxnId="{C8D877CC-2A5D-4FB2-BB57-C27E17F97029}">
      <dgm:prSet/>
      <dgm:spPr/>
      <dgm:t>
        <a:bodyPr/>
        <a:lstStyle/>
        <a:p>
          <a:endParaRPr lang="en-US"/>
        </a:p>
      </dgm:t>
    </dgm:pt>
    <dgm:pt modelId="{2A91D389-27DA-4D54-9033-EDBCAA99BC0C}" type="sibTrans" cxnId="{C8D877CC-2A5D-4FB2-BB57-C27E17F97029}">
      <dgm:prSet/>
      <dgm:spPr/>
      <dgm:t>
        <a:bodyPr/>
        <a:lstStyle/>
        <a:p>
          <a:endParaRPr lang="en-US"/>
        </a:p>
      </dgm:t>
    </dgm:pt>
    <dgm:pt modelId="{E3862078-8015-4F7A-8B29-FA6DBC9095C3}">
      <dgm:prSet custT="1"/>
      <dgm:spPr/>
      <dgm:t>
        <a:bodyPr/>
        <a:lstStyle/>
        <a:p>
          <a:endParaRPr lang="en-US" sz="1200" dirty="0">
            <a:solidFill>
              <a:schemeClr val="tx1"/>
            </a:solidFill>
            <a:latin typeface="Noto Sans CJK SC Black" panose="020B0A00000000000000" pitchFamily="34" charset="-122"/>
          </a:endParaRPr>
        </a:p>
      </dgm:t>
    </dgm:pt>
    <dgm:pt modelId="{32A57C47-023B-40A5-889C-AFFFCE4112BC}" type="parTrans" cxnId="{F8716F5A-9EC7-408C-AFE7-7BDB527188E9}">
      <dgm:prSet/>
      <dgm:spPr/>
      <dgm:t>
        <a:bodyPr/>
        <a:lstStyle/>
        <a:p>
          <a:endParaRPr lang="en-US"/>
        </a:p>
      </dgm:t>
    </dgm:pt>
    <dgm:pt modelId="{B45CA34F-2D40-4BB7-A8D2-857262E03DEA}" type="sibTrans" cxnId="{F8716F5A-9EC7-408C-AFE7-7BDB527188E9}">
      <dgm:prSet/>
      <dgm:spPr/>
      <dgm:t>
        <a:bodyPr/>
        <a:lstStyle/>
        <a:p>
          <a:endParaRPr lang="en-US"/>
        </a:p>
      </dgm:t>
    </dgm:pt>
    <dgm:pt modelId="{66BFF304-4D54-44F6-848C-B2701B82EDDD}">
      <dgm:prSet custT="1"/>
      <dgm:spPr/>
      <dgm:t>
        <a:bodyPr/>
        <a:lstStyle/>
        <a:p>
          <a:pPr marL="0" lvl="0" algn="r" defTabSz="533400">
            <a:lnSpc>
              <a:spcPct val="90000"/>
            </a:lnSpc>
            <a:spcBef>
              <a:spcPct val="0"/>
            </a:spcBef>
            <a:spcAft>
              <a:spcPct val="35000"/>
            </a:spcAft>
            <a:buNone/>
          </a:pPr>
          <a:endParaRPr lang="en-US" sz="1200" kern="1200" dirty="0">
            <a:solidFill>
              <a:schemeClr val="tx1"/>
            </a:solidFill>
          </a:endParaRPr>
        </a:p>
      </dgm:t>
    </dgm:pt>
    <dgm:pt modelId="{6F533B0B-1EC5-43E7-8F7D-57FA7594F769}" type="parTrans" cxnId="{2C411F38-75D3-49C0-AB8F-4BDDE576F301}">
      <dgm:prSet/>
      <dgm:spPr/>
      <dgm:t>
        <a:bodyPr/>
        <a:lstStyle/>
        <a:p>
          <a:endParaRPr lang="en-US"/>
        </a:p>
      </dgm:t>
    </dgm:pt>
    <dgm:pt modelId="{52A87837-A334-4438-957D-77059717070D}" type="sibTrans" cxnId="{2C411F38-75D3-49C0-AB8F-4BDDE576F301}">
      <dgm:prSet/>
      <dgm:spPr/>
      <dgm:t>
        <a:bodyPr/>
        <a:lstStyle/>
        <a:p>
          <a:endParaRPr lang="en-US"/>
        </a:p>
      </dgm:t>
    </dgm:pt>
    <dgm:pt modelId="{CD299EB4-5771-48E8-A9CF-4C7BFC0736A2}">
      <dgm:prSet phldrT="[Text]" custT="1"/>
      <dgm:spPr>
        <a:solidFill>
          <a:schemeClr val="tx1"/>
        </a:solidFill>
      </dgm:spPr>
      <dgm:t>
        <a:bodyPr/>
        <a:lstStyle/>
        <a:p>
          <a:endParaRPr lang="en-US" sz="1400" b="1" dirty="0"/>
        </a:p>
      </dgm:t>
    </dgm:pt>
    <dgm:pt modelId="{7A5234C2-E6AB-444A-BD45-83C1C735BF17}" type="parTrans" cxnId="{A7E2FAC2-55CF-4CEB-B5A3-E1B481E05F72}">
      <dgm:prSet/>
      <dgm:spPr/>
      <dgm:t>
        <a:bodyPr/>
        <a:lstStyle/>
        <a:p>
          <a:endParaRPr lang="en-US"/>
        </a:p>
      </dgm:t>
    </dgm:pt>
    <dgm:pt modelId="{AFA6E801-F7D9-476B-BF4E-7B8890245B9B}" type="sibTrans" cxnId="{A7E2FAC2-55CF-4CEB-B5A3-E1B481E05F72}">
      <dgm:prSet/>
      <dgm:spPr>
        <a:noFill/>
        <a:ln>
          <a:noFill/>
        </a:ln>
      </dgm:spPr>
      <dgm:t>
        <a:bodyPr/>
        <a:lstStyle/>
        <a:p>
          <a:endParaRPr lang="en-US"/>
        </a:p>
      </dgm:t>
    </dgm:pt>
    <dgm:pt modelId="{E52B77F3-4C4F-4B69-84C8-F45ECE618716}">
      <dgm:prSet phldrT="[Text]" custT="1"/>
      <dgm:spPr/>
      <dgm:t>
        <a:bodyPr/>
        <a:lstStyle/>
        <a:p>
          <a:r>
            <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rPr>
            <a:t>Residence</a:t>
          </a:r>
        </a:p>
        <a:p>
          <a:r>
            <a:rPr lang="zh-CN" altLang="en-US" sz="1400" b="1" dirty="0">
              <a:solidFill>
                <a:schemeClr val="tx1"/>
              </a:solidFill>
              <a:latin typeface="Noto Sans CJK SC Black" panose="020B0A00000000000000" pitchFamily="34" charset="-122"/>
              <a:ea typeface="Noto Sans CJK SC Black" panose="020B0A00000000000000" pitchFamily="34" charset="-122"/>
              <a:cs typeface="Open Sans" charset="0"/>
            </a:rPr>
            <a:t>住宅</a:t>
          </a:r>
          <a:endPar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endParaRPr>
        </a:p>
      </dgm:t>
    </dgm:pt>
    <dgm:pt modelId="{CB93B562-A1B7-448D-993E-2AF2231B3A7E}" type="sibTrans" cxnId="{FB88796F-3A7F-4AB6-9B40-2CC93C3BB9F1}">
      <dgm:prSet/>
      <dgm:spPr/>
      <dgm:t>
        <a:bodyPr/>
        <a:lstStyle/>
        <a:p>
          <a:endParaRPr lang="en-US"/>
        </a:p>
      </dgm:t>
    </dgm:pt>
    <dgm:pt modelId="{6ACFE2A3-84FC-4987-88F4-3478C1D3FD7E}" type="parTrans" cxnId="{FB88796F-3A7F-4AB6-9B40-2CC93C3BB9F1}">
      <dgm:prSet/>
      <dgm:spPr/>
      <dgm:t>
        <a:bodyPr/>
        <a:lstStyle/>
        <a:p>
          <a:endParaRPr lang="en-US"/>
        </a:p>
      </dgm:t>
    </dgm:pt>
    <dgm:pt modelId="{583F8807-8EA2-4052-BB0A-B4318B27E5A0}" type="pres">
      <dgm:prSet presAssocID="{698E825A-21BF-44E2-A415-CB8817FC05FE}" presName="Name0" presStyleCnt="0">
        <dgm:presLayoutVars>
          <dgm:chMax/>
          <dgm:chPref/>
          <dgm:dir/>
          <dgm:animLvl val="lvl"/>
        </dgm:presLayoutVars>
      </dgm:prSet>
      <dgm:spPr/>
    </dgm:pt>
    <dgm:pt modelId="{8B1C10CE-3730-4647-9FCC-BF8EFC33D77A}" type="pres">
      <dgm:prSet presAssocID="{16976CE9-C191-433C-97C4-2E8C953FA8E4}" presName="composite" presStyleCnt="0"/>
      <dgm:spPr/>
    </dgm:pt>
    <dgm:pt modelId="{15EBAAC3-EB87-4AF1-A450-039DAA000E7F}" type="pres">
      <dgm:prSet presAssocID="{16976CE9-C191-433C-97C4-2E8C953FA8E4}" presName="Parent1" presStyleLbl="node1" presStyleIdx="0" presStyleCnt="8" custScaleX="135274" custScaleY="116734" custLinFactY="52229" custLinFactNeighborX="61476" custLinFactNeighborY="100000">
        <dgm:presLayoutVars>
          <dgm:chMax val="1"/>
          <dgm:chPref val="1"/>
          <dgm:bulletEnabled val="1"/>
        </dgm:presLayoutVars>
      </dgm:prSet>
      <dgm:spPr>
        <a:prstGeom prst="diamond">
          <a:avLst/>
        </a:prstGeom>
      </dgm:spPr>
    </dgm:pt>
    <dgm:pt modelId="{35582457-3C73-42F7-ADDC-AD9836F27042}" type="pres">
      <dgm:prSet presAssocID="{16976CE9-C191-433C-97C4-2E8C953FA8E4}" presName="Childtext1" presStyleLbl="revTx" presStyleIdx="0" presStyleCnt="4" custScaleX="158064" custLinFactX="1101" custLinFactY="75984" custLinFactNeighborX="100000" custLinFactNeighborY="100000">
        <dgm:presLayoutVars>
          <dgm:chMax val="0"/>
          <dgm:chPref val="0"/>
          <dgm:bulletEnabled val="1"/>
        </dgm:presLayoutVars>
      </dgm:prSet>
      <dgm:spPr>
        <a:prstGeom prst="rect">
          <a:avLst/>
        </a:prstGeom>
      </dgm:spPr>
    </dgm:pt>
    <dgm:pt modelId="{F2E0BE27-8C65-4DFE-8461-B044322E6E2D}" type="pres">
      <dgm:prSet presAssocID="{16976CE9-C191-433C-97C4-2E8C953FA8E4}" presName="BalanceSpacing" presStyleCnt="0"/>
      <dgm:spPr/>
    </dgm:pt>
    <dgm:pt modelId="{489E476E-EFC6-4614-985F-2CE91EACB468}" type="pres">
      <dgm:prSet presAssocID="{16976CE9-C191-433C-97C4-2E8C953FA8E4}" presName="BalanceSpacing1" presStyleCnt="0"/>
      <dgm:spPr/>
    </dgm:pt>
    <dgm:pt modelId="{EA5B76A5-5143-466A-8002-919F9B40B869}" type="pres">
      <dgm:prSet presAssocID="{C1CCE918-3AF1-4A16-919F-C01C9780A7B4}" presName="Accent1Text" presStyleLbl="node1" presStyleIdx="1" presStyleCnt="8" custScaleX="115450" custLinFactNeighborX="-12660" custLinFactNeighborY="-5"/>
      <dgm:spPr>
        <a:prstGeom prst="diamond">
          <a:avLst/>
        </a:prstGeom>
      </dgm:spPr>
    </dgm:pt>
    <dgm:pt modelId="{24C3E285-823A-4293-B9EF-99B5DD21991E}" type="pres">
      <dgm:prSet presAssocID="{C1CCE918-3AF1-4A16-919F-C01C9780A7B4}" presName="spaceBetweenRectangles" presStyleCnt="0"/>
      <dgm:spPr/>
    </dgm:pt>
    <dgm:pt modelId="{4F0D162E-C7A0-4E53-8156-47952C997F6D}" type="pres">
      <dgm:prSet presAssocID="{CD299EB4-5771-48E8-A9CF-4C7BFC0736A2}" presName="composite" presStyleCnt="0"/>
      <dgm:spPr/>
    </dgm:pt>
    <dgm:pt modelId="{0B90C404-FEE2-4ADD-AC34-FD6416049FD3}" type="pres">
      <dgm:prSet presAssocID="{CD299EB4-5771-48E8-A9CF-4C7BFC0736A2}" presName="Parent1" presStyleLbl="node1" presStyleIdx="2" presStyleCnt="8" custScaleX="136840" custScaleY="114555" custLinFactY="71489" custLinFactNeighborX="86136" custLinFactNeighborY="100000">
        <dgm:presLayoutVars>
          <dgm:chMax val="1"/>
          <dgm:chPref val="1"/>
          <dgm:bulletEnabled val="1"/>
        </dgm:presLayoutVars>
      </dgm:prSet>
      <dgm:spPr>
        <a:prstGeom prst="diamond">
          <a:avLst/>
        </a:prstGeom>
      </dgm:spPr>
    </dgm:pt>
    <dgm:pt modelId="{6979C1F3-1211-41DA-B6A8-A31A61C17B57}" type="pres">
      <dgm:prSet presAssocID="{CD299EB4-5771-48E8-A9CF-4C7BFC0736A2}" presName="Childtext1" presStyleLbl="revTx" presStyleIdx="1" presStyleCnt="4" custScaleX="133448" custLinFactNeighborX="19000" custLinFactNeighborY="46917">
        <dgm:presLayoutVars>
          <dgm:chMax val="0"/>
          <dgm:chPref val="0"/>
          <dgm:bulletEnabled val="1"/>
        </dgm:presLayoutVars>
      </dgm:prSet>
      <dgm:spPr/>
    </dgm:pt>
    <dgm:pt modelId="{0C9D2856-38E5-404E-B0CE-6939F3E30A4A}" type="pres">
      <dgm:prSet presAssocID="{CD299EB4-5771-48E8-A9CF-4C7BFC0736A2}" presName="BalanceSpacing" presStyleCnt="0"/>
      <dgm:spPr/>
    </dgm:pt>
    <dgm:pt modelId="{0185A2A5-BE22-4FF7-AAAB-19F110A235D5}" type="pres">
      <dgm:prSet presAssocID="{CD299EB4-5771-48E8-A9CF-4C7BFC0736A2}" presName="BalanceSpacing1" presStyleCnt="0"/>
      <dgm:spPr/>
    </dgm:pt>
    <dgm:pt modelId="{90E3359C-44A6-4DDD-812A-5AAF05B83096}" type="pres">
      <dgm:prSet presAssocID="{AFA6E801-F7D9-476B-BF4E-7B8890245B9B}" presName="Accent1Text" presStyleLbl="node1" presStyleIdx="3" presStyleCnt="8" custLinFactY="17354" custLinFactNeighborX="40836" custLinFactNeighborY="100000"/>
      <dgm:spPr/>
    </dgm:pt>
    <dgm:pt modelId="{9D03F836-723B-4D3B-A4B4-12E3D39379D8}" type="pres">
      <dgm:prSet presAssocID="{AFA6E801-F7D9-476B-BF4E-7B8890245B9B}" presName="spaceBetweenRectangles" presStyleCnt="0"/>
      <dgm:spPr/>
    </dgm:pt>
    <dgm:pt modelId="{3B794953-8610-44C5-A13C-989B59EBD029}" type="pres">
      <dgm:prSet presAssocID="{6214CFB8-47F1-4F7C-B9D2-AFE0B9D0A099}" presName="composite" presStyleCnt="0"/>
      <dgm:spPr/>
    </dgm:pt>
    <dgm:pt modelId="{EF269911-464B-4513-B10B-64D5A30AC5B3}" type="pres">
      <dgm:prSet presAssocID="{6214CFB8-47F1-4F7C-B9D2-AFE0B9D0A099}" presName="Parent1" presStyleLbl="node1" presStyleIdx="4" presStyleCnt="8" custScaleX="135274" custScaleY="116734" custLinFactX="23103" custLinFactNeighborX="100000" custLinFactNeighborY="10963">
        <dgm:presLayoutVars>
          <dgm:chMax val="1"/>
          <dgm:chPref val="1"/>
          <dgm:bulletEnabled val="1"/>
        </dgm:presLayoutVars>
      </dgm:prSet>
      <dgm:spPr>
        <a:prstGeom prst="diamond">
          <a:avLst/>
        </a:prstGeom>
      </dgm:spPr>
    </dgm:pt>
    <dgm:pt modelId="{878B3599-399F-4C6A-A04F-BBAAA890074E}" type="pres">
      <dgm:prSet presAssocID="{6214CFB8-47F1-4F7C-B9D2-AFE0B9D0A099}" presName="Childtext1" presStyleLbl="revTx" presStyleIdx="2" presStyleCnt="4" custScaleX="128423" custLinFactX="1762" custLinFactY="15888" custLinFactNeighborX="100000" custLinFactNeighborY="100000">
        <dgm:presLayoutVars>
          <dgm:chMax val="0"/>
          <dgm:chPref val="0"/>
          <dgm:bulletEnabled val="1"/>
        </dgm:presLayoutVars>
      </dgm:prSet>
      <dgm:spPr>
        <a:prstGeom prst="rect">
          <a:avLst/>
        </a:prstGeom>
      </dgm:spPr>
    </dgm:pt>
    <dgm:pt modelId="{4FCE12BC-60EE-48F5-B80E-25970489B9D5}" type="pres">
      <dgm:prSet presAssocID="{6214CFB8-47F1-4F7C-B9D2-AFE0B9D0A099}" presName="BalanceSpacing" presStyleCnt="0"/>
      <dgm:spPr/>
    </dgm:pt>
    <dgm:pt modelId="{C436533B-8569-4F3C-9FF7-3D2B1B47694A}" type="pres">
      <dgm:prSet presAssocID="{6214CFB8-47F1-4F7C-B9D2-AFE0B9D0A099}" presName="BalanceSpacing1" presStyleCnt="0"/>
      <dgm:spPr/>
    </dgm:pt>
    <dgm:pt modelId="{68FF7F52-8CBF-44A1-83E5-0D560B6C12C1}" type="pres">
      <dgm:prSet presAssocID="{D18AA604-3054-4FBE-B012-0A125D851282}" presName="Accent1Text" presStyleLbl="node1" presStyleIdx="5" presStyleCnt="8" custScaleX="115450" custLinFactNeighborX="-7850" custLinFactNeighborY="-630"/>
      <dgm:spPr>
        <a:prstGeom prst="diamond">
          <a:avLst/>
        </a:prstGeom>
      </dgm:spPr>
    </dgm:pt>
    <dgm:pt modelId="{4B3E47CA-276D-41BA-9500-F2448D190FE1}" type="pres">
      <dgm:prSet presAssocID="{D18AA604-3054-4FBE-B012-0A125D851282}" presName="spaceBetweenRectangles" presStyleCnt="0"/>
      <dgm:spPr/>
    </dgm:pt>
    <dgm:pt modelId="{31281B66-3397-45FF-B7FC-8B32E817D71B}" type="pres">
      <dgm:prSet presAssocID="{40C298BE-E72A-415C-A26C-E546A0823DA7}" presName="composite" presStyleCnt="0"/>
      <dgm:spPr/>
    </dgm:pt>
    <dgm:pt modelId="{AF5A22DA-11FB-4C68-B5C2-A9EF3CB1EFBD}" type="pres">
      <dgm:prSet presAssocID="{40C298BE-E72A-415C-A26C-E546A0823DA7}" presName="Parent1" presStyleLbl="node1" presStyleIdx="6" presStyleCnt="8" custScaleX="135274" custScaleY="114909" custLinFactNeighborX="10850" custLinFactNeighborY="-90179">
        <dgm:presLayoutVars>
          <dgm:chMax val="1"/>
          <dgm:chPref val="1"/>
          <dgm:bulletEnabled val="1"/>
        </dgm:presLayoutVars>
      </dgm:prSet>
      <dgm:spPr>
        <a:prstGeom prst="diamond">
          <a:avLst/>
        </a:prstGeom>
      </dgm:spPr>
    </dgm:pt>
    <dgm:pt modelId="{A7B669FC-D893-4C51-8935-A775E754A26B}" type="pres">
      <dgm:prSet presAssocID="{40C298BE-E72A-415C-A26C-E546A0823DA7}" presName="Childtext1" presStyleLbl="revTx" presStyleIdx="3" presStyleCnt="4" custScaleX="148886" custLinFactNeighborX="8055" custLinFactNeighborY="29315">
        <dgm:presLayoutVars>
          <dgm:chMax val="0"/>
          <dgm:chPref val="0"/>
          <dgm:bulletEnabled val="1"/>
        </dgm:presLayoutVars>
      </dgm:prSet>
      <dgm:spPr>
        <a:prstGeom prst="rect">
          <a:avLst/>
        </a:prstGeom>
      </dgm:spPr>
    </dgm:pt>
    <dgm:pt modelId="{EA6A0206-638F-4834-B8BF-A9869045FAC7}" type="pres">
      <dgm:prSet presAssocID="{40C298BE-E72A-415C-A26C-E546A0823DA7}" presName="BalanceSpacing" presStyleCnt="0"/>
      <dgm:spPr/>
    </dgm:pt>
    <dgm:pt modelId="{DFCF7209-8A48-4367-AB27-E33A0BBF7F02}" type="pres">
      <dgm:prSet presAssocID="{40C298BE-E72A-415C-A26C-E546A0823DA7}" presName="BalanceSpacing1" presStyleCnt="0"/>
      <dgm:spPr/>
    </dgm:pt>
    <dgm:pt modelId="{3D9C5A89-80BD-4686-A045-06BCB7FA5F8C}" type="pres">
      <dgm:prSet presAssocID="{5AA3B136-27B7-491C-84F8-E038EFDCA8D8}" presName="Accent1Text" presStyleLbl="node1" presStyleIdx="7" presStyleCnt="8" custScaleX="115450"/>
      <dgm:spPr>
        <a:prstGeom prst="diamond">
          <a:avLst/>
        </a:prstGeom>
      </dgm:spPr>
    </dgm:pt>
  </dgm:ptLst>
  <dgm:cxnLst>
    <dgm:cxn modelId="{28AA2C09-382E-44B4-8F0D-660DCA0036ED}" type="presOf" srcId="{40C298BE-E72A-415C-A26C-E546A0823DA7}" destId="{AF5A22DA-11FB-4C68-B5C2-A9EF3CB1EFBD}" srcOrd="0" destOrd="0" presId="urn:microsoft.com/office/officeart/2008/layout/AlternatingHexagons"/>
    <dgm:cxn modelId="{AD64F710-780C-48E0-A9AD-524BC9AA8074}" srcId="{16976CE9-C191-433C-97C4-2E8C953FA8E4}" destId="{D9B8D2F9-604C-4C78-9509-09C4BD44638B}" srcOrd="0" destOrd="0" parTransId="{EBAAB5CE-091C-4AA2-BC3D-85D1A95A8CDA}" sibTransId="{98CDACAE-50CF-4924-BC6A-DB849EAE5DDD}"/>
    <dgm:cxn modelId="{5DE04215-B5DD-4ED7-ACD4-12A7E874899F}" srcId="{698E825A-21BF-44E2-A415-CB8817FC05FE}" destId="{40C298BE-E72A-415C-A26C-E546A0823DA7}" srcOrd="3" destOrd="0" parTransId="{4C1FDFE2-319E-487F-A583-B1E4B01FF029}" sibTransId="{5AA3B136-27B7-491C-84F8-E038EFDCA8D8}"/>
    <dgm:cxn modelId="{D41E4616-D2DC-417B-86AB-C911B1C4BB8F}" type="presOf" srcId="{5AA3B136-27B7-491C-84F8-E038EFDCA8D8}" destId="{3D9C5A89-80BD-4686-A045-06BCB7FA5F8C}" srcOrd="0" destOrd="0" presId="urn:microsoft.com/office/officeart/2008/layout/AlternatingHexagons"/>
    <dgm:cxn modelId="{87133E17-52DD-4800-8EB1-53818F27280A}" type="presOf" srcId="{C1CCE918-3AF1-4A16-919F-C01C9780A7B4}" destId="{EA5B76A5-5143-466A-8002-919F9B40B869}" srcOrd="0" destOrd="0" presId="urn:microsoft.com/office/officeart/2008/layout/AlternatingHexagons"/>
    <dgm:cxn modelId="{88D8D830-3EBF-43FD-89B6-C940B2BA2E83}" type="presOf" srcId="{16976CE9-C191-433C-97C4-2E8C953FA8E4}" destId="{15EBAAC3-EB87-4AF1-A450-039DAA000E7F}" srcOrd="0" destOrd="0" presId="urn:microsoft.com/office/officeart/2008/layout/AlternatingHexagons"/>
    <dgm:cxn modelId="{2C411F38-75D3-49C0-AB8F-4BDDE576F301}" srcId="{CD299EB4-5771-48E8-A9CF-4C7BFC0736A2}" destId="{66BFF304-4D54-44F6-848C-B2701B82EDDD}" srcOrd="1" destOrd="0" parTransId="{6F533B0B-1EC5-43E7-8F7D-57FA7594F769}" sibTransId="{52A87837-A334-4438-957D-77059717070D}"/>
    <dgm:cxn modelId="{8AA2E05C-C51B-43C6-8F37-42DE3F18B586}" type="presOf" srcId="{CD299EB4-5771-48E8-A9CF-4C7BFC0736A2}" destId="{0B90C404-FEE2-4ADD-AC34-FD6416049FD3}" srcOrd="0" destOrd="0" presId="urn:microsoft.com/office/officeart/2008/layout/AlternatingHexagons"/>
    <dgm:cxn modelId="{FB88796F-3A7F-4AB6-9B40-2CC93C3BB9F1}" srcId="{6214CFB8-47F1-4F7C-B9D2-AFE0B9D0A099}" destId="{E52B77F3-4C4F-4B69-84C8-F45ECE618716}" srcOrd="0" destOrd="0" parTransId="{6ACFE2A3-84FC-4987-88F4-3478C1D3FD7E}" sibTransId="{CB93B562-A1B7-448D-993E-2AF2231B3A7E}"/>
    <dgm:cxn modelId="{EA001E75-7D17-4813-8BCE-227C26DCD7CA}" type="presOf" srcId="{D9B8D2F9-604C-4C78-9509-09C4BD44638B}" destId="{35582457-3C73-42F7-ADDC-AD9836F27042}" srcOrd="0" destOrd="0" presId="urn:microsoft.com/office/officeart/2008/layout/AlternatingHexagons"/>
    <dgm:cxn modelId="{F8716F5A-9EC7-408C-AFE7-7BDB527188E9}" srcId="{40C298BE-E72A-415C-A26C-E546A0823DA7}" destId="{E3862078-8015-4F7A-8B29-FA6DBC9095C3}" srcOrd="1" destOrd="0" parTransId="{32A57C47-023B-40A5-889C-AFFFCE4112BC}" sibTransId="{B45CA34F-2D40-4BB7-A8D2-857262E03DEA}"/>
    <dgm:cxn modelId="{57439B82-7413-4386-A989-8075F4B189CB}" type="presOf" srcId="{698E825A-21BF-44E2-A415-CB8817FC05FE}" destId="{583F8807-8EA2-4052-BB0A-B4318B27E5A0}" srcOrd="0" destOrd="0" presId="urn:microsoft.com/office/officeart/2008/layout/AlternatingHexagons"/>
    <dgm:cxn modelId="{48B5FD92-7F74-4DB7-8E66-930829C770EF}" srcId="{698E825A-21BF-44E2-A415-CB8817FC05FE}" destId="{16976CE9-C191-433C-97C4-2E8C953FA8E4}" srcOrd="0" destOrd="0" parTransId="{26FA7DF7-E2A5-40FC-908E-69B6D9D8DC8D}" sibTransId="{C1CCE918-3AF1-4A16-919F-C01C9780A7B4}"/>
    <dgm:cxn modelId="{1286BA9E-85BE-4805-A57B-8D83CC525248}" type="presOf" srcId="{66BFF304-4D54-44F6-848C-B2701B82EDDD}" destId="{6979C1F3-1211-41DA-B6A8-A31A61C17B57}" srcOrd="0" destOrd="1" presId="urn:microsoft.com/office/officeart/2008/layout/AlternatingHexagons"/>
    <dgm:cxn modelId="{AD0509A0-2F65-4E63-A402-2514C7C5765C}" type="presOf" srcId="{719706FA-487E-4261-8D14-D6BA3AB98C3A}" destId="{6979C1F3-1211-41DA-B6A8-A31A61C17B57}" srcOrd="0" destOrd="0" presId="urn:microsoft.com/office/officeart/2008/layout/AlternatingHexagons"/>
    <dgm:cxn modelId="{BD781EA6-2B2D-4D82-9124-1E2F73F97F5B}" type="presOf" srcId="{E52B77F3-4C4F-4B69-84C8-F45ECE618716}" destId="{878B3599-399F-4C6A-A04F-BBAAA890074E}" srcOrd="0" destOrd="0" presId="urn:microsoft.com/office/officeart/2008/layout/AlternatingHexagons"/>
    <dgm:cxn modelId="{768192AA-A8C3-46D2-802C-384A65381161}" type="presOf" srcId="{E3862078-8015-4F7A-8B29-FA6DBC9095C3}" destId="{A7B669FC-D893-4C51-8935-A775E754A26B}" srcOrd="0" destOrd="1" presId="urn:microsoft.com/office/officeart/2008/layout/AlternatingHexagons"/>
    <dgm:cxn modelId="{2D58DABB-CB15-4AD9-B075-15AD008B92F4}" srcId="{698E825A-21BF-44E2-A415-CB8817FC05FE}" destId="{6214CFB8-47F1-4F7C-B9D2-AFE0B9D0A099}" srcOrd="2" destOrd="0" parTransId="{6080490A-8F21-429C-BFD1-AD311E61C8D3}" sibTransId="{D18AA604-3054-4FBE-B012-0A125D851282}"/>
    <dgm:cxn modelId="{BD30E4BD-894D-4174-8239-E0EC80B8A1C2}" type="presOf" srcId="{D18AA604-3054-4FBE-B012-0A125D851282}" destId="{68FF7F52-8CBF-44A1-83E5-0D560B6C12C1}" srcOrd="0" destOrd="0" presId="urn:microsoft.com/office/officeart/2008/layout/AlternatingHexagons"/>
    <dgm:cxn modelId="{6949EDBF-1734-4E11-8EA0-D252D83AF290}" type="presOf" srcId="{2699DF22-F0BF-4DD0-B4C1-222129CB64A1}" destId="{A7B669FC-D893-4C51-8935-A775E754A26B}" srcOrd="0" destOrd="0" presId="urn:microsoft.com/office/officeart/2008/layout/AlternatingHexagons"/>
    <dgm:cxn modelId="{A7E2FAC2-55CF-4CEB-B5A3-E1B481E05F72}" srcId="{698E825A-21BF-44E2-A415-CB8817FC05FE}" destId="{CD299EB4-5771-48E8-A9CF-4C7BFC0736A2}" srcOrd="1" destOrd="0" parTransId="{7A5234C2-E6AB-444A-BD45-83C1C735BF17}" sibTransId="{AFA6E801-F7D9-476B-BF4E-7B8890245B9B}"/>
    <dgm:cxn modelId="{C8D877CC-2A5D-4FB2-BB57-C27E17F97029}" srcId="{40C298BE-E72A-415C-A26C-E546A0823DA7}" destId="{2699DF22-F0BF-4DD0-B4C1-222129CB64A1}" srcOrd="0" destOrd="0" parTransId="{E2BE7C53-C654-4FF4-9441-E62AD85BAFF4}" sibTransId="{2A91D389-27DA-4D54-9033-EDBCAA99BC0C}"/>
    <dgm:cxn modelId="{E521A5E0-ED09-459F-88BF-322C2900A210}" type="presOf" srcId="{AFA6E801-F7D9-476B-BF4E-7B8890245B9B}" destId="{90E3359C-44A6-4DDD-812A-5AAF05B83096}" srcOrd="0" destOrd="0" presId="urn:microsoft.com/office/officeart/2008/layout/AlternatingHexagons"/>
    <dgm:cxn modelId="{FAB2D0F7-4653-43E7-BA70-EAD50D9C119F}" srcId="{CD299EB4-5771-48E8-A9CF-4C7BFC0736A2}" destId="{719706FA-487E-4261-8D14-D6BA3AB98C3A}" srcOrd="0" destOrd="0" parTransId="{549DD7DD-D3B9-4394-B8B6-86934D633CA5}" sibTransId="{528456F8-2527-4F3D-8A36-284BBB6C191C}"/>
    <dgm:cxn modelId="{738308FB-1AFE-4517-BC5D-F5170806DF63}" type="presOf" srcId="{6214CFB8-47F1-4F7C-B9D2-AFE0B9D0A099}" destId="{EF269911-464B-4513-B10B-64D5A30AC5B3}" srcOrd="0" destOrd="0" presId="urn:microsoft.com/office/officeart/2008/layout/AlternatingHexagons"/>
    <dgm:cxn modelId="{4BA4630A-B547-4E52-BFBF-BADE5B11CA30}" type="presParOf" srcId="{583F8807-8EA2-4052-BB0A-B4318B27E5A0}" destId="{8B1C10CE-3730-4647-9FCC-BF8EFC33D77A}" srcOrd="0" destOrd="0" presId="urn:microsoft.com/office/officeart/2008/layout/AlternatingHexagons"/>
    <dgm:cxn modelId="{F77AE9DA-E19D-46BE-8752-348636F3C502}" type="presParOf" srcId="{8B1C10CE-3730-4647-9FCC-BF8EFC33D77A}" destId="{15EBAAC3-EB87-4AF1-A450-039DAA000E7F}" srcOrd="0" destOrd="0" presId="urn:microsoft.com/office/officeart/2008/layout/AlternatingHexagons"/>
    <dgm:cxn modelId="{E390D0F9-1F00-4DAD-A74B-BAB3A81542C1}" type="presParOf" srcId="{8B1C10CE-3730-4647-9FCC-BF8EFC33D77A}" destId="{35582457-3C73-42F7-ADDC-AD9836F27042}" srcOrd="1" destOrd="0" presId="urn:microsoft.com/office/officeart/2008/layout/AlternatingHexagons"/>
    <dgm:cxn modelId="{1B85A206-AC84-46A4-83EB-DFCB527BC453}" type="presParOf" srcId="{8B1C10CE-3730-4647-9FCC-BF8EFC33D77A}" destId="{F2E0BE27-8C65-4DFE-8461-B044322E6E2D}" srcOrd="2" destOrd="0" presId="urn:microsoft.com/office/officeart/2008/layout/AlternatingHexagons"/>
    <dgm:cxn modelId="{D6EF4D8A-912D-47BB-8DE6-72BF542361F8}" type="presParOf" srcId="{8B1C10CE-3730-4647-9FCC-BF8EFC33D77A}" destId="{489E476E-EFC6-4614-985F-2CE91EACB468}" srcOrd="3" destOrd="0" presId="urn:microsoft.com/office/officeart/2008/layout/AlternatingHexagons"/>
    <dgm:cxn modelId="{8C0D8F32-B6AD-425B-A2F7-622E6C24E22A}" type="presParOf" srcId="{8B1C10CE-3730-4647-9FCC-BF8EFC33D77A}" destId="{EA5B76A5-5143-466A-8002-919F9B40B869}" srcOrd="4" destOrd="0" presId="urn:microsoft.com/office/officeart/2008/layout/AlternatingHexagons"/>
    <dgm:cxn modelId="{F73E0CFD-7C4E-4A6B-98D1-503FDD978C2E}" type="presParOf" srcId="{583F8807-8EA2-4052-BB0A-B4318B27E5A0}" destId="{24C3E285-823A-4293-B9EF-99B5DD21991E}" srcOrd="1" destOrd="0" presId="urn:microsoft.com/office/officeart/2008/layout/AlternatingHexagons"/>
    <dgm:cxn modelId="{8B9194A5-EC4F-4653-ADD9-CC273E89C0CD}" type="presParOf" srcId="{583F8807-8EA2-4052-BB0A-B4318B27E5A0}" destId="{4F0D162E-C7A0-4E53-8156-47952C997F6D}" srcOrd="2" destOrd="0" presId="urn:microsoft.com/office/officeart/2008/layout/AlternatingHexagons"/>
    <dgm:cxn modelId="{B9EC84C4-F8D5-44A3-98FD-AFB46AC83113}" type="presParOf" srcId="{4F0D162E-C7A0-4E53-8156-47952C997F6D}" destId="{0B90C404-FEE2-4ADD-AC34-FD6416049FD3}" srcOrd="0" destOrd="0" presId="urn:microsoft.com/office/officeart/2008/layout/AlternatingHexagons"/>
    <dgm:cxn modelId="{A05F3245-78DF-4E14-9CC0-BCBB29C1D008}" type="presParOf" srcId="{4F0D162E-C7A0-4E53-8156-47952C997F6D}" destId="{6979C1F3-1211-41DA-B6A8-A31A61C17B57}" srcOrd="1" destOrd="0" presId="urn:microsoft.com/office/officeart/2008/layout/AlternatingHexagons"/>
    <dgm:cxn modelId="{BC7F5F55-80D3-4D06-A41B-9A6D8F6D3653}" type="presParOf" srcId="{4F0D162E-C7A0-4E53-8156-47952C997F6D}" destId="{0C9D2856-38E5-404E-B0CE-6939F3E30A4A}" srcOrd="2" destOrd="0" presId="urn:microsoft.com/office/officeart/2008/layout/AlternatingHexagons"/>
    <dgm:cxn modelId="{2306644E-4843-47CB-818A-7C3E38840A5B}" type="presParOf" srcId="{4F0D162E-C7A0-4E53-8156-47952C997F6D}" destId="{0185A2A5-BE22-4FF7-AAAB-19F110A235D5}" srcOrd="3" destOrd="0" presId="urn:microsoft.com/office/officeart/2008/layout/AlternatingHexagons"/>
    <dgm:cxn modelId="{5ED3F470-505C-4614-949A-1AA02B00E90E}" type="presParOf" srcId="{4F0D162E-C7A0-4E53-8156-47952C997F6D}" destId="{90E3359C-44A6-4DDD-812A-5AAF05B83096}" srcOrd="4" destOrd="0" presId="urn:microsoft.com/office/officeart/2008/layout/AlternatingHexagons"/>
    <dgm:cxn modelId="{53C7EDFE-D705-47CE-ADD4-1D74BA52C278}" type="presParOf" srcId="{583F8807-8EA2-4052-BB0A-B4318B27E5A0}" destId="{9D03F836-723B-4D3B-A4B4-12E3D39379D8}" srcOrd="3" destOrd="0" presId="urn:microsoft.com/office/officeart/2008/layout/AlternatingHexagons"/>
    <dgm:cxn modelId="{F74BFFAD-9A87-4253-8AFA-177A24B99C6D}" type="presParOf" srcId="{583F8807-8EA2-4052-BB0A-B4318B27E5A0}" destId="{3B794953-8610-44C5-A13C-989B59EBD029}" srcOrd="4" destOrd="0" presId="urn:microsoft.com/office/officeart/2008/layout/AlternatingHexagons"/>
    <dgm:cxn modelId="{310154B6-46B9-4743-A9C8-B1A480A306D2}" type="presParOf" srcId="{3B794953-8610-44C5-A13C-989B59EBD029}" destId="{EF269911-464B-4513-B10B-64D5A30AC5B3}" srcOrd="0" destOrd="0" presId="urn:microsoft.com/office/officeart/2008/layout/AlternatingHexagons"/>
    <dgm:cxn modelId="{87CF77FB-2C32-48F4-995E-0F7808E11979}" type="presParOf" srcId="{3B794953-8610-44C5-A13C-989B59EBD029}" destId="{878B3599-399F-4C6A-A04F-BBAAA890074E}" srcOrd="1" destOrd="0" presId="urn:microsoft.com/office/officeart/2008/layout/AlternatingHexagons"/>
    <dgm:cxn modelId="{D0DCFDEB-98BA-4B8D-B4ED-9A5956177B47}" type="presParOf" srcId="{3B794953-8610-44C5-A13C-989B59EBD029}" destId="{4FCE12BC-60EE-48F5-B80E-25970489B9D5}" srcOrd="2" destOrd="0" presId="urn:microsoft.com/office/officeart/2008/layout/AlternatingHexagons"/>
    <dgm:cxn modelId="{6F863E93-3026-4119-A672-C860828342A4}" type="presParOf" srcId="{3B794953-8610-44C5-A13C-989B59EBD029}" destId="{C436533B-8569-4F3C-9FF7-3D2B1B47694A}" srcOrd="3" destOrd="0" presId="urn:microsoft.com/office/officeart/2008/layout/AlternatingHexagons"/>
    <dgm:cxn modelId="{061912B3-B47A-4D70-A1AA-004A4FBA25CF}" type="presParOf" srcId="{3B794953-8610-44C5-A13C-989B59EBD029}" destId="{68FF7F52-8CBF-44A1-83E5-0D560B6C12C1}" srcOrd="4" destOrd="0" presId="urn:microsoft.com/office/officeart/2008/layout/AlternatingHexagons"/>
    <dgm:cxn modelId="{DB18C77C-2692-4B56-BC95-295AC1413EBE}" type="presParOf" srcId="{583F8807-8EA2-4052-BB0A-B4318B27E5A0}" destId="{4B3E47CA-276D-41BA-9500-F2448D190FE1}" srcOrd="5" destOrd="0" presId="urn:microsoft.com/office/officeart/2008/layout/AlternatingHexagons"/>
    <dgm:cxn modelId="{817928C1-6DA2-48E7-925A-B7607953922C}" type="presParOf" srcId="{583F8807-8EA2-4052-BB0A-B4318B27E5A0}" destId="{31281B66-3397-45FF-B7FC-8B32E817D71B}" srcOrd="6" destOrd="0" presId="urn:microsoft.com/office/officeart/2008/layout/AlternatingHexagons"/>
    <dgm:cxn modelId="{E43CE967-C691-49AA-8E98-029D9E5EC05D}" type="presParOf" srcId="{31281B66-3397-45FF-B7FC-8B32E817D71B}" destId="{AF5A22DA-11FB-4C68-B5C2-A9EF3CB1EFBD}" srcOrd="0" destOrd="0" presId="urn:microsoft.com/office/officeart/2008/layout/AlternatingHexagons"/>
    <dgm:cxn modelId="{33067EF6-B852-4A07-B9D4-226FB8DA9E2A}" type="presParOf" srcId="{31281B66-3397-45FF-B7FC-8B32E817D71B}" destId="{A7B669FC-D893-4C51-8935-A775E754A26B}" srcOrd="1" destOrd="0" presId="urn:microsoft.com/office/officeart/2008/layout/AlternatingHexagons"/>
    <dgm:cxn modelId="{B9FB77D0-3C8E-4A67-8293-F226517C4E33}" type="presParOf" srcId="{31281B66-3397-45FF-B7FC-8B32E817D71B}" destId="{EA6A0206-638F-4834-B8BF-A9869045FAC7}" srcOrd="2" destOrd="0" presId="urn:microsoft.com/office/officeart/2008/layout/AlternatingHexagons"/>
    <dgm:cxn modelId="{29B51715-EF7B-4454-8EFD-9CBA08499466}" type="presParOf" srcId="{31281B66-3397-45FF-B7FC-8B32E817D71B}" destId="{DFCF7209-8A48-4367-AB27-E33A0BBF7F02}" srcOrd="3" destOrd="0" presId="urn:microsoft.com/office/officeart/2008/layout/AlternatingHexagons"/>
    <dgm:cxn modelId="{BE22ABDA-9F17-4662-AFB3-7ABEDD5CC0A3}" type="presParOf" srcId="{31281B66-3397-45FF-B7FC-8B32E817D71B}" destId="{3D9C5A89-80BD-4686-A045-06BCB7FA5F8C}" srcOrd="4" destOrd="0" presId="urn:microsoft.com/office/officeart/2008/layout/AlternatingHexagon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98E825A-21BF-44E2-A415-CB8817FC05FE}" type="doc">
      <dgm:prSet loTypeId="urn:microsoft.com/office/officeart/2008/layout/AlternatingHexagons" loCatId="list" qsTypeId="urn:microsoft.com/office/officeart/2005/8/quickstyle/simple1#15" qsCatId="simple" csTypeId="urn:microsoft.com/office/officeart/2005/8/colors/accent1_2#18" csCatId="accent1" phldr="1"/>
      <dgm:spPr/>
      <dgm:t>
        <a:bodyPr/>
        <a:lstStyle/>
        <a:p>
          <a:endParaRPr lang="en-US"/>
        </a:p>
      </dgm:t>
    </dgm:pt>
    <dgm:pt modelId="{16976CE9-C191-433C-97C4-2E8C953FA8E4}">
      <dgm:prSet phldrT="[Text]" custT="1"/>
      <dgm:spPr>
        <a:solidFill>
          <a:schemeClr val="accent2"/>
        </a:solidFill>
      </dgm:spPr>
      <dgm:t>
        <a:bodyPr/>
        <a:lstStyle/>
        <a:p>
          <a:r>
            <a:rPr lang="en-US" sz="1400" dirty="0">
              <a:latin typeface="Noto Sans CJK SC Black" panose="020B0A00000000000000" pitchFamily="34" charset="-122"/>
            </a:rPr>
            <a:t> </a:t>
          </a:r>
        </a:p>
      </dgm:t>
    </dgm:pt>
    <dgm:pt modelId="{26FA7DF7-E2A5-40FC-908E-69B6D9D8DC8D}" type="parTrans" cxnId="{48B5FD92-7F74-4DB7-8E66-930829C770EF}">
      <dgm:prSet/>
      <dgm:spPr/>
      <dgm:t>
        <a:bodyPr/>
        <a:lstStyle/>
        <a:p>
          <a:endParaRPr lang="en-US"/>
        </a:p>
      </dgm:t>
    </dgm:pt>
    <dgm:pt modelId="{C1CCE918-3AF1-4A16-919F-C01C9780A7B4}" type="sibTrans" cxnId="{48B5FD92-7F74-4DB7-8E66-930829C770EF}">
      <dgm:prSet/>
      <dgm:spPr>
        <a:noFill/>
        <a:ln>
          <a:noFill/>
        </a:ln>
      </dgm:spPr>
      <dgm:t>
        <a:bodyPr/>
        <a:lstStyle/>
        <a:p>
          <a:endParaRPr lang="en-US"/>
        </a:p>
      </dgm:t>
    </dgm:pt>
    <dgm:pt modelId="{D9B8D2F9-604C-4C78-9509-09C4BD44638B}">
      <dgm:prSet phldrT="[Text]" custT="1"/>
      <dgm:spPr/>
      <dgm:t>
        <a:bodyPr/>
        <a:lstStyle/>
        <a:p>
          <a:r>
            <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rPr>
            <a:t>Office</a:t>
          </a:r>
        </a:p>
        <a:p>
          <a:r>
            <a:rPr lang="zh-CN" altLang="en-US" sz="1400" b="1" dirty="0">
              <a:solidFill>
                <a:schemeClr val="tx1"/>
              </a:solidFill>
              <a:ea typeface="Noto Sans CJK SC Black" panose="020B0A00000000000000" pitchFamily="34" charset="-122"/>
              <a:cs typeface="Open Sans" charset="0"/>
            </a:rPr>
            <a:t>办公</a:t>
          </a:r>
          <a:endParaRPr lang="en-US" sz="1400" b="1" dirty="0">
            <a:solidFill>
              <a:schemeClr val="accent2"/>
            </a:solidFill>
          </a:endParaRPr>
        </a:p>
      </dgm:t>
    </dgm:pt>
    <dgm:pt modelId="{EBAAB5CE-091C-4AA2-BC3D-85D1A95A8CDA}" type="parTrans" cxnId="{AD64F710-780C-48E0-A9AD-524BC9AA8074}">
      <dgm:prSet/>
      <dgm:spPr/>
      <dgm:t>
        <a:bodyPr/>
        <a:lstStyle/>
        <a:p>
          <a:endParaRPr lang="en-US"/>
        </a:p>
      </dgm:t>
    </dgm:pt>
    <dgm:pt modelId="{98CDACAE-50CF-4924-BC6A-DB849EAE5DDD}" type="sibTrans" cxnId="{AD64F710-780C-48E0-A9AD-524BC9AA8074}">
      <dgm:prSet/>
      <dgm:spPr/>
      <dgm:t>
        <a:bodyPr/>
        <a:lstStyle/>
        <a:p>
          <a:endParaRPr lang="en-US"/>
        </a:p>
      </dgm:t>
    </dgm:pt>
    <dgm:pt modelId="{719706FA-487E-4261-8D14-D6BA3AB98C3A}">
      <dgm:prSet phldrT="[Text]" custT="1"/>
      <dgm:spPr/>
      <dgm:t>
        <a:bodyPr/>
        <a:lstStyle/>
        <a:p>
          <a:pPr marL="0" lvl="0" algn="r" defTabSz="622300">
            <a:lnSpc>
              <a:spcPct val="90000"/>
            </a:lnSpc>
            <a:spcBef>
              <a:spcPct val="0"/>
            </a:spcBef>
            <a:spcAft>
              <a:spcPct val="35000"/>
            </a:spcAft>
            <a:buNone/>
          </a:pPr>
          <a:r>
            <a:rPr lang="en-US" altLang="zh-CN"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Retails</a:t>
          </a:r>
        </a:p>
        <a:p>
          <a:pPr marL="0" lvl="0" algn="r" defTabSz="622300">
            <a:lnSpc>
              <a:spcPct val="90000"/>
            </a:lnSpc>
            <a:spcBef>
              <a:spcPct val="0"/>
            </a:spcBef>
            <a:spcAft>
              <a:spcPct val="35000"/>
            </a:spcAft>
            <a:buNone/>
          </a:pPr>
          <a:r>
            <a:rPr lang="zh-CN" alt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零售</a:t>
          </a:r>
          <a:endParaRPr 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endParaRPr>
        </a:p>
      </dgm:t>
    </dgm:pt>
    <dgm:pt modelId="{549DD7DD-D3B9-4394-B8B6-86934D633CA5}" type="parTrans" cxnId="{FAB2D0F7-4653-43E7-BA70-EAD50D9C119F}">
      <dgm:prSet/>
      <dgm:spPr/>
      <dgm:t>
        <a:bodyPr/>
        <a:lstStyle/>
        <a:p>
          <a:endParaRPr lang="en-US"/>
        </a:p>
      </dgm:t>
    </dgm:pt>
    <dgm:pt modelId="{528456F8-2527-4F3D-8A36-284BBB6C191C}" type="sibTrans" cxnId="{FAB2D0F7-4653-43E7-BA70-EAD50D9C119F}">
      <dgm:prSet/>
      <dgm:spPr/>
      <dgm:t>
        <a:bodyPr/>
        <a:lstStyle/>
        <a:p>
          <a:endParaRPr lang="en-US"/>
        </a:p>
      </dgm:t>
    </dgm:pt>
    <dgm:pt modelId="{6214CFB8-47F1-4F7C-B9D2-AFE0B9D0A099}">
      <dgm:prSet phldrT="[Text]" custT="1"/>
      <dgm:spPr/>
      <dgm:t>
        <a:bodyPr/>
        <a:lstStyle/>
        <a:p>
          <a:r>
            <a:rPr lang="en-US" sz="1400" dirty="0">
              <a:latin typeface="Noto Sans CJK SC Black" panose="020B0A00000000000000" pitchFamily="34" charset="-122"/>
            </a:rPr>
            <a:t> </a:t>
          </a:r>
        </a:p>
      </dgm:t>
    </dgm:pt>
    <dgm:pt modelId="{6080490A-8F21-429C-BFD1-AD311E61C8D3}" type="parTrans" cxnId="{2D58DABB-CB15-4AD9-B075-15AD008B92F4}">
      <dgm:prSet/>
      <dgm:spPr/>
      <dgm:t>
        <a:bodyPr/>
        <a:lstStyle/>
        <a:p>
          <a:endParaRPr lang="en-US"/>
        </a:p>
      </dgm:t>
    </dgm:pt>
    <dgm:pt modelId="{D18AA604-3054-4FBE-B012-0A125D851282}" type="sibTrans" cxnId="{2D58DABB-CB15-4AD9-B075-15AD008B92F4}">
      <dgm:prSet/>
      <dgm:spPr>
        <a:noFill/>
        <a:ln>
          <a:noFill/>
        </a:ln>
      </dgm:spPr>
      <dgm:t>
        <a:bodyPr/>
        <a:lstStyle/>
        <a:p>
          <a:endParaRPr lang="en-US"/>
        </a:p>
      </dgm:t>
    </dgm:pt>
    <dgm:pt modelId="{40C298BE-E72A-415C-A26C-E546A0823DA7}">
      <dgm:prSet phldrT="[Text]" custT="1"/>
      <dgm:spPr>
        <a:solidFill>
          <a:schemeClr val="accent4"/>
        </a:solidFill>
      </dgm:spPr>
      <dgm:t>
        <a:bodyPr/>
        <a:lstStyle/>
        <a:p>
          <a:r>
            <a:rPr lang="en-US" sz="1400" dirty="0">
              <a:latin typeface="Noto Sans CJK SC Black" panose="020B0A00000000000000" pitchFamily="34" charset="-122"/>
            </a:rPr>
            <a:t> </a:t>
          </a:r>
        </a:p>
      </dgm:t>
    </dgm:pt>
    <dgm:pt modelId="{4C1FDFE2-319E-487F-A583-B1E4B01FF029}" type="parTrans" cxnId="{5DE04215-B5DD-4ED7-ACD4-12A7E874899F}">
      <dgm:prSet/>
      <dgm:spPr/>
      <dgm:t>
        <a:bodyPr/>
        <a:lstStyle/>
        <a:p>
          <a:endParaRPr lang="en-US"/>
        </a:p>
      </dgm:t>
    </dgm:pt>
    <dgm:pt modelId="{5AA3B136-27B7-491C-84F8-E038EFDCA8D8}" type="sibTrans" cxnId="{5DE04215-B5DD-4ED7-ACD4-12A7E874899F}">
      <dgm:prSet/>
      <dgm:spPr>
        <a:noFill/>
        <a:ln>
          <a:noFill/>
        </a:ln>
      </dgm:spPr>
      <dgm:t>
        <a:bodyPr/>
        <a:lstStyle/>
        <a:p>
          <a:endParaRPr lang="en-US"/>
        </a:p>
      </dgm:t>
    </dgm:pt>
    <dgm:pt modelId="{2699DF22-F0BF-4DD0-B4C1-222129CB64A1}">
      <dgm:prSet phldrT="[Text]" custT="1"/>
      <dgm:spPr/>
      <dgm:t>
        <a:bodyPr/>
        <a:lstStyle/>
        <a:p>
          <a:r>
            <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rPr>
            <a:t>Hotels</a:t>
          </a:r>
        </a:p>
        <a:p>
          <a:r>
            <a:rPr lang="zh-CN" altLang="en-US" sz="1400" b="1" dirty="0">
              <a:solidFill>
                <a:schemeClr val="tx1"/>
              </a:solidFill>
              <a:latin typeface="Noto Sans CJK SC Black" panose="020B0A00000000000000" pitchFamily="34" charset="-122"/>
              <a:ea typeface="Noto Sans CJK SC Black" panose="020B0A00000000000000" pitchFamily="34" charset="-122"/>
              <a:cs typeface="Open Sans" charset="0"/>
            </a:rPr>
            <a:t>酒店</a:t>
          </a:r>
          <a:endParaRPr lang="en-US" sz="1400" b="1" dirty="0">
            <a:solidFill>
              <a:schemeClr val="tx1"/>
            </a:solidFill>
            <a:latin typeface="Noto Sans CJK SC Black" panose="020B0A00000000000000" pitchFamily="34" charset="-122"/>
          </a:endParaRPr>
        </a:p>
      </dgm:t>
    </dgm:pt>
    <dgm:pt modelId="{E2BE7C53-C654-4FF4-9441-E62AD85BAFF4}" type="parTrans" cxnId="{C8D877CC-2A5D-4FB2-BB57-C27E17F97029}">
      <dgm:prSet/>
      <dgm:spPr/>
      <dgm:t>
        <a:bodyPr/>
        <a:lstStyle/>
        <a:p>
          <a:endParaRPr lang="en-US"/>
        </a:p>
      </dgm:t>
    </dgm:pt>
    <dgm:pt modelId="{2A91D389-27DA-4D54-9033-EDBCAA99BC0C}" type="sibTrans" cxnId="{C8D877CC-2A5D-4FB2-BB57-C27E17F97029}">
      <dgm:prSet/>
      <dgm:spPr/>
      <dgm:t>
        <a:bodyPr/>
        <a:lstStyle/>
        <a:p>
          <a:endParaRPr lang="en-US"/>
        </a:p>
      </dgm:t>
    </dgm:pt>
    <dgm:pt modelId="{E3862078-8015-4F7A-8B29-FA6DBC9095C3}">
      <dgm:prSet custT="1"/>
      <dgm:spPr/>
      <dgm:t>
        <a:bodyPr/>
        <a:lstStyle/>
        <a:p>
          <a:endParaRPr lang="en-US" sz="1200" dirty="0">
            <a:solidFill>
              <a:schemeClr val="tx1"/>
            </a:solidFill>
            <a:latin typeface="Noto Sans CJK SC Black" panose="020B0A00000000000000" pitchFamily="34" charset="-122"/>
          </a:endParaRPr>
        </a:p>
      </dgm:t>
    </dgm:pt>
    <dgm:pt modelId="{32A57C47-023B-40A5-889C-AFFFCE4112BC}" type="parTrans" cxnId="{F8716F5A-9EC7-408C-AFE7-7BDB527188E9}">
      <dgm:prSet/>
      <dgm:spPr/>
      <dgm:t>
        <a:bodyPr/>
        <a:lstStyle/>
        <a:p>
          <a:endParaRPr lang="en-US"/>
        </a:p>
      </dgm:t>
    </dgm:pt>
    <dgm:pt modelId="{B45CA34F-2D40-4BB7-A8D2-857262E03DEA}" type="sibTrans" cxnId="{F8716F5A-9EC7-408C-AFE7-7BDB527188E9}">
      <dgm:prSet/>
      <dgm:spPr/>
      <dgm:t>
        <a:bodyPr/>
        <a:lstStyle/>
        <a:p>
          <a:endParaRPr lang="en-US"/>
        </a:p>
      </dgm:t>
    </dgm:pt>
    <dgm:pt modelId="{66BFF304-4D54-44F6-848C-B2701B82EDDD}">
      <dgm:prSet custT="1"/>
      <dgm:spPr/>
      <dgm:t>
        <a:bodyPr/>
        <a:lstStyle/>
        <a:p>
          <a:pPr marL="0" lvl="0" algn="r" defTabSz="533400">
            <a:lnSpc>
              <a:spcPct val="90000"/>
            </a:lnSpc>
            <a:spcBef>
              <a:spcPct val="0"/>
            </a:spcBef>
            <a:spcAft>
              <a:spcPct val="35000"/>
            </a:spcAft>
            <a:buNone/>
          </a:pPr>
          <a:endParaRPr lang="en-US" sz="1200" kern="1200" dirty="0">
            <a:solidFill>
              <a:schemeClr val="tx1"/>
            </a:solidFill>
          </a:endParaRPr>
        </a:p>
      </dgm:t>
    </dgm:pt>
    <dgm:pt modelId="{6F533B0B-1EC5-43E7-8F7D-57FA7594F769}" type="parTrans" cxnId="{2C411F38-75D3-49C0-AB8F-4BDDE576F301}">
      <dgm:prSet/>
      <dgm:spPr/>
      <dgm:t>
        <a:bodyPr/>
        <a:lstStyle/>
        <a:p>
          <a:endParaRPr lang="en-US"/>
        </a:p>
      </dgm:t>
    </dgm:pt>
    <dgm:pt modelId="{52A87837-A334-4438-957D-77059717070D}" type="sibTrans" cxnId="{2C411F38-75D3-49C0-AB8F-4BDDE576F301}">
      <dgm:prSet/>
      <dgm:spPr/>
      <dgm:t>
        <a:bodyPr/>
        <a:lstStyle/>
        <a:p>
          <a:endParaRPr lang="en-US"/>
        </a:p>
      </dgm:t>
    </dgm:pt>
    <dgm:pt modelId="{CD299EB4-5771-48E8-A9CF-4C7BFC0736A2}">
      <dgm:prSet phldrT="[Text]" custT="1"/>
      <dgm:spPr>
        <a:solidFill>
          <a:schemeClr val="tx1"/>
        </a:solidFill>
      </dgm:spPr>
      <dgm:t>
        <a:bodyPr/>
        <a:lstStyle/>
        <a:p>
          <a:endParaRPr lang="en-US" sz="1400" b="1" dirty="0"/>
        </a:p>
      </dgm:t>
    </dgm:pt>
    <dgm:pt modelId="{7A5234C2-E6AB-444A-BD45-83C1C735BF17}" type="parTrans" cxnId="{A7E2FAC2-55CF-4CEB-B5A3-E1B481E05F72}">
      <dgm:prSet/>
      <dgm:spPr/>
      <dgm:t>
        <a:bodyPr/>
        <a:lstStyle/>
        <a:p>
          <a:endParaRPr lang="en-US"/>
        </a:p>
      </dgm:t>
    </dgm:pt>
    <dgm:pt modelId="{AFA6E801-F7D9-476B-BF4E-7B8890245B9B}" type="sibTrans" cxnId="{A7E2FAC2-55CF-4CEB-B5A3-E1B481E05F72}">
      <dgm:prSet/>
      <dgm:spPr>
        <a:noFill/>
        <a:ln>
          <a:noFill/>
        </a:ln>
      </dgm:spPr>
      <dgm:t>
        <a:bodyPr/>
        <a:lstStyle/>
        <a:p>
          <a:endParaRPr lang="en-US"/>
        </a:p>
      </dgm:t>
    </dgm:pt>
    <dgm:pt modelId="{E52B77F3-4C4F-4B69-84C8-F45ECE618716}">
      <dgm:prSet phldrT="[Text]" custT="1"/>
      <dgm:spPr/>
      <dgm:t>
        <a:bodyPr/>
        <a:lstStyle/>
        <a:p>
          <a:pPr marL="0" lvl="0" algn="l" defTabSz="622300">
            <a:lnSpc>
              <a:spcPct val="90000"/>
            </a:lnSpc>
            <a:spcBef>
              <a:spcPct val="0"/>
            </a:spcBef>
            <a:spcAft>
              <a:spcPct val="35000"/>
            </a:spcAft>
            <a:buNone/>
          </a:pPr>
          <a:r>
            <a:rPr lang="en-US" altLang="zh-CN"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Residence</a:t>
          </a:r>
        </a:p>
        <a:p>
          <a:pPr marL="0" lvl="0" algn="l" defTabSz="622300">
            <a:lnSpc>
              <a:spcPct val="90000"/>
            </a:lnSpc>
            <a:spcBef>
              <a:spcPct val="0"/>
            </a:spcBef>
            <a:spcAft>
              <a:spcPct val="35000"/>
            </a:spcAft>
            <a:buNone/>
          </a:pPr>
          <a:r>
            <a:rPr lang="zh-CN" altLang="en-US"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住宅</a:t>
          </a:r>
          <a:endParaRPr lang="en-US" altLang="zh-CN" sz="1400" b="1" kern="1200" dirty="0">
            <a:solidFill>
              <a:srgbClr val="EF9E73"/>
            </a:solidFill>
            <a:latin typeface="Noto Sans CJK SC Black" panose="020B0A00000000000000" pitchFamily="34" charset="-122"/>
            <a:ea typeface="Noto Sans CJK SC Black" panose="020B0A00000000000000" pitchFamily="34" charset="-122"/>
            <a:cs typeface="Open Sans" charset="0"/>
          </a:endParaRPr>
        </a:p>
      </dgm:t>
    </dgm:pt>
    <dgm:pt modelId="{CB93B562-A1B7-448D-993E-2AF2231B3A7E}" type="sibTrans" cxnId="{FB88796F-3A7F-4AB6-9B40-2CC93C3BB9F1}">
      <dgm:prSet/>
      <dgm:spPr/>
      <dgm:t>
        <a:bodyPr/>
        <a:lstStyle/>
        <a:p>
          <a:endParaRPr lang="en-US"/>
        </a:p>
      </dgm:t>
    </dgm:pt>
    <dgm:pt modelId="{6ACFE2A3-84FC-4987-88F4-3478C1D3FD7E}" type="parTrans" cxnId="{FB88796F-3A7F-4AB6-9B40-2CC93C3BB9F1}">
      <dgm:prSet/>
      <dgm:spPr/>
      <dgm:t>
        <a:bodyPr/>
        <a:lstStyle/>
        <a:p>
          <a:endParaRPr lang="en-US"/>
        </a:p>
      </dgm:t>
    </dgm:pt>
    <dgm:pt modelId="{583F8807-8EA2-4052-BB0A-B4318B27E5A0}" type="pres">
      <dgm:prSet presAssocID="{698E825A-21BF-44E2-A415-CB8817FC05FE}" presName="Name0" presStyleCnt="0">
        <dgm:presLayoutVars>
          <dgm:chMax/>
          <dgm:chPref/>
          <dgm:dir/>
          <dgm:animLvl val="lvl"/>
        </dgm:presLayoutVars>
      </dgm:prSet>
      <dgm:spPr/>
    </dgm:pt>
    <dgm:pt modelId="{8B1C10CE-3730-4647-9FCC-BF8EFC33D77A}" type="pres">
      <dgm:prSet presAssocID="{16976CE9-C191-433C-97C4-2E8C953FA8E4}" presName="composite" presStyleCnt="0"/>
      <dgm:spPr/>
    </dgm:pt>
    <dgm:pt modelId="{15EBAAC3-EB87-4AF1-A450-039DAA000E7F}" type="pres">
      <dgm:prSet presAssocID="{16976CE9-C191-433C-97C4-2E8C953FA8E4}" presName="Parent1" presStyleLbl="node1" presStyleIdx="0" presStyleCnt="8" custScaleX="135274" custScaleY="116734" custLinFactY="52229" custLinFactNeighborX="61476" custLinFactNeighborY="100000">
        <dgm:presLayoutVars>
          <dgm:chMax val="1"/>
          <dgm:chPref val="1"/>
          <dgm:bulletEnabled val="1"/>
        </dgm:presLayoutVars>
      </dgm:prSet>
      <dgm:spPr>
        <a:prstGeom prst="diamond">
          <a:avLst/>
        </a:prstGeom>
      </dgm:spPr>
    </dgm:pt>
    <dgm:pt modelId="{35582457-3C73-42F7-ADDC-AD9836F27042}" type="pres">
      <dgm:prSet presAssocID="{16976CE9-C191-433C-97C4-2E8C953FA8E4}" presName="Childtext1" presStyleLbl="revTx" presStyleIdx="0" presStyleCnt="4" custScaleX="158064" custLinFactX="1101" custLinFactY="75984" custLinFactNeighborX="100000" custLinFactNeighborY="100000">
        <dgm:presLayoutVars>
          <dgm:chMax val="0"/>
          <dgm:chPref val="0"/>
          <dgm:bulletEnabled val="1"/>
        </dgm:presLayoutVars>
      </dgm:prSet>
      <dgm:spPr>
        <a:prstGeom prst="rect">
          <a:avLst/>
        </a:prstGeom>
      </dgm:spPr>
    </dgm:pt>
    <dgm:pt modelId="{F2E0BE27-8C65-4DFE-8461-B044322E6E2D}" type="pres">
      <dgm:prSet presAssocID="{16976CE9-C191-433C-97C4-2E8C953FA8E4}" presName="BalanceSpacing" presStyleCnt="0"/>
      <dgm:spPr/>
    </dgm:pt>
    <dgm:pt modelId="{489E476E-EFC6-4614-985F-2CE91EACB468}" type="pres">
      <dgm:prSet presAssocID="{16976CE9-C191-433C-97C4-2E8C953FA8E4}" presName="BalanceSpacing1" presStyleCnt="0"/>
      <dgm:spPr/>
    </dgm:pt>
    <dgm:pt modelId="{EA5B76A5-5143-466A-8002-919F9B40B869}" type="pres">
      <dgm:prSet presAssocID="{C1CCE918-3AF1-4A16-919F-C01C9780A7B4}" presName="Accent1Text" presStyleLbl="node1" presStyleIdx="1" presStyleCnt="8" custScaleX="115450" custLinFactNeighborX="-12660" custLinFactNeighborY="-5"/>
      <dgm:spPr>
        <a:prstGeom prst="diamond">
          <a:avLst/>
        </a:prstGeom>
      </dgm:spPr>
    </dgm:pt>
    <dgm:pt modelId="{24C3E285-823A-4293-B9EF-99B5DD21991E}" type="pres">
      <dgm:prSet presAssocID="{C1CCE918-3AF1-4A16-919F-C01C9780A7B4}" presName="spaceBetweenRectangles" presStyleCnt="0"/>
      <dgm:spPr/>
    </dgm:pt>
    <dgm:pt modelId="{4F0D162E-C7A0-4E53-8156-47952C997F6D}" type="pres">
      <dgm:prSet presAssocID="{CD299EB4-5771-48E8-A9CF-4C7BFC0736A2}" presName="composite" presStyleCnt="0"/>
      <dgm:spPr/>
    </dgm:pt>
    <dgm:pt modelId="{0B90C404-FEE2-4ADD-AC34-FD6416049FD3}" type="pres">
      <dgm:prSet presAssocID="{CD299EB4-5771-48E8-A9CF-4C7BFC0736A2}" presName="Parent1" presStyleLbl="node1" presStyleIdx="2" presStyleCnt="8" custScaleX="136840" custScaleY="114555" custLinFactY="71489" custLinFactNeighborX="86136" custLinFactNeighborY="100000">
        <dgm:presLayoutVars>
          <dgm:chMax val="1"/>
          <dgm:chPref val="1"/>
          <dgm:bulletEnabled val="1"/>
        </dgm:presLayoutVars>
      </dgm:prSet>
      <dgm:spPr>
        <a:prstGeom prst="diamond">
          <a:avLst/>
        </a:prstGeom>
      </dgm:spPr>
    </dgm:pt>
    <dgm:pt modelId="{6979C1F3-1211-41DA-B6A8-A31A61C17B57}" type="pres">
      <dgm:prSet presAssocID="{CD299EB4-5771-48E8-A9CF-4C7BFC0736A2}" presName="Childtext1" presStyleLbl="revTx" presStyleIdx="1" presStyleCnt="4" custScaleX="133448" custLinFactNeighborX="19000" custLinFactNeighborY="46917">
        <dgm:presLayoutVars>
          <dgm:chMax val="0"/>
          <dgm:chPref val="0"/>
          <dgm:bulletEnabled val="1"/>
        </dgm:presLayoutVars>
      </dgm:prSet>
      <dgm:spPr/>
    </dgm:pt>
    <dgm:pt modelId="{0C9D2856-38E5-404E-B0CE-6939F3E30A4A}" type="pres">
      <dgm:prSet presAssocID="{CD299EB4-5771-48E8-A9CF-4C7BFC0736A2}" presName="BalanceSpacing" presStyleCnt="0"/>
      <dgm:spPr/>
    </dgm:pt>
    <dgm:pt modelId="{0185A2A5-BE22-4FF7-AAAB-19F110A235D5}" type="pres">
      <dgm:prSet presAssocID="{CD299EB4-5771-48E8-A9CF-4C7BFC0736A2}" presName="BalanceSpacing1" presStyleCnt="0"/>
      <dgm:spPr/>
    </dgm:pt>
    <dgm:pt modelId="{90E3359C-44A6-4DDD-812A-5AAF05B83096}" type="pres">
      <dgm:prSet presAssocID="{AFA6E801-F7D9-476B-BF4E-7B8890245B9B}" presName="Accent1Text" presStyleLbl="node1" presStyleIdx="3" presStyleCnt="8" custLinFactY="17354" custLinFactNeighborX="40836" custLinFactNeighborY="100000"/>
      <dgm:spPr/>
    </dgm:pt>
    <dgm:pt modelId="{9D03F836-723B-4D3B-A4B4-12E3D39379D8}" type="pres">
      <dgm:prSet presAssocID="{AFA6E801-F7D9-476B-BF4E-7B8890245B9B}" presName="spaceBetweenRectangles" presStyleCnt="0"/>
      <dgm:spPr/>
    </dgm:pt>
    <dgm:pt modelId="{3B794953-8610-44C5-A13C-989B59EBD029}" type="pres">
      <dgm:prSet presAssocID="{6214CFB8-47F1-4F7C-B9D2-AFE0B9D0A099}" presName="composite" presStyleCnt="0"/>
      <dgm:spPr/>
    </dgm:pt>
    <dgm:pt modelId="{EF269911-464B-4513-B10B-64D5A30AC5B3}" type="pres">
      <dgm:prSet presAssocID="{6214CFB8-47F1-4F7C-B9D2-AFE0B9D0A099}" presName="Parent1" presStyleLbl="node1" presStyleIdx="4" presStyleCnt="8" custScaleX="135274" custScaleY="116734" custLinFactX="23103" custLinFactNeighborX="100000" custLinFactNeighborY="10963">
        <dgm:presLayoutVars>
          <dgm:chMax val="1"/>
          <dgm:chPref val="1"/>
          <dgm:bulletEnabled val="1"/>
        </dgm:presLayoutVars>
      </dgm:prSet>
      <dgm:spPr>
        <a:prstGeom prst="diamond">
          <a:avLst/>
        </a:prstGeom>
      </dgm:spPr>
    </dgm:pt>
    <dgm:pt modelId="{878B3599-399F-4C6A-A04F-BBAAA890074E}" type="pres">
      <dgm:prSet presAssocID="{6214CFB8-47F1-4F7C-B9D2-AFE0B9D0A099}" presName="Childtext1" presStyleLbl="revTx" presStyleIdx="2" presStyleCnt="4" custScaleX="128423" custLinFactX="1762" custLinFactY="15888" custLinFactNeighborX="100000" custLinFactNeighborY="100000">
        <dgm:presLayoutVars>
          <dgm:chMax val="0"/>
          <dgm:chPref val="0"/>
          <dgm:bulletEnabled val="1"/>
        </dgm:presLayoutVars>
      </dgm:prSet>
      <dgm:spPr>
        <a:prstGeom prst="rect">
          <a:avLst/>
        </a:prstGeom>
      </dgm:spPr>
    </dgm:pt>
    <dgm:pt modelId="{4FCE12BC-60EE-48F5-B80E-25970489B9D5}" type="pres">
      <dgm:prSet presAssocID="{6214CFB8-47F1-4F7C-B9D2-AFE0B9D0A099}" presName="BalanceSpacing" presStyleCnt="0"/>
      <dgm:spPr/>
    </dgm:pt>
    <dgm:pt modelId="{C436533B-8569-4F3C-9FF7-3D2B1B47694A}" type="pres">
      <dgm:prSet presAssocID="{6214CFB8-47F1-4F7C-B9D2-AFE0B9D0A099}" presName="BalanceSpacing1" presStyleCnt="0"/>
      <dgm:spPr/>
    </dgm:pt>
    <dgm:pt modelId="{68FF7F52-8CBF-44A1-83E5-0D560B6C12C1}" type="pres">
      <dgm:prSet presAssocID="{D18AA604-3054-4FBE-B012-0A125D851282}" presName="Accent1Text" presStyleLbl="node1" presStyleIdx="5" presStyleCnt="8" custScaleX="115450" custLinFactNeighborX="-7850" custLinFactNeighborY="-630"/>
      <dgm:spPr>
        <a:prstGeom prst="diamond">
          <a:avLst/>
        </a:prstGeom>
      </dgm:spPr>
    </dgm:pt>
    <dgm:pt modelId="{4B3E47CA-276D-41BA-9500-F2448D190FE1}" type="pres">
      <dgm:prSet presAssocID="{D18AA604-3054-4FBE-B012-0A125D851282}" presName="spaceBetweenRectangles" presStyleCnt="0"/>
      <dgm:spPr/>
    </dgm:pt>
    <dgm:pt modelId="{31281B66-3397-45FF-B7FC-8B32E817D71B}" type="pres">
      <dgm:prSet presAssocID="{40C298BE-E72A-415C-A26C-E546A0823DA7}" presName="composite" presStyleCnt="0"/>
      <dgm:spPr/>
    </dgm:pt>
    <dgm:pt modelId="{AF5A22DA-11FB-4C68-B5C2-A9EF3CB1EFBD}" type="pres">
      <dgm:prSet presAssocID="{40C298BE-E72A-415C-A26C-E546A0823DA7}" presName="Parent1" presStyleLbl="node1" presStyleIdx="6" presStyleCnt="8" custScaleX="135274" custScaleY="114909" custLinFactNeighborX="10850" custLinFactNeighborY="-90179">
        <dgm:presLayoutVars>
          <dgm:chMax val="1"/>
          <dgm:chPref val="1"/>
          <dgm:bulletEnabled val="1"/>
        </dgm:presLayoutVars>
      </dgm:prSet>
      <dgm:spPr>
        <a:prstGeom prst="diamond">
          <a:avLst/>
        </a:prstGeom>
      </dgm:spPr>
    </dgm:pt>
    <dgm:pt modelId="{A7B669FC-D893-4C51-8935-A775E754A26B}" type="pres">
      <dgm:prSet presAssocID="{40C298BE-E72A-415C-A26C-E546A0823DA7}" presName="Childtext1" presStyleLbl="revTx" presStyleIdx="3" presStyleCnt="4" custScaleX="148886" custLinFactNeighborX="8055" custLinFactNeighborY="29315">
        <dgm:presLayoutVars>
          <dgm:chMax val="0"/>
          <dgm:chPref val="0"/>
          <dgm:bulletEnabled val="1"/>
        </dgm:presLayoutVars>
      </dgm:prSet>
      <dgm:spPr>
        <a:prstGeom prst="rect">
          <a:avLst/>
        </a:prstGeom>
      </dgm:spPr>
    </dgm:pt>
    <dgm:pt modelId="{EA6A0206-638F-4834-B8BF-A9869045FAC7}" type="pres">
      <dgm:prSet presAssocID="{40C298BE-E72A-415C-A26C-E546A0823DA7}" presName="BalanceSpacing" presStyleCnt="0"/>
      <dgm:spPr/>
    </dgm:pt>
    <dgm:pt modelId="{DFCF7209-8A48-4367-AB27-E33A0BBF7F02}" type="pres">
      <dgm:prSet presAssocID="{40C298BE-E72A-415C-A26C-E546A0823DA7}" presName="BalanceSpacing1" presStyleCnt="0"/>
      <dgm:spPr/>
    </dgm:pt>
    <dgm:pt modelId="{3D9C5A89-80BD-4686-A045-06BCB7FA5F8C}" type="pres">
      <dgm:prSet presAssocID="{5AA3B136-27B7-491C-84F8-E038EFDCA8D8}" presName="Accent1Text" presStyleLbl="node1" presStyleIdx="7" presStyleCnt="8" custScaleX="115450"/>
      <dgm:spPr>
        <a:prstGeom prst="diamond">
          <a:avLst/>
        </a:prstGeom>
      </dgm:spPr>
    </dgm:pt>
  </dgm:ptLst>
  <dgm:cxnLst>
    <dgm:cxn modelId="{28AA2C09-382E-44B4-8F0D-660DCA0036ED}" type="presOf" srcId="{40C298BE-E72A-415C-A26C-E546A0823DA7}" destId="{AF5A22DA-11FB-4C68-B5C2-A9EF3CB1EFBD}" srcOrd="0" destOrd="0" presId="urn:microsoft.com/office/officeart/2008/layout/AlternatingHexagons"/>
    <dgm:cxn modelId="{AD64F710-780C-48E0-A9AD-524BC9AA8074}" srcId="{16976CE9-C191-433C-97C4-2E8C953FA8E4}" destId="{D9B8D2F9-604C-4C78-9509-09C4BD44638B}" srcOrd="0" destOrd="0" parTransId="{EBAAB5CE-091C-4AA2-BC3D-85D1A95A8CDA}" sibTransId="{98CDACAE-50CF-4924-BC6A-DB849EAE5DDD}"/>
    <dgm:cxn modelId="{5DE04215-B5DD-4ED7-ACD4-12A7E874899F}" srcId="{698E825A-21BF-44E2-A415-CB8817FC05FE}" destId="{40C298BE-E72A-415C-A26C-E546A0823DA7}" srcOrd="3" destOrd="0" parTransId="{4C1FDFE2-319E-487F-A583-B1E4B01FF029}" sibTransId="{5AA3B136-27B7-491C-84F8-E038EFDCA8D8}"/>
    <dgm:cxn modelId="{D41E4616-D2DC-417B-86AB-C911B1C4BB8F}" type="presOf" srcId="{5AA3B136-27B7-491C-84F8-E038EFDCA8D8}" destId="{3D9C5A89-80BD-4686-A045-06BCB7FA5F8C}" srcOrd="0" destOrd="0" presId="urn:microsoft.com/office/officeart/2008/layout/AlternatingHexagons"/>
    <dgm:cxn modelId="{87133E17-52DD-4800-8EB1-53818F27280A}" type="presOf" srcId="{C1CCE918-3AF1-4A16-919F-C01C9780A7B4}" destId="{EA5B76A5-5143-466A-8002-919F9B40B869}" srcOrd="0" destOrd="0" presId="urn:microsoft.com/office/officeart/2008/layout/AlternatingHexagons"/>
    <dgm:cxn modelId="{88D8D830-3EBF-43FD-89B6-C940B2BA2E83}" type="presOf" srcId="{16976CE9-C191-433C-97C4-2E8C953FA8E4}" destId="{15EBAAC3-EB87-4AF1-A450-039DAA000E7F}" srcOrd="0" destOrd="0" presId="urn:microsoft.com/office/officeart/2008/layout/AlternatingHexagons"/>
    <dgm:cxn modelId="{2C411F38-75D3-49C0-AB8F-4BDDE576F301}" srcId="{CD299EB4-5771-48E8-A9CF-4C7BFC0736A2}" destId="{66BFF304-4D54-44F6-848C-B2701B82EDDD}" srcOrd="1" destOrd="0" parTransId="{6F533B0B-1EC5-43E7-8F7D-57FA7594F769}" sibTransId="{52A87837-A334-4438-957D-77059717070D}"/>
    <dgm:cxn modelId="{8AA2E05C-C51B-43C6-8F37-42DE3F18B586}" type="presOf" srcId="{CD299EB4-5771-48E8-A9CF-4C7BFC0736A2}" destId="{0B90C404-FEE2-4ADD-AC34-FD6416049FD3}" srcOrd="0" destOrd="0" presId="urn:microsoft.com/office/officeart/2008/layout/AlternatingHexagons"/>
    <dgm:cxn modelId="{FB88796F-3A7F-4AB6-9B40-2CC93C3BB9F1}" srcId="{6214CFB8-47F1-4F7C-B9D2-AFE0B9D0A099}" destId="{E52B77F3-4C4F-4B69-84C8-F45ECE618716}" srcOrd="0" destOrd="0" parTransId="{6ACFE2A3-84FC-4987-88F4-3478C1D3FD7E}" sibTransId="{CB93B562-A1B7-448D-993E-2AF2231B3A7E}"/>
    <dgm:cxn modelId="{EA001E75-7D17-4813-8BCE-227C26DCD7CA}" type="presOf" srcId="{D9B8D2F9-604C-4C78-9509-09C4BD44638B}" destId="{35582457-3C73-42F7-ADDC-AD9836F27042}" srcOrd="0" destOrd="0" presId="urn:microsoft.com/office/officeart/2008/layout/AlternatingHexagons"/>
    <dgm:cxn modelId="{F8716F5A-9EC7-408C-AFE7-7BDB527188E9}" srcId="{40C298BE-E72A-415C-A26C-E546A0823DA7}" destId="{E3862078-8015-4F7A-8B29-FA6DBC9095C3}" srcOrd="1" destOrd="0" parTransId="{32A57C47-023B-40A5-889C-AFFFCE4112BC}" sibTransId="{B45CA34F-2D40-4BB7-A8D2-857262E03DEA}"/>
    <dgm:cxn modelId="{57439B82-7413-4386-A989-8075F4B189CB}" type="presOf" srcId="{698E825A-21BF-44E2-A415-CB8817FC05FE}" destId="{583F8807-8EA2-4052-BB0A-B4318B27E5A0}" srcOrd="0" destOrd="0" presId="urn:microsoft.com/office/officeart/2008/layout/AlternatingHexagons"/>
    <dgm:cxn modelId="{48B5FD92-7F74-4DB7-8E66-930829C770EF}" srcId="{698E825A-21BF-44E2-A415-CB8817FC05FE}" destId="{16976CE9-C191-433C-97C4-2E8C953FA8E4}" srcOrd="0" destOrd="0" parTransId="{26FA7DF7-E2A5-40FC-908E-69B6D9D8DC8D}" sibTransId="{C1CCE918-3AF1-4A16-919F-C01C9780A7B4}"/>
    <dgm:cxn modelId="{1286BA9E-85BE-4805-A57B-8D83CC525248}" type="presOf" srcId="{66BFF304-4D54-44F6-848C-B2701B82EDDD}" destId="{6979C1F3-1211-41DA-B6A8-A31A61C17B57}" srcOrd="0" destOrd="1" presId="urn:microsoft.com/office/officeart/2008/layout/AlternatingHexagons"/>
    <dgm:cxn modelId="{AD0509A0-2F65-4E63-A402-2514C7C5765C}" type="presOf" srcId="{719706FA-487E-4261-8D14-D6BA3AB98C3A}" destId="{6979C1F3-1211-41DA-B6A8-A31A61C17B57}" srcOrd="0" destOrd="0" presId="urn:microsoft.com/office/officeart/2008/layout/AlternatingHexagons"/>
    <dgm:cxn modelId="{BD781EA6-2B2D-4D82-9124-1E2F73F97F5B}" type="presOf" srcId="{E52B77F3-4C4F-4B69-84C8-F45ECE618716}" destId="{878B3599-399F-4C6A-A04F-BBAAA890074E}" srcOrd="0" destOrd="0" presId="urn:microsoft.com/office/officeart/2008/layout/AlternatingHexagons"/>
    <dgm:cxn modelId="{768192AA-A8C3-46D2-802C-384A65381161}" type="presOf" srcId="{E3862078-8015-4F7A-8B29-FA6DBC9095C3}" destId="{A7B669FC-D893-4C51-8935-A775E754A26B}" srcOrd="0" destOrd="1" presId="urn:microsoft.com/office/officeart/2008/layout/AlternatingHexagons"/>
    <dgm:cxn modelId="{2D58DABB-CB15-4AD9-B075-15AD008B92F4}" srcId="{698E825A-21BF-44E2-A415-CB8817FC05FE}" destId="{6214CFB8-47F1-4F7C-B9D2-AFE0B9D0A099}" srcOrd="2" destOrd="0" parTransId="{6080490A-8F21-429C-BFD1-AD311E61C8D3}" sibTransId="{D18AA604-3054-4FBE-B012-0A125D851282}"/>
    <dgm:cxn modelId="{BD30E4BD-894D-4174-8239-E0EC80B8A1C2}" type="presOf" srcId="{D18AA604-3054-4FBE-B012-0A125D851282}" destId="{68FF7F52-8CBF-44A1-83E5-0D560B6C12C1}" srcOrd="0" destOrd="0" presId="urn:microsoft.com/office/officeart/2008/layout/AlternatingHexagons"/>
    <dgm:cxn modelId="{6949EDBF-1734-4E11-8EA0-D252D83AF290}" type="presOf" srcId="{2699DF22-F0BF-4DD0-B4C1-222129CB64A1}" destId="{A7B669FC-D893-4C51-8935-A775E754A26B}" srcOrd="0" destOrd="0" presId="urn:microsoft.com/office/officeart/2008/layout/AlternatingHexagons"/>
    <dgm:cxn modelId="{A7E2FAC2-55CF-4CEB-B5A3-E1B481E05F72}" srcId="{698E825A-21BF-44E2-A415-CB8817FC05FE}" destId="{CD299EB4-5771-48E8-A9CF-4C7BFC0736A2}" srcOrd="1" destOrd="0" parTransId="{7A5234C2-E6AB-444A-BD45-83C1C735BF17}" sibTransId="{AFA6E801-F7D9-476B-BF4E-7B8890245B9B}"/>
    <dgm:cxn modelId="{C8D877CC-2A5D-4FB2-BB57-C27E17F97029}" srcId="{40C298BE-E72A-415C-A26C-E546A0823DA7}" destId="{2699DF22-F0BF-4DD0-B4C1-222129CB64A1}" srcOrd="0" destOrd="0" parTransId="{E2BE7C53-C654-4FF4-9441-E62AD85BAFF4}" sibTransId="{2A91D389-27DA-4D54-9033-EDBCAA99BC0C}"/>
    <dgm:cxn modelId="{E521A5E0-ED09-459F-88BF-322C2900A210}" type="presOf" srcId="{AFA6E801-F7D9-476B-BF4E-7B8890245B9B}" destId="{90E3359C-44A6-4DDD-812A-5AAF05B83096}" srcOrd="0" destOrd="0" presId="urn:microsoft.com/office/officeart/2008/layout/AlternatingHexagons"/>
    <dgm:cxn modelId="{FAB2D0F7-4653-43E7-BA70-EAD50D9C119F}" srcId="{CD299EB4-5771-48E8-A9CF-4C7BFC0736A2}" destId="{719706FA-487E-4261-8D14-D6BA3AB98C3A}" srcOrd="0" destOrd="0" parTransId="{549DD7DD-D3B9-4394-B8B6-86934D633CA5}" sibTransId="{528456F8-2527-4F3D-8A36-284BBB6C191C}"/>
    <dgm:cxn modelId="{738308FB-1AFE-4517-BC5D-F5170806DF63}" type="presOf" srcId="{6214CFB8-47F1-4F7C-B9D2-AFE0B9D0A099}" destId="{EF269911-464B-4513-B10B-64D5A30AC5B3}" srcOrd="0" destOrd="0" presId="urn:microsoft.com/office/officeart/2008/layout/AlternatingHexagons"/>
    <dgm:cxn modelId="{4BA4630A-B547-4E52-BFBF-BADE5B11CA30}" type="presParOf" srcId="{583F8807-8EA2-4052-BB0A-B4318B27E5A0}" destId="{8B1C10CE-3730-4647-9FCC-BF8EFC33D77A}" srcOrd="0" destOrd="0" presId="urn:microsoft.com/office/officeart/2008/layout/AlternatingHexagons"/>
    <dgm:cxn modelId="{F77AE9DA-E19D-46BE-8752-348636F3C502}" type="presParOf" srcId="{8B1C10CE-3730-4647-9FCC-BF8EFC33D77A}" destId="{15EBAAC3-EB87-4AF1-A450-039DAA000E7F}" srcOrd="0" destOrd="0" presId="urn:microsoft.com/office/officeart/2008/layout/AlternatingHexagons"/>
    <dgm:cxn modelId="{E390D0F9-1F00-4DAD-A74B-BAB3A81542C1}" type="presParOf" srcId="{8B1C10CE-3730-4647-9FCC-BF8EFC33D77A}" destId="{35582457-3C73-42F7-ADDC-AD9836F27042}" srcOrd="1" destOrd="0" presId="urn:microsoft.com/office/officeart/2008/layout/AlternatingHexagons"/>
    <dgm:cxn modelId="{1B85A206-AC84-46A4-83EB-DFCB527BC453}" type="presParOf" srcId="{8B1C10CE-3730-4647-9FCC-BF8EFC33D77A}" destId="{F2E0BE27-8C65-4DFE-8461-B044322E6E2D}" srcOrd="2" destOrd="0" presId="urn:microsoft.com/office/officeart/2008/layout/AlternatingHexagons"/>
    <dgm:cxn modelId="{D6EF4D8A-912D-47BB-8DE6-72BF542361F8}" type="presParOf" srcId="{8B1C10CE-3730-4647-9FCC-BF8EFC33D77A}" destId="{489E476E-EFC6-4614-985F-2CE91EACB468}" srcOrd="3" destOrd="0" presId="urn:microsoft.com/office/officeart/2008/layout/AlternatingHexagons"/>
    <dgm:cxn modelId="{8C0D8F32-B6AD-425B-A2F7-622E6C24E22A}" type="presParOf" srcId="{8B1C10CE-3730-4647-9FCC-BF8EFC33D77A}" destId="{EA5B76A5-5143-466A-8002-919F9B40B869}" srcOrd="4" destOrd="0" presId="urn:microsoft.com/office/officeart/2008/layout/AlternatingHexagons"/>
    <dgm:cxn modelId="{F73E0CFD-7C4E-4A6B-98D1-503FDD978C2E}" type="presParOf" srcId="{583F8807-8EA2-4052-BB0A-B4318B27E5A0}" destId="{24C3E285-823A-4293-B9EF-99B5DD21991E}" srcOrd="1" destOrd="0" presId="urn:microsoft.com/office/officeart/2008/layout/AlternatingHexagons"/>
    <dgm:cxn modelId="{8B9194A5-EC4F-4653-ADD9-CC273E89C0CD}" type="presParOf" srcId="{583F8807-8EA2-4052-BB0A-B4318B27E5A0}" destId="{4F0D162E-C7A0-4E53-8156-47952C997F6D}" srcOrd="2" destOrd="0" presId="urn:microsoft.com/office/officeart/2008/layout/AlternatingHexagons"/>
    <dgm:cxn modelId="{B9EC84C4-F8D5-44A3-98FD-AFB46AC83113}" type="presParOf" srcId="{4F0D162E-C7A0-4E53-8156-47952C997F6D}" destId="{0B90C404-FEE2-4ADD-AC34-FD6416049FD3}" srcOrd="0" destOrd="0" presId="urn:microsoft.com/office/officeart/2008/layout/AlternatingHexagons"/>
    <dgm:cxn modelId="{A05F3245-78DF-4E14-9CC0-BCBB29C1D008}" type="presParOf" srcId="{4F0D162E-C7A0-4E53-8156-47952C997F6D}" destId="{6979C1F3-1211-41DA-B6A8-A31A61C17B57}" srcOrd="1" destOrd="0" presId="urn:microsoft.com/office/officeart/2008/layout/AlternatingHexagons"/>
    <dgm:cxn modelId="{BC7F5F55-80D3-4D06-A41B-9A6D8F6D3653}" type="presParOf" srcId="{4F0D162E-C7A0-4E53-8156-47952C997F6D}" destId="{0C9D2856-38E5-404E-B0CE-6939F3E30A4A}" srcOrd="2" destOrd="0" presId="urn:microsoft.com/office/officeart/2008/layout/AlternatingHexagons"/>
    <dgm:cxn modelId="{2306644E-4843-47CB-818A-7C3E38840A5B}" type="presParOf" srcId="{4F0D162E-C7A0-4E53-8156-47952C997F6D}" destId="{0185A2A5-BE22-4FF7-AAAB-19F110A235D5}" srcOrd="3" destOrd="0" presId="urn:microsoft.com/office/officeart/2008/layout/AlternatingHexagons"/>
    <dgm:cxn modelId="{5ED3F470-505C-4614-949A-1AA02B00E90E}" type="presParOf" srcId="{4F0D162E-C7A0-4E53-8156-47952C997F6D}" destId="{90E3359C-44A6-4DDD-812A-5AAF05B83096}" srcOrd="4" destOrd="0" presId="urn:microsoft.com/office/officeart/2008/layout/AlternatingHexagons"/>
    <dgm:cxn modelId="{53C7EDFE-D705-47CE-ADD4-1D74BA52C278}" type="presParOf" srcId="{583F8807-8EA2-4052-BB0A-B4318B27E5A0}" destId="{9D03F836-723B-4D3B-A4B4-12E3D39379D8}" srcOrd="3" destOrd="0" presId="urn:microsoft.com/office/officeart/2008/layout/AlternatingHexagons"/>
    <dgm:cxn modelId="{F74BFFAD-9A87-4253-8AFA-177A24B99C6D}" type="presParOf" srcId="{583F8807-8EA2-4052-BB0A-B4318B27E5A0}" destId="{3B794953-8610-44C5-A13C-989B59EBD029}" srcOrd="4" destOrd="0" presId="urn:microsoft.com/office/officeart/2008/layout/AlternatingHexagons"/>
    <dgm:cxn modelId="{310154B6-46B9-4743-A9C8-B1A480A306D2}" type="presParOf" srcId="{3B794953-8610-44C5-A13C-989B59EBD029}" destId="{EF269911-464B-4513-B10B-64D5A30AC5B3}" srcOrd="0" destOrd="0" presId="urn:microsoft.com/office/officeart/2008/layout/AlternatingHexagons"/>
    <dgm:cxn modelId="{87CF77FB-2C32-48F4-995E-0F7808E11979}" type="presParOf" srcId="{3B794953-8610-44C5-A13C-989B59EBD029}" destId="{878B3599-399F-4C6A-A04F-BBAAA890074E}" srcOrd="1" destOrd="0" presId="urn:microsoft.com/office/officeart/2008/layout/AlternatingHexagons"/>
    <dgm:cxn modelId="{D0DCFDEB-98BA-4B8D-B4ED-9A5956177B47}" type="presParOf" srcId="{3B794953-8610-44C5-A13C-989B59EBD029}" destId="{4FCE12BC-60EE-48F5-B80E-25970489B9D5}" srcOrd="2" destOrd="0" presId="urn:microsoft.com/office/officeart/2008/layout/AlternatingHexagons"/>
    <dgm:cxn modelId="{6F863E93-3026-4119-A672-C860828342A4}" type="presParOf" srcId="{3B794953-8610-44C5-A13C-989B59EBD029}" destId="{C436533B-8569-4F3C-9FF7-3D2B1B47694A}" srcOrd="3" destOrd="0" presId="urn:microsoft.com/office/officeart/2008/layout/AlternatingHexagons"/>
    <dgm:cxn modelId="{061912B3-B47A-4D70-A1AA-004A4FBA25CF}" type="presParOf" srcId="{3B794953-8610-44C5-A13C-989B59EBD029}" destId="{68FF7F52-8CBF-44A1-83E5-0D560B6C12C1}" srcOrd="4" destOrd="0" presId="urn:microsoft.com/office/officeart/2008/layout/AlternatingHexagons"/>
    <dgm:cxn modelId="{DB18C77C-2692-4B56-BC95-295AC1413EBE}" type="presParOf" srcId="{583F8807-8EA2-4052-BB0A-B4318B27E5A0}" destId="{4B3E47CA-276D-41BA-9500-F2448D190FE1}" srcOrd="5" destOrd="0" presId="urn:microsoft.com/office/officeart/2008/layout/AlternatingHexagons"/>
    <dgm:cxn modelId="{817928C1-6DA2-48E7-925A-B7607953922C}" type="presParOf" srcId="{583F8807-8EA2-4052-BB0A-B4318B27E5A0}" destId="{31281B66-3397-45FF-B7FC-8B32E817D71B}" srcOrd="6" destOrd="0" presId="urn:microsoft.com/office/officeart/2008/layout/AlternatingHexagons"/>
    <dgm:cxn modelId="{E43CE967-C691-49AA-8E98-029D9E5EC05D}" type="presParOf" srcId="{31281B66-3397-45FF-B7FC-8B32E817D71B}" destId="{AF5A22DA-11FB-4C68-B5C2-A9EF3CB1EFBD}" srcOrd="0" destOrd="0" presId="urn:microsoft.com/office/officeart/2008/layout/AlternatingHexagons"/>
    <dgm:cxn modelId="{33067EF6-B852-4A07-B9D4-226FB8DA9E2A}" type="presParOf" srcId="{31281B66-3397-45FF-B7FC-8B32E817D71B}" destId="{A7B669FC-D893-4C51-8935-A775E754A26B}" srcOrd="1" destOrd="0" presId="urn:microsoft.com/office/officeart/2008/layout/AlternatingHexagons"/>
    <dgm:cxn modelId="{B9FB77D0-3C8E-4A67-8293-F226517C4E33}" type="presParOf" srcId="{31281B66-3397-45FF-B7FC-8B32E817D71B}" destId="{EA6A0206-638F-4834-B8BF-A9869045FAC7}" srcOrd="2" destOrd="0" presId="urn:microsoft.com/office/officeart/2008/layout/AlternatingHexagons"/>
    <dgm:cxn modelId="{29B51715-EF7B-4454-8EFD-9CBA08499466}" type="presParOf" srcId="{31281B66-3397-45FF-B7FC-8B32E817D71B}" destId="{DFCF7209-8A48-4367-AB27-E33A0BBF7F02}" srcOrd="3" destOrd="0" presId="urn:microsoft.com/office/officeart/2008/layout/AlternatingHexagons"/>
    <dgm:cxn modelId="{BE22ABDA-9F17-4662-AFB3-7ABEDD5CC0A3}" type="presParOf" srcId="{31281B66-3397-45FF-B7FC-8B32E817D71B}" destId="{3D9C5A89-80BD-4686-A045-06BCB7FA5F8C}" srcOrd="4" destOrd="0" presId="urn:microsoft.com/office/officeart/2008/layout/AlternatingHexagon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98E825A-21BF-44E2-A415-CB8817FC05FE}" type="doc">
      <dgm:prSet loTypeId="urn:microsoft.com/office/officeart/2008/layout/AlternatingHexagons" loCatId="list" qsTypeId="urn:microsoft.com/office/officeart/2005/8/quickstyle/simple1#15" qsCatId="simple" csTypeId="urn:microsoft.com/office/officeart/2005/8/colors/accent1_2#18" csCatId="accent1" phldr="1"/>
      <dgm:spPr/>
      <dgm:t>
        <a:bodyPr/>
        <a:lstStyle/>
        <a:p>
          <a:endParaRPr lang="en-US"/>
        </a:p>
      </dgm:t>
    </dgm:pt>
    <dgm:pt modelId="{16976CE9-C191-433C-97C4-2E8C953FA8E4}">
      <dgm:prSet phldrT="[Text]" custT="1"/>
      <dgm:spPr>
        <a:solidFill>
          <a:schemeClr val="accent2"/>
        </a:solidFill>
      </dgm:spPr>
      <dgm:t>
        <a:bodyPr/>
        <a:lstStyle/>
        <a:p>
          <a:r>
            <a:rPr lang="en-US" sz="1400" dirty="0">
              <a:latin typeface="Noto Sans CJK SC Black" panose="020B0A00000000000000" pitchFamily="34" charset="-122"/>
            </a:rPr>
            <a:t> </a:t>
          </a:r>
        </a:p>
      </dgm:t>
    </dgm:pt>
    <dgm:pt modelId="{26FA7DF7-E2A5-40FC-908E-69B6D9D8DC8D}" type="parTrans" cxnId="{48B5FD92-7F74-4DB7-8E66-930829C770EF}">
      <dgm:prSet/>
      <dgm:spPr/>
      <dgm:t>
        <a:bodyPr/>
        <a:lstStyle/>
        <a:p>
          <a:endParaRPr lang="en-US"/>
        </a:p>
      </dgm:t>
    </dgm:pt>
    <dgm:pt modelId="{C1CCE918-3AF1-4A16-919F-C01C9780A7B4}" type="sibTrans" cxnId="{48B5FD92-7F74-4DB7-8E66-930829C770EF}">
      <dgm:prSet/>
      <dgm:spPr>
        <a:noFill/>
        <a:ln>
          <a:noFill/>
        </a:ln>
      </dgm:spPr>
      <dgm:t>
        <a:bodyPr/>
        <a:lstStyle/>
        <a:p>
          <a:endParaRPr lang="en-US"/>
        </a:p>
      </dgm:t>
    </dgm:pt>
    <dgm:pt modelId="{D9B8D2F9-604C-4C78-9509-09C4BD44638B}">
      <dgm:prSet phldrT="[Text]" custT="1"/>
      <dgm:spPr/>
      <dgm:t>
        <a:bodyPr/>
        <a:lstStyle/>
        <a:p>
          <a:r>
            <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rPr>
            <a:t>Office</a:t>
          </a:r>
        </a:p>
        <a:p>
          <a:r>
            <a:rPr lang="zh-CN" altLang="en-US" sz="1400" b="1" dirty="0">
              <a:solidFill>
                <a:schemeClr val="tx1"/>
              </a:solidFill>
              <a:ea typeface="Noto Sans CJK SC Black" panose="020B0A00000000000000" pitchFamily="34" charset="-122"/>
              <a:cs typeface="Open Sans" charset="0"/>
            </a:rPr>
            <a:t>办公</a:t>
          </a:r>
          <a:endParaRPr lang="en-US" sz="1400" b="1" dirty="0">
            <a:solidFill>
              <a:schemeClr val="accent2"/>
            </a:solidFill>
          </a:endParaRPr>
        </a:p>
      </dgm:t>
    </dgm:pt>
    <dgm:pt modelId="{EBAAB5CE-091C-4AA2-BC3D-85D1A95A8CDA}" type="parTrans" cxnId="{AD64F710-780C-48E0-A9AD-524BC9AA8074}">
      <dgm:prSet/>
      <dgm:spPr/>
      <dgm:t>
        <a:bodyPr/>
        <a:lstStyle/>
        <a:p>
          <a:endParaRPr lang="en-US"/>
        </a:p>
      </dgm:t>
    </dgm:pt>
    <dgm:pt modelId="{98CDACAE-50CF-4924-BC6A-DB849EAE5DDD}" type="sibTrans" cxnId="{AD64F710-780C-48E0-A9AD-524BC9AA8074}">
      <dgm:prSet/>
      <dgm:spPr/>
      <dgm:t>
        <a:bodyPr/>
        <a:lstStyle/>
        <a:p>
          <a:endParaRPr lang="en-US"/>
        </a:p>
      </dgm:t>
    </dgm:pt>
    <dgm:pt modelId="{719706FA-487E-4261-8D14-D6BA3AB98C3A}">
      <dgm:prSet phldrT="[Text]" custT="1"/>
      <dgm:spPr/>
      <dgm:t>
        <a:bodyPr/>
        <a:lstStyle/>
        <a:p>
          <a:pPr marL="0" lvl="0" algn="r" defTabSz="622300">
            <a:lnSpc>
              <a:spcPct val="90000"/>
            </a:lnSpc>
            <a:spcBef>
              <a:spcPct val="0"/>
            </a:spcBef>
            <a:spcAft>
              <a:spcPct val="35000"/>
            </a:spcAft>
            <a:buNone/>
          </a:pPr>
          <a:r>
            <a:rPr lang="en-US" altLang="zh-CN"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Retails</a:t>
          </a:r>
        </a:p>
        <a:p>
          <a:pPr marL="0" lvl="0" algn="r" defTabSz="622300">
            <a:lnSpc>
              <a:spcPct val="90000"/>
            </a:lnSpc>
            <a:spcBef>
              <a:spcPct val="0"/>
            </a:spcBef>
            <a:spcAft>
              <a:spcPct val="35000"/>
            </a:spcAft>
            <a:buNone/>
          </a:pPr>
          <a:r>
            <a:rPr lang="zh-CN" alt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零售</a:t>
          </a:r>
          <a:endParaRPr 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endParaRPr>
        </a:p>
      </dgm:t>
    </dgm:pt>
    <dgm:pt modelId="{549DD7DD-D3B9-4394-B8B6-86934D633CA5}" type="parTrans" cxnId="{FAB2D0F7-4653-43E7-BA70-EAD50D9C119F}">
      <dgm:prSet/>
      <dgm:spPr/>
      <dgm:t>
        <a:bodyPr/>
        <a:lstStyle/>
        <a:p>
          <a:endParaRPr lang="en-US"/>
        </a:p>
      </dgm:t>
    </dgm:pt>
    <dgm:pt modelId="{528456F8-2527-4F3D-8A36-284BBB6C191C}" type="sibTrans" cxnId="{FAB2D0F7-4653-43E7-BA70-EAD50D9C119F}">
      <dgm:prSet/>
      <dgm:spPr/>
      <dgm:t>
        <a:bodyPr/>
        <a:lstStyle/>
        <a:p>
          <a:endParaRPr lang="en-US"/>
        </a:p>
      </dgm:t>
    </dgm:pt>
    <dgm:pt modelId="{6214CFB8-47F1-4F7C-B9D2-AFE0B9D0A099}">
      <dgm:prSet phldrT="[Text]" custT="1"/>
      <dgm:spPr/>
      <dgm:t>
        <a:bodyPr/>
        <a:lstStyle/>
        <a:p>
          <a:r>
            <a:rPr lang="en-US" sz="1400" dirty="0">
              <a:latin typeface="Noto Sans CJK SC Black" panose="020B0A00000000000000" pitchFamily="34" charset="-122"/>
            </a:rPr>
            <a:t> </a:t>
          </a:r>
        </a:p>
      </dgm:t>
    </dgm:pt>
    <dgm:pt modelId="{6080490A-8F21-429C-BFD1-AD311E61C8D3}" type="parTrans" cxnId="{2D58DABB-CB15-4AD9-B075-15AD008B92F4}">
      <dgm:prSet/>
      <dgm:spPr/>
      <dgm:t>
        <a:bodyPr/>
        <a:lstStyle/>
        <a:p>
          <a:endParaRPr lang="en-US"/>
        </a:p>
      </dgm:t>
    </dgm:pt>
    <dgm:pt modelId="{D18AA604-3054-4FBE-B012-0A125D851282}" type="sibTrans" cxnId="{2D58DABB-CB15-4AD9-B075-15AD008B92F4}">
      <dgm:prSet/>
      <dgm:spPr>
        <a:noFill/>
        <a:ln>
          <a:noFill/>
        </a:ln>
      </dgm:spPr>
      <dgm:t>
        <a:bodyPr/>
        <a:lstStyle/>
        <a:p>
          <a:endParaRPr lang="en-US"/>
        </a:p>
      </dgm:t>
    </dgm:pt>
    <dgm:pt modelId="{40C298BE-E72A-415C-A26C-E546A0823DA7}">
      <dgm:prSet phldrT="[Text]" custT="1"/>
      <dgm:spPr>
        <a:solidFill>
          <a:schemeClr val="accent4"/>
        </a:solidFill>
      </dgm:spPr>
      <dgm:t>
        <a:bodyPr/>
        <a:lstStyle/>
        <a:p>
          <a:r>
            <a:rPr lang="en-US" sz="1400" dirty="0">
              <a:latin typeface="Noto Sans CJK SC Black" panose="020B0A00000000000000" pitchFamily="34" charset="-122"/>
            </a:rPr>
            <a:t> </a:t>
          </a:r>
        </a:p>
      </dgm:t>
    </dgm:pt>
    <dgm:pt modelId="{4C1FDFE2-319E-487F-A583-B1E4B01FF029}" type="parTrans" cxnId="{5DE04215-B5DD-4ED7-ACD4-12A7E874899F}">
      <dgm:prSet/>
      <dgm:spPr/>
      <dgm:t>
        <a:bodyPr/>
        <a:lstStyle/>
        <a:p>
          <a:endParaRPr lang="en-US"/>
        </a:p>
      </dgm:t>
    </dgm:pt>
    <dgm:pt modelId="{5AA3B136-27B7-491C-84F8-E038EFDCA8D8}" type="sibTrans" cxnId="{5DE04215-B5DD-4ED7-ACD4-12A7E874899F}">
      <dgm:prSet/>
      <dgm:spPr>
        <a:noFill/>
        <a:ln>
          <a:noFill/>
        </a:ln>
      </dgm:spPr>
      <dgm:t>
        <a:bodyPr/>
        <a:lstStyle/>
        <a:p>
          <a:endParaRPr lang="en-US"/>
        </a:p>
      </dgm:t>
    </dgm:pt>
    <dgm:pt modelId="{2699DF22-F0BF-4DD0-B4C1-222129CB64A1}">
      <dgm:prSet phldrT="[Text]" custT="1"/>
      <dgm:spPr/>
      <dgm:t>
        <a:bodyPr/>
        <a:lstStyle/>
        <a:p>
          <a:r>
            <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rPr>
            <a:t>Hotels</a:t>
          </a:r>
        </a:p>
        <a:p>
          <a:r>
            <a:rPr lang="zh-CN" altLang="en-US" sz="1400" b="1" dirty="0">
              <a:solidFill>
                <a:schemeClr val="tx1"/>
              </a:solidFill>
              <a:latin typeface="Noto Sans CJK SC Black" panose="020B0A00000000000000" pitchFamily="34" charset="-122"/>
              <a:ea typeface="Noto Sans CJK SC Black" panose="020B0A00000000000000" pitchFamily="34" charset="-122"/>
              <a:cs typeface="Open Sans" charset="0"/>
            </a:rPr>
            <a:t>酒店</a:t>
          </a:r>
          <a:endParaRPr lang="en-US" sz="1400" b="1" dirty="0">
            <a:solidFill>
              <a:schemeClr val="tx1"/>
            </a:solidFill>
            <a:latin typeface="Noto Sans CJK SC Black" panose="020B0A00000000000000" pitchFamily="34" charset="-122"/>
          </a:endParaRPr>
        </a:p>
      </dgm:t>
    </dgm:pt>
    <dgm:pt modelId="{E2BE7C53-C654-4FF4-9441-E62AD85BAFF4}" type="parTrans" cxnId="{C8D877CC-2A5D-4FB2-BB57-C27E17F97029}">
      <dgm:prSet/>
      <dgm:spPr/>
      <dgm:t>
        <a:bodyPr/>
        <a:lstStyle/>
        <a:p>
          <a:endParaRPr lang="en-US"/>
        </a:p>
      </dgm:t>
    </dgm:pt>
    <dgm:pt modelId="{2A91D389-27DA-4D54-9033-EDBCAA99BC0C}" type="sibTrans" cxnId="{C8D877CC-2A5D-4FB2-BB57-C27E17F97029}">
      <dgm:prSet/>
      <dgm:spPr/>
      <dgm:t>
        <a:bodyPr/>
        <a:lstStyle/>
        <a:p>
          <a:endParaRPr lang="en-US"/>
        </a:p>
      </dgm:t>
    </dgm:pt>
    <dgm:pt modelId="{E3862078-8015-4F7A-8B29-FA6DBC9095C3}">
      <dgm:prSet custT="1"/>
      <dgm:spPr/>
      <dgm:t>
        <a:bodyPr/>
        <a:lstStyle/>
        <a:p>
          <a:endParaRPr lang="en-US" sz="1200" dirty="0">
            <a:solidFill>
              <a:schemeClr val="tx1"/>
            </a:solidFill>
            <a:latin typeface="Noto Sans CJK SC Black" panose="020B0A00000000000000" pitchFamily="34" charset="-122"/>
          </a:endParaRPr>
        </a:p>
      </dgm:t>
    </dgm:pt>
    <dgm:pt modelId="{32A57C47-023B-40A5-889C-AFFFCE4112BC}" type="parTrans" cxnId="{F8716F5A-9EC7-408C-AFE7-7BDB527188E9}">
      <dgm:prSet/>
      <dgm:spPr/>
      <dgm:t>
        <a:bodyPr/>
        <a:lstStyle/>
        <a:p>
          <a:endParaRPr lang="en-US"/>
        </a:p>
      </dgm:t>
    </dgm:pt>
    <dgm:pt modelId="{B45CA34F-2D40-4BB7-A8D2-857262E03DEA}" type="sibTrans" cxnId="{F8716F5A-9EC7-408C-AFE7-7BDB527188E9}">
      <dgm:prSet/>
      <dgm:spPr/>
      <dgm:t>
        <a:bodyPr/>
        <a:lstStyle/>
        <a:p>
          <a:endParaRPr lang="en-US"/>
        </a:p>
      </dgm:t>
    </dgm:pt>
    <dgm:pt modelId="{66BFF304-4D54-44F6-848C-B2701B82EDDD}">
      <dgm:prSet custT="1"/>
      <dgm:spPr/>
      <dgm:t>
        <a:bodyPr/>
        <a:lstStyle/>
        <a:p>
          <a:pPr marL="0" lvl="0" algn="r" defTabSz="533400">
            <a:lnSpc>
              <a:spcPct val="90000"/>
            </a:lnSpc>
            <a:spcBef>
              <a:spcPct val="0"/>
            </a:spcBef>
            <a:spcAft>
              <a:spcPct val="35000"/>
            </a:spcAft>
            <a:buNone/>
          </a:pPr>
          <a:endParaRPr lang="en-US" sz="1200" kern="1200" dirty="0">
            <a:solidFill>
              <a:schemeClr val="tx1"/>
            </a:solidFill>
          </a:endParaRPr>
        </a:p>
      </dgm:t>
    </dgm:pt>
    <dgm:pt modelId="{6F533B0B-1EC5-43E7-8F7D-57FA7594F769}" type="parTrans" cxnId="{2C411F38-75D3-49C0-AB8F-4BDDE576F301}">
      <dgm:prSet/>
      <dgm:spPr/>
      <dgm:t>
        <a:bodyPr/>
        <a:lstStyle/>
        <a:p>
          <a:endParaRPr lang="en-US"/>
        </a:p>
      </dgm:t>
    </dgm:pt>
    <dgm:pt modelId="{52A87837-A334-4438-957D-77059717070D}" type="sibTrans" cxnId="{2C411F38-75D3-49C0-AB8F-4BDDE576F301}">
      <dgm:prSet/>
      <dgm:spPr/>
      <dgm:t>
        <a:bodyPr/>
        <a:lstStyle/>
        <a:p>
          <a:endParaRPr lang="en-US"/>
        </a:p>
      </dgm:t>
    </dgm:pt>
    <dgm:pt modelId="{CD299EB4-5771-48E8-A9CF-4C7BFC0736A2}">
      <dgm:prSet phldrT="[Text]" custT="1"/>
      <dgm:spPr>
        <a:solidFill>
          <a:schemeClr val="tx1"/>
        </a:solidFill>
      </dgm:spPr>
      <dgm:t>
        <a:bodyPr/>
        <a:lstStyle/>
        <a:p>
          <a:endParaRPr lang="en-US" sz="1400" b="1" dirty="0"/>
        </a:p>
      </dgm:t>
    </dgm:pt>
    <dgm:pt modelId="{7A5234C2-E6AB-444A-BD45-83C1C735BF17}" type="parTrans" cxnId="{A7E2FAC2-55CF-4CEB-B5A3-E1B481E05F72}">
      <dgm:prSet/>
      <dgm:spPr/>
      <dgm:t>
        <a:bodyPr/>
        <a:lstStyle/>
        <a:p>
          <a:endParaRPr lang="en-US"/>
        </a:p>
      </dgm:t>
    </dgm:pt>
    <dgm:pt modelId="{AFA6E801-F7D9-476B-BF4E-7B8890245B9B}" type="sibTrans" cxnId="{A7E2FAC2-55CF-4CEB-B5A3-E1B481E05F72}">
      <dgm:prSet/>
      <dgm:spPr>
        <a:noFill/>
        <a:ln>
          <a:noFill/>
        </a:ln>
      </dgm:spPr>
      <dgm:t>
        <a:bodyPr/>
        <a:lstStyle/>
        <a:p>
          <a:endParaRPr lang="en-US"/>
        </a:p>
      </dgm:t>
    </dgm:pt>
    <dgm:pt modelId="{E52B77F3-4C4F-4B69-84C8-F45ECE618716}">
      <dgm:prSet phldrT="[Text]" custT="1"/>
      <dgm:spPr/>
      <dgm:t>
        <a:bodyPr/>
        <a:lstStyle/>
        <a:p>
          <a:pPr marL="0" lvl="0" algn="l" defTabSz="622300">
            <a:lnSpc>
              <a:spcPct val="90000"/>
            </a:lnSpc>
            <a:spcBef>
              <a:spcPct val="0"/>
            </a:spcBef>
            <a:spcAft>
              <a:spcPct val="35000"/>
            </a:spcAft>
            <a:buNone/>
          </a:pPr>
          <a:r>
            <a:rPr lang="en-US" altLang="zh-CN"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Residence</a:t>
          </a:r>
        </a:p>
        <a:p>
          <a:pPr marL="0" lvl="0" algn="l" defTabSz="622300">
            <a:lnSpc>
              <a:spcPct val="90000"/>
            </a:lnSpc>
            <a:spcBef>
              <a:spcPct val="0"/>
            </a:spcBef>
            <a:spcAft>
              <a:spcPct val="35000"/>
            </a:spcAft>
            <a:buNone/>
          </a:pPr>
          <a:r>
            <a:rPr lang="zh-CN" altLang="en-US"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住宅</a:t>
          </a:r>
          <a:endParaRPr lang="en-US" altLang="zh-CN" sz="1400" b="1" kern="1200" dirty="0">
            <a:solidFill>
              <a:srgbClr val="EF9E73"/>
            </a:solidFill>
            <a:latin typeface="Noto Sans CJK SC Black" panose="020B0A00000000000000" pitchFamily="34" charset="-122"/>
            <a:ea typeface="Noto Sans CJK SC Black" panose="020B0A00000000000000" pitchFamily="34" charset="-122"/>
            <a:cs typeface="Open Sans" charset="0"/>
          </a:endParaRPr>
        </a:p>
      </dgm:t>
    </dgm:pt>
    <dgm:pt modelId="{CB93B562-A1B7-448D-993E-2AF2231B3A7E}" type="sibTrans" cxnId="{FB88796F-3A7F-4AB6-9B40-2CC93C3BB9F1}">
      <dgm:prSet/>
      <dgm:spPr/>
      <dgm:t>
        <a:bodyPr/>
        <a:lstStyle/>
        <a:p>
          <a:endParaRPr lang="en-US"/>
        </a:p>
      </dgm:t>
    </dgm:pt>
    <dgm:pt modelId="{6ACFE2A3-84FC-4987-88F4-3478C1D3FD7E}" type="parTrans" cxnId="{FB88796F-3A7F-4AB6-9B40-2CC93C3BB9F1}">
      <dgm:prSet/>
      <dgm:spPr/>
      <dgm:t>
        <a:bodyPr/>
        <a:lstStyle/>
        <a:p>
          <a:endParaRPr lang="en-US"/>
        </a:p>
      </dgm:t>
    </dgm:pt>
    <dgm:pt modelId="{583F8807-8EA2-4052-BB0A-B4318B27E5A0}" type="pres">
      <dgm:prSet presAssocID="{698E825A-21BF-44E2-A415-CB8817FC05FE}" presName="Name0" presStyleCnt="0">
        <dgm:presLayoutVars>
          <dgm:chMax/>
          <dgm:chPref/>
          <dgm:dir/>
          <dgm:animLvl val="lvl"/>
        </dgm:presLayoutVars>
      </dgm:prSet>
      <dgm:spPr/>
    </dgm:pt>
    <dgm:pt modelId="{8B1C10CE-3730-4647-9FCC-BF8EFC33D77A}" type="pres">
      <dgm:prSet presAssocID="{16976CE9-C191-433C-97C4-2E8C953FA8E4}" presName="composite" presStyleCnt="0"/>
      <dgm:spPr/>
    </dgm:pt>
    <dgm:pt modelId="{15EBAAC3-EB87-4AF1-A450-039DAA000E7F}" type="pres">
      <dgm:prSet presAssocID="{16976CE9-C191-433C-97C4-2E8C953FA8E4}" presName="Parent1" presStyleLbl="node1" presStyleIdx="0" presStyleCnt="8" custScaleX="135274" custScaleY="116734" custLinFactY="52229" custLinFactNeighborX="61476" custLinFactNeighborY="100000">
        <dgm:presLayoutVars>
          <dgm:chMax val="1"/>
          <dgm:chPref val="1"/>
          <dgm:bulletEnabled val="1"/>
        </dgm:presLayoutVars>
      </dgm:prSet>
      <dgm:spPr>
        <a:prstGeom prst="diamond">
          <a:avLst/>
        </a:prstGeom>
      </dgm:spPr>
    </dgm:pt>
    <dgm:pt modelId="{35582457-3C73-42F7-ADDC-AD9836F27042}" type="pres">
      <dgm:prSet presAssocID="{16976CE9-C191-433C-97C4-2E8C953FA8E4}" presName="Childtext1" presStyleLbl="revTx" presStyleIdx="0" presStyleCnt="4" custScaleX="158064" custLinFactX="1101" custLinFactY="75984" custLinFactNeighborX="100000" custLinFactNeighborY="100000">
        <dgm:presLayoutVars>
          <dgm:chMax val="0"/>
          <dgm:chPref val="0"/>
          <dgm:bulletEnabled val="1"/>
        </dgm:presLayoutVars>
      </dgm:prSet>
      <dgm:spPr>
        <a:prstGeom prst="rect">
          <a:avLst/>
        </a:prstGeom>
      </dgm:spPr>
    </dgm:pt>
    <dgm:pt modelId="{F2E0BE27-8C65-4DFE-8461-B044322E6E2D}" type="pres">
      <dgm:prSet presAssocID="{16976CE9-C191-433C-97C4-2E8C953FA8E4}" presName="BalanceSpacing" presStyleCnt="0"/>
      <dgm:spPr/>
    </dgm:pt>
    <dgm:pt modelId="{489E476E-EFC6-4614-985F-2CE91EACB468}" type="pres">
      <dgm:prSet presAssocID="{16976CE9-C191-433C-97C4-2E8C953FA8E4}" presName="BalanceSpacing1" presStyleCnt="0"/>
      <dgm:spPr/>
    </dgm:pt>
    <dgm:pt modelId="{EA5B76A5-5143-466A-8002-919F9B40B869}" type="pres">
      <dgm:prSet presAssocID="{C1CCE918-3AF1-4A16-919F-C01C9780A7B4}" presName="Accent1Text" presStyleLbl="node1" presStyleIdx="1" presStyleCnt="8" custScaleX="115450" custLinFactNeighborX="-12660" custLinFactNeighborY="-5"/>
      <dgm:spPr>
        <a:prstGeom prst="diamond">
          <a:avLst/>
        </a:prstGeom>
      </dgm:spPr>
    </dgm:pt>
    <dgm:pt modelId="{24C3E285-823A-4293-B9EF-99B5DD21991E}" type="pres">
      <dgm:prSet presAssocID="{C1CCE918-3AF1-4A16-919F-C01C9780A7B4}" presName="spaceBetweenRectangles" presStyleCnt="0"/>
      <dgm:spPr/>
    </dgm:pt>
    <dgm:pt modelId="{4F0D162E-C7A0-4E53-8156-47952C997F6D}" type="pres">
      <dgm:prSet presAssocID="{CD299EB4-5771-48E8-A9CF-4C7BFC0736A2}" presName="composite" presStyleCnt="0"/>
      <dgm:spPr/>
    </dgm:pt>
    <dgm:pt modelId="{0B90C404-FEE2-4ADD-AC34-FD6416049FD3}" type="pres">
      <dgm:prSet presAssocID="{CD299EB4-5771-48E8-A9CF-4C7BFC0736A2}" presName="Parent1" presStyleLbl="node1" presStyleIdx="2" presStyleCnt="8" custScaleX="136840" custScaleY="114555" custLinFactY="71489" custLinFactNeighborX="86136" custLinFactNeighborY="100000">
        <dgm:presLayoutVars>
          <dgm:chMax val="1"/>
          <dgm:chPref val="1"/>
          <dgm:bulletEnabled val="1"/>
        </dgm:presLayoutVars>
      </dgm:prSet>
      <dgm:spPr>
        <a:prstGeom prst="diamond">
          <a:avLst/>
        </a:prstGeom>
      </dgm:spPr>
    </dgm:pt>
    <dgm:pt modelId="{6979C1F3-1211-41DA-B6A8-A31A61C17B57}" type="pres">
      <dgm:prSet presAssocID="{CD299EB4-5771-48E8-A9CF-4C7BFC0736A2}" presName="Childtext1" presStyleLbl="revTx" presStyleIdx="1" presStyleCnt="4" custScaleX="133448" custLinFactNeighborX="19000" custLinFactNeighborY="46917">
        <dgm:presLayoutVars>
          <dgm:chMax val="0"/>
          <dgm:chPref val="0"/>
          <dgm:bulletEnabled val="1"/>
        </dgm:presLayoutVars>
      </dgm:prSet>
      <dgm:spPr/>
    </dgm:pt>
    <dgm:pt modelId="{0C9D2856-38E5-404E-B0CE-6939F3E30A4A}" type="pres">
      <dgm:prSet presAssocID="{CD299EB4-5771-48E8-A9CF-4C7BFC0736A2}" presName="BalanceSpacing" presStyleCnt="0"/>
      <dgm:spPr/>
    </dgm:pt>
    <dgm:pt modelId="{0185A2A5-BE22-4FF7-AAAB-19F110A235D5}" type="pres">
      <dgm:prSet presAssocID="{CD299EB4-5771-48E8-A9CF-4C7BFC0736A2}" presName="BalanceSpacing1" presStyleCnt="0"/>
      <dgm:spPr/>
    </dgm:pt>
    <dgm:pt modelId="{90E3359C-44A6-4DDD-812A-5AAF05B83096}" type="pres">
      <dgm:prSet presAssocID="{AFA6E801-F7D9-476B-BF4E-7B8890245B9B}" presName="Accent1Text" presStyleLbl="node1" presStyleIdx="3" presStyleCnt="8" custLinFactY="17354" custLinFactNeighborX="40836" custLinFactNeighborY="100000"/>
      <dgm:spPr/>
    </dgm:pt>
    <dgm:pt modelId="{9D03F836-723B-4D3B-A4B4-12E3D39379D8}" type="pres">
      <dgm:prSet presAssocID="{AFA6E801-F7D9-476B-BF4E-7B8890245B9B}" presName="spaceBetweenRectangles" presStyleCnt="0"/>
      <dgm:spPr/>
    </dgm:pt>
    <dgm:pt modelId="{3B794953-8610-44C5-A13C-989B59EBD029}" type="pres">
      <dgm:prSet presAssocID="{6214CFB8-47F1-4F7C-B9D2-AFE0B9D0A099}" presName="composite" presStyleCnt="0"/>
      <dgm:spPr/>
    </dgm:pt>
    <dgm:pt modelId="{EF269911-464B-4513-B10B-64D5A30AC5B3}" type="pres">
      <dgm:prSet presAssocID="{6214CFB8-47F1-4F7C-B9D2-AFE0B9D0A099}" presName="Parent1" presStyleLbl="node1" presStyleIdx="4" presStyleCnt="8" custScaleX="135274" custScaleY="116734" custLinFactX="23103" custLinFactNeighborX="100000" custLinFactNeighborY="10963">
        <dgm:presLayoutVars>
          <dgm:chMax val="1"/>
          <dgm:chPref val="1"/>
          <dgm:bulletEnabled val="1"/>
        </dgm:presLayoutVars>
      </dgm:prSet>
      <dgm:spPr>
        <a:prstGeom prst="diamond">
          <a:avLst/>
        </a:prstGeom>
      </dgm:spPr>
    </dgm:pt>
    <dgm:pt modelId="{878B3599-399F-4C6A-A04F-BBAAA890074E}" type="pres">
      <dgm:prSet presAssocID="{6214CFB8-47F1-4F7C-B9D2-AFE0B9D0A099}" presName="Childtext1" presStyleLbl="revTx" presStyleIdx="2" presStyleCnt="4" custScaleX="128423" custLinFactX="1762" custLinFactY="15888" custLinFactNeighborX="100000" custLinFactNeighborY="100000">
        <dgm:presLayoutVars>
          <dgm:chMax val="0"/>
          <dgm:chPref val="0"/>
          <dgm:bulletEnabled val="1"/>
        </dgm:presLayoutVars>
      </dgm:prSet>
      <dgm:spPr>
        <a:prstGeom prst="rect">
          <a:avLst/>
        </a:prstGeom>
      </dgm:spPr>
    </dgm:pt>
    <dgm:pt modelId="{4FCE12BC-60EE-48F5-B80E-25970489B9D5}" type="pres">
      <dgm:prSet presAssocID="{6214CFB8-47F1-4F7C-B9D2-AFE0B9D0A099}" presName="BalanceSpacing" presStyleCnt="0"/>
      <dgm:spPr/>
    </dgm:pt>
    <dgm:pt modelId="{C436533B-8569-4F3C-9FF7-3D2B1B47694A}" type="pres">
      <dgm:prSet presAssocID="{6214CFB8-47F1-4F7C-B9D2-AFE0B9D0A099}" presName="BalanceSpacing1" presStyleCnt="0"/>
      <dgm:spPr/>
    </dgm:pt>
    <dgm:pt modelId="{68FF7F52-8CBF-44A1-83E5-0D560B6C12C1}" type="pres">
      <dgm:prSet presAssocID="{D18AA604-3054-4FBE-B012-0A125D851282}" presName="Accent1Text" presStyleLbl="node1" presStyleIdx="5" presStyleCnt="8" custScaleX="115450" custLinFactNeighborX="-7850" custLinFactNeighborY="-630"/>
      <dgm:spPr>
        <a:prstGeom prst="diamond">
          <a:avLst/>
        </a:prstGeom>
      </dgm:spPr>
    </dgm:pt>
    <dgm:pt modelId="{4B3E47CA-276D-41BA-9500-F2448D190FE1}" type="pres">
      <dgm:prSet presAssocID="{D18AA604-3054-4FBE-B012-0A125D851282}" presName="spaceBetweenRectangles" presStyleCnt="0"/>
      <dgm:spPr/>
    </dgm:pt>
    <dgm:pt modelId="{31281B66-3397-45FF-B7FC-8B32E817D71B}" type="pres">
      <dgm:prSet presAssocID="{40C298BE-E72A-415C-A26C-E546A0823DA7}" presName="composite" presStyleCnt="0"/>
      <dgm:spPr/>
    </dgm:pt>
    <dgm:pt modelId="{AF5A22DA-11FB-4C68-B5C2-A9EF3CB1EFBD}" type="pres">
      <dgm:prSet presAssocID="{40C298BE-E72A-415C-A26C-E546A0823DA7}" presName="Parent1" presStyleLbl="node1" presStyleIdx="6" presStyleCnt="8" custScaleX="135274" custScaleY="114909" custLinFactNeighborX="10850" custLinFactNeighborY="-90179">
        <dgm:presLayoutVars>
          <dgm:chMax val="1"/>
          <dgm:chPref val="1"/>
          <dgm:bulletEnabled val="1"/>
        </dgm:presLayoutVars>
      </dgm:prSet>
      <dgm:spPr>
        <a:prstGeom prst="diamond">
          <a:avLst/>
        </a:prstGeom>
      </dgm:spPr>
    </dgm:pt>
    <dgm:pt modelId="{A7B669FC-D893-4C51-8935-A775E754A26B}" type="pres">
      <dgm:prSet presAssocID="{40C298BE-E72A-415C-A26C-E546A0823DA7}" presName="Childtext1" presStyleLbl="revTx" presStyleIdx="3" presStyleCnt="4" custScaleX="148886" custLinFactNeighborX="8055" custLinFactNeighborY="29315">
        <dgm:presLayoutVars>
          <dgm:chMax val="0"/>
          <dgm:chPref val="0"/>
          <dgm:bulletEnabled val="1"/>
        </dgm:presLayoutVars>
      </dgm:prSet>
      <dgm:spPr>
        <a:prstGeom prst="rect">
          <a:avLst/>
        </a:prstGeom>
      </dgm:spPr>
    </dgm:pt>
    <dgm:pt modelId="{EA6A0206-638F-4834-B8BF-A9869045FAC7}" type="pres">
      <dgm:prSet presAssocID="{40C298BE-E72A-415C-A26C-E546A0823DA7}" presName="BalanceSpacing" presStyleCnt="0"/>
      <dgm:spPr/>
    </dgm:pt>
    <dgm:pt modelId="{DFCF7209-8A48-4367-AB27-E33A0BBF7F02}" type="pres">
      <dgm:prSet presAssocID="{40C298BE-E72A-415C-A26C-E546A0823DA7}" presName="BalanceSpacing1" presStyleCnt="0"/>
      <dgm:spPr/>
    </dgm:pt>
    <dgm:pt modelId="{3D9C5A89-80BD-4686-A045-06BCB7FA5F8C}" type="pres">
      <dgm:prSet presAssocID="{5AA3B136-27B7-491C-84F8-E038EFDCA8D8}" presName="Accent1Text" presStyleLbl="node1" presStyleIdx="7" presStyleCnt="8" custScaleX="115450"/>
      <dgm:spPr>
        <a:prstGeom prst="diamond">
          <a:avLst/>
        </a:prstGeom>
      </dgm:spPr>
    </dgm:pt>
  </dgm:ptLst>
  <dgm:cxnLst>
    <dgm:cxn modelId="{28AA2C09-382E-44B4-8F0D-660DCA0036ED}" type="presOf" srcId="{40C298BE-E72A-415C-A26C-E546A0823DA7}" destId="{AF5A22DA-11FB-4C68-B5C2-A9EF3CB1EFBD}" srcOrd="0" destOrd="0" presId="urn:microsoft.com/office/officeart/2008/layout/AlternatingHexagons"/>
    <dgm:cxn modelId="{AD64F710-780C-48E0-A9AD-524BC9AA8074}" srcId="{16976CE9-C191-433C-97C4-2E8C953FA8E4}" destId="{D9B8D2F9-604C-4C78-9509-09C4BD44638B}" srcOrd="0" destOrd="0" parTransId="{EBAAB5CE-091C-4AA2-BC3D-85D1A95A8CDA}" sibTransId="{98CDACAE-50CF-4924-BC6A-DB849EAE5DDD}"/>
    <dgm:cxn modelId="{5DE04215-B5DD-4ED7-ACD4-12A7E874899F}" srcId="{698E825A-21BF-44E2-A415-CB8817FC05FE}" destId="{40C298BE-E72A-415C-A26C-E546A0823DA7}" srcOrd="3" destOrd="0" parTransId="{4C1FDFE2-319E-487F-A583-B1E4B01FF029}" sibTransId="{5AA3B136-27B7-491C-84F8-E038EFDCA8D8}"/>
    <dgm:cxn modelId="{D41E4616-D2DC-417B-86AB-C911B1C4BB8F}" type="presOf" srcId="{5AA3B136-27B7-491C-84F8-E038EFDCA8D8}" destId="{3D9C5A89-80BD-4686-A045-06BCB7FA5F8C}" srcOrd="0" destOrd="0" presId="urn:microsoft.com/office/officeart/2008/layout/AlternatingHexagons"/>
    <dgm:cxn modelId="{87133E17-52DD-4800-8EB1-53818F27280A}" type="presOf" srcId="{C1CCE918-3AF1-4A16-919F-C01C9780A7B4}" destId="{EA5B76A5-5143-466A-8002-919F9B40B869}" srcOrd="0" destOrd="0" presId="urn:microsoft.com/office/officeart/2008/layout/AlternatingHexagons"/>
    <dgm:cxn modelId="{88D8D830-3EBF-43FD-89B6-C940B2BA2E83}" type="presOf" srcId="{16976CE9-C191-433C-97C4-2E8C953FA8E4}" destId="{15EBAAC3-EB87-4AF1-A450-039DAA000E7F}" srcOrd="0" destOrd="0" presId="urn:microsoft.com/office/officeart/2008/layout/AlternatingHexagons"/>
    <dgm:cxn modelId="{2C411F38-75D3-49C0-AB8F-4BDDE576F301}" srcId="{CD299EB4-5771-48E8-A9CF-4C7BFC0736A2}" destId="{66BFF304-4D54-44F6-848C-B2701B82EDDD}" srcOrd="1" destOrd="0" parTransId="{6F533B0B-1EC5-43E7-8F7D-57FA7594F769}" sibTransId="{52A87837-A334-4438-957D-77059717070D}"/>
    <dgm:cxn modelId="{8AA2E05C-C51B-43C6-8F37-42DE3F18B586}" type="presOf" srcId="{CD299EB4-5771-48E8-A9CF-4C7BFC0736A2}" destId="{0B90C404-FEE2-4ADD-AC34-FD6416049FD3}" srcOrd="0" destOrd="0" presId="urn:microsoft.com/office/officeart/2008/layout/AlternatingHexagons"/>
    <dgm:cxn modelId="{FB88796F-3A7F-4AB6-9B40-2CC93C3BB9F1}" srcId="{6214CFB8-47F1-4F7C-B9D2-AFE0B9D0A099}" destId="{E52B77F3-4C4F-4B69-84C8-F45ECE618716}" srcOrd="0" destOrd="0" parTransId="{6ACFE2A3-84FC-4987-88F4-3478C1D3FD7E}" sibTransId="{CB93B562-A1B7-448D-993E-2AF2231B3A7E}"/>
    <dgm:cxn modelId="{EA001E75-7D17-4813-8BCE-227C26DCD7CA}" type="presOf" srcId="{D9B8D2F9-604C-4C78-9509-09C4BD44638B}" destId="{35582457-3C73-42F7-ADDC-AD9836F27042}" srcOrd="0" destOrd="0" presId="urn:microsoft.com/office/officeart/2008/layout/AlternatingHexagons"/>
    <dgm:cxn modelId="{F8716F5A-9EC7-408C-AFE7-7BDB527188E9}" srcId="{40C298BE-E72A-415C-A26C-E546A0823DA7}" destId="{E3862078-8015-4F7A-8B29-FA6DBC9095C3}" srcOrd="1" destOrd="0" parTransId="{32A57C47-023B-40A5-889C-AFFFCE4112BC}" sibTransId="{B45CA34F-2D40-4BB7-A8D2-857262E03DEA}"/>
    <dgm:cxn modelId="{57439B82-7413-4386-A989-8075F4B189CB}" type="presOf" srcId="{698E825A-21BF-44E2-A415-CB8817FC05FE}" destId="{583F8807-8EA2-4052-BB0A-B4318B27E5A0}" srcOrd="0" destOrd="0" presId="urn:microsoft.com/office/officeart/2008/layout/AlternatingHexagons"/>
    <dgm:cxn modelId="{48B5FD92-7F74-4DB7-8E66-930829C770EF}" srcId="{698E825A-21BF-44E2-A415-CB8817FC05FE}" destId="{16976CE9-C191-433C-97C4-2E8C953FA8E4}" srcOrd="0" destOrd="0" parTransId="{26FA7DF7-E2A5-40FC-908E-69B6D9D8DC8D}" sibTransId="{C1CCE918-3AF1-4A16-919F-C01C9780A7B4}"/>
    <dgm:cxn modelId="{1286BA9E-85BE-4805-A57B-8D83CC525248}" type="presOf" srcId="{66BFF304-4D54-44F6-848C-B2701B82EDDD}" destId="{6979C1F3-1211-41DA-B6A8-A31A61C17B57}" srcOrd="0" destOrd="1" presId="urn:microsoft.com/office/officeart/2008/layout/AlternatingHexagons"/>
    <dgm:cxn modelId="{AD0509A0-2F65-4E63-A402-2514C7C5765C}" type="presOf" srcId="{719706FA-487E-4261-8D14-D6BA3AB98C3A}" destId="{6979C1F3-1211-41DA-B6A8-A31A61C17B57}" srcOrd="0" destOrd="0" presId="urn:microsoft.com/office/officeart/2008/layout/AlternatingHexagons"/>
    <dgm:cxn modelId="{BD781EA6-2B2D-4D82-9124-1E2F73F97F5B}" type="presOf" srcId="{E52B77F3-4C4F-4B69-84C8-F45ECE618716}" destId="{878B3599-399F-4C6A-A04F-BBAAA890074E}" srcOrd="0" destOrd="0" presId="urn:microsoft.com/office/officeart/2008/layout/AlternatingHexagons"/>
    <dgm:cxn modelId="{768192AA-A8C3-46D2-802C-384A65381161}" type="presOf" srcId="{E3862078-8015-4F7A-8B29-FA6DBC9095C3}" destId="{A7B669FC-D893-4C51-8935-A775E754A26B}" srcOrd="0" destOrd="1" presId="urn:microsoft.com/office/officeart/2008/layout/AlternatingHexagons"/>
    <dgm:cxn modelId="{2D58DABB-CB15-4AD9-B075-15AD008B92F4}" srcId="{698E825A-21BF-44E2-A415-CB8817FC05FE}" destId="{6214CFB8-47F1-4F7C-B9D2-AFE0B9D0A099}" srcOrd="2" destOrd="0" parTransId="{6080490A-8F21-429C-BFD1-AD311E61C8D3}" sibTransId="{D18AA604-3054-4FBE-B012-0A125D851282}"/>
    <dgm:cxn modelId="{BD30E4BD-894D-4174-8239-E0EC80B8A1C2}" type="presOf" srcId="{D18AA604-3054-4FBE-B012-0A125D851282}" destId="{68FF7F52-8CBF-44A1-83E5-0D560B6C12C1}" srcOrd="0" destOrd="0" presId="urn:microsoft.com/office/officeart/2008/layout/AlternatingHexagons"/>
    <dgm:cxn modelId="{6949EDBF-1734-4E11-8EA0-D252D83AF290}" type="presOf" srcId="{2699DF22-F0BF-4DD0-B4C1-222129CB64A1}" destId="{A7B669FC-D893-4C51-8935-A775E754A26B}" srcOrd="0" destOrd="0" presId="urn:microsoft.com/office/officeart/2008/layout/AlternatingHexagons"/>
    <dgm:cxn modelId="{A7E2FAC2-55CF-4CEB-B5A3-E1B481E05F72}" srcId="{698E825A-21BF-44E2-A415-CB8817FC05FE}" destId="{CD299EB4-5771-48E8-A9CF-4C7BFC0736A2}" srcOrd="1" destOrd="0" parTransId="{7A5234C2-E6AB-444A-BD45-83C1C735BF17}" sibTransId="{AFA6E801-F7D9-476B-BF4E-7B8890245B9B}"/>
    <dgm:cxn modelId="{C8D877CC-2A5D-4FB2-BB57-C27E17F97029}" srcId="{40C298BE-E72A-415C-A26C-E546A0823DA7}" destId="{2699DF22-F0BF-4DD0-B4C1-222129CB64A1}" srcOrd="0" destOrd="0" parTransId="{E2BE7C53-C654-4FF4-9441-E62AD85BAFF4}" sibTransId="{2A91D389-27DA-4D54-9033-EDBCAA99BC0C}"/>
    <dgm:cxn modelId="{E521A5E0-ED09-459F-88BF-322C2900A210}" type="presOf" srcId="{AFA6E801-F7D9-476B-BF4E-7B8890245B9B}" destId="{90E3359C-44A6-4DDD-812A-5AAF05B83096}" srcOrd="0" destOrd="0" presId="urn:microsoft.com/office/officeart/2008/layout/AlternatingHexagons"/>
    <dgm:cxn modelId="{FAB2D0F7-4653-43E7-BA70-EAD50D9C119F}" srcId="{CD299EB4-5771-48E8-A9CF-4C7BFC0736A2}" destId="{719706FA-487E-4261-8D14-D6BA3AB98C3A}" srcOrd="0" destOrd="0" parTransId="{549DD7DD-D3B9-4394-B8B6-86934D633CA5}" sibTransId="{528456F8-2527-4F3D-8A36-284BBB6C191C}"/>
    <dgm:cxn modelId="{738308FB-1AFE-4517-BC5D-F5170806DF63}" type="presOf" srcId="{6214CFB8-47F1-4F7C-B9D2-AFE0B9D0A099}" destId="{EF269911-464B-4513-B10B-64D5A30AC5B3}" srcOrd="0" destOrd="0" presId="urn:microsoft.com/office/officeart/2008/layout/AlternatingHexagons"/>
    <dgm:cxn modelId="{4BA4630A-B547-4E52-BFBF-BADE5B11CA30}" type="presParOf" srcId="{583F8807-8EA2-4052-BB0A-B4318B27E5A0}" destId="{8B1C10CE-3730-4647-9FCC-BF8EFC33D77A}" srcOrd="0" destOrd="0" presId="urn:microsoft.com/office/officeart/2008/layout/AlternatingHexagons"/>
    <dgm:cxn modelId="{F77AE9DA-E19D-46BE-8752-348636F3C502}" type="presParOf" srcId="{8B1C10CE-3730-4647-9FCC-BF8EFC33D77A}" destId="{15EBAAC3-EB87-4AF1-A450-039DAA000E7F}" srcOrd="0" destOrd="0" presId="urn:microsoft.com/office/officeart/2008/layout/AlternatingHexagons"/>
    <dgm:cxn modelId="{E390D0F9-1F00-4DAD-A74B-BAB3A81542C1}" type="presParOf" srcId="{8B1C10CE-3730-4647-9FCC-BF8EFC33D77A}" destId="{35582457-3C73-42F7-ADDC-AD9836F27042}" srcOrd="1" destOrd="0" presId="urn:microsoft.com/office/officeart/2008/layout/AlternatingHexagons"/>
    <dgm:cxn modelId="{1B85A206-AC84-46A4-83EB-DFCB527BC453}" type="presParOf" srcId="{8B1C10CE-3730-4647-9FCC-BF8EFC33D77A}" destId="{F2E0BE27-8C65-4DFE-8461-B044322E6E2D}" srcOrd="2" destOrd="0" presId="urn:microsoft.com/office/officeart/2008/layout/AlternatingHexagons"/>
    <dgm:cxn modelId="{D6EF4D8A-912D-47BB-8DE6-72BF542361F8}" type="presParOf" srcId="{8B1C10CE-3730-4647-9FCC-BF8EFC33D77A}" destId="{489E476E-EFC6-4614-985F-2CE91EACB468}" srcOrd="3" destOrd="0" presId="urn:microsoft.com/office/officeart/2008/layout/AlternatingHexagons"/>
    <dgm:cxn modelId="{8C0D8F32-B6AD-425B-A2F7-622E6C24E22A}" type="presParOf" srcId="{8B1C10CE-3730-4647-9FCC-BF8EFC33D77A}" destId="{EA5B76A5-5143-466A-8002-919F9B40B869}" srcOrd="4" destOrd="0" presId="urn:microsoft.com/office/officeart/2008/layout/AlternatingHexagons"/>
    <dgm:cxn modelId="{F73E0CFD-7C4E-4A6B-98D1-503FDD978C2E}" type="presParOf" srcId="{583F8807-8EA2-4052-BB0A-B4318B27E5A0}" destId="{24C3E285-823A-4293-B9EF-99B5DD21991E}" srcOrd="1" destOrd="0" presId="urn:microsoft.com/office/officeart/2008/layout/AlternatingHexagons"/>
    <dgm:cxn modelId="{8B9194A5-EC4F-4653-ADD9-CC273E89C0CD}" type="presParOf" srcId="{583F8807-8EA2-4052-BB0A-B4318B27E5A0}" destId="{4F0D162E-C7A0-4E53-8156-47952C997F6D}" srcOrd="2" destOrd="0" presId="urn:microsoft.com/office/officeart/2008/layout/AlternatingHexagons"/>
    <dgm:cxn modelId="{B9EC84C4-F8D5-44A3-98FD-AFB46AC83113}" type="presParOf" srcId="{4F0D162E-C7A0-4E53-8156-47952C997F6D}" destId="{0B90C404-FEE2-4ADD-AC34-FD6416049FD3}" srcOrd="0" destOrd="0" presId="urn:microsoft.com/office/officeart/2008/layout/AlternatingHexagons"/>
    <dgm:cxn modelId="{A05F3245-78DF-4E14-9CC0-BCBB29C1D008}" type="presParOf" srcId="{4F0D162E-C7A0-4E53-8156-47952C997F6D}" destId="{6979C1F3-1211-41DA-B6A8-A31A61C17B57}" srcOrd="1" destOrd="0" presId="urn:microsoft.com/office/officeart/2008/layout/AlternatingHexagons"/>
    <dgm:cxn modelId="{BC7F5F55-80D3-4D06-A41B-9A6D8F6D3653}" type="presParOf" srcId="{4F0D162E-C7A0-4E53-8156-47952C997F6D}" destId="{0C9D2856-38E5-404E-B0CE-6939F3E30A4A}" srcOrd="2" destOrd="0" presId="urn:microsoft.com/office/officeart/2008/layout/AlternatingHexagons"/>
    <dgm:cxn modelId="{2306644E-4843-47CB-818A-7C3E38840A5B}" type="presParOf" srcId="{4F0D162E-C7A0-4E53-8156-47952C997F6D}" destId="{0185A2A5-BE22-4FF7-AAAB-19F110A235D5}" srcOrd="3" destOrd="0" presId="urn:microsoft.com/office/officeart/2008/layout/AlternatingHexagons"/>
    <dgm:cxn modelId="{5ED3F470-505C-4614-949A-1AA02B00E90E}" type="presParOf" srcId="{4F0D162E-C7A0-4E53-8156-47952C997F6D}" destId="{90E3359C-44A6-4DDD-812A-5AAF05B83096}" srcOrd="4" destOrd="0" presId="urn:microsoft.com/office/officeart/2008/layout/AlternatingHexagons"/>
    <dgm:cxn modelId="{53C7EDFE-D705-47CE-ADD4-1D74BA52C278}" type="presParOf" srcId="{583F8807-8EA2-4052-BB0A-B4318B27E5A0}" destId="{9D03F836-723B-4D3B-A4B4-12E3D39379D8}" srcOrd="3" destOrd="0" presId="urn:microsoft.com/office/officeart/2008/layout/AlternatingHexagons"/>
    <dgm:cxn modelId="{F74BFFAD-9A87-4253-8AFA-177A24B99C6D}" type="presParOf" srcId="{583F8807-8EA2-4052-BB0A-B4318B27E5A0}" destId="{3B794953-8610-44C5-A13C-989B59EBD029}" srcOrd="4" destOrd="0" presId="urn:microsoft.com/office/officeart/2008/layout/AlternatingHexagons"/>
    <dgm:cxn modelId="{310154B6-46B9-4743-A9C8-B1A480A306D2}" type="presParOf" srcId="{3B794953-8610-44C5-A13C-989B59EBD029}" destId="{EF269911-464B-4513-B10B-64D5A30AC5B3}" srcOrd="0" destOrd="0" presId="urn:microsoft.com/office/officeart/2008/layout/AlternatingHexagons"/>
    <dgm:cxn modelId="{87CF77FB-2C32-48F4-995E-0F7808E11979}" type="presParOf" srcId="{3B794953-8610-44C5-A13C-989B59EBD029}" destId="{878B3599-399F-4C6A-A04F-BBAAA890074E}" srcOrd="1" destOrd="0" presId="urn:microsoft.com/office/officeart/2008/layout/AlternatingHexagons"/>
    <dgm:cxn modelId="{D0DCFDEB-98BA-4B8D-B4ED-9A5956177B47}" type="presParOf" srcId="{3B794953-8610-44C5-A13C-989B59EBD029}" destId="{4FCE12BC-60EE-48F5-B80E-25970489B9D5}" srcOrd="2" destOrd="0" presId="urn:microsoft.com/office/officeart/2008/layout/AlternatingHexagons"/>
    <dgm:cxn modelId="{6F863E93-3026-4119-A672-C860828342A4}" type="presParOf" srcId="{3B794953-8610-44C5-A13C-989B59EBD029}" destId="{C436533B-8569-4F3C-9FF7-3D2B1B47694A}" srcOrd="3" destOrd="0" presId="urn:microsoft.com/office/officeart/2008/layout/AlternatingHexagons"/>
    <dgm:cxn modelId="{061912B3-B47A-4D70-A1AA-004A4FBA25CF}" type="presParOf" srcId="{3B794953-8610-44C5-A13C-989B59EBD029}" destId="{68FF7F52-8CBF-44A1-83E5-0D560B6C12C1}" srcOrd="4" destOrd="0" presId="urn:microsoft.com/office/officeart/2008/layout/AlternatingHexagons"/>
    <dgm:cxn modelId="{DB18C77C-2692-4B56-BC95-295AC1413EBE}" type="presParOf" srcId="{583F8807-8EA2-4052-BB0A-B4318B27E5A0}" destId="{4B3E47CA-276D-41BA-9500-F2448D190FE1}" srcOrd="5" destOrd="0" presId="urn:microsoft.com/office/officeart/2008/layout/AlternatingHexagons"/>
    <dgm:cxn modelId="{817928C1-6DA2-48E7-925A-B7607953922C}" type="presParOf" srcId="{583F8807-8EA2-4052-BB0A-B4318B27E5A0}" destId="{31281B66-3397-45FF-B7FC-8B32E817D71B}" srcOrd="6" destOrd="0" presId="urn:microsoft.com/office/officeart/2008/layout/AlternatingHexagons"/>
    <dgm:cxn modelId="{E43CE967-C691-49AA-8E98-029D9E5EC05D}" type="presParOf" srcId="{31281B66-3397-45FF-B7FC-8B32E817D71B}" destId="{AF5A22DA-11FB-4C68-B5C2-A9EF3CB1EFBD}" srcOrd="0" destOrd="0" presId="urn:microsoft.com/office/officeart/2008/layout/AlternatingHexagons"/>
    <dgm:cxn modelId="{33067EF6-B852-4A07-B9D4-226FB8DA9E2A}" type="presParOf" srcId="{31281B66-3397-45FF-B7FC-8B32E817D71B}" destId="{A7B669FC-D893-4C51-8935-A775E754A26B}" srcOrd="1" destOrd="0" presId="urn:microsoft.com/office/officeart/2008/layout/AlternatingHexagons"/>
    <dgm:cxn modelId="{B9FB77D0-3C8E-4A67-8293-F226517C4E33}" type="presParOf" srcId="{31281B66-3397-45FF-B7FC-8B32E817D71B}" destId="{EA6A0206-638F-4834-B8BF-A9869045FAC7}" srcOrd="2" destOrd="0" presId="urn:microsoft.com/office/officeart/2008/layout/AlternatingHexagons"/>
    <dgm:cxn modelId="{29B51715-EF7B-4454-8EFD-9CBA08499466}" type="presParOf" srcId="{31281B66-3397-45FF-B7FC-8B32E817D71B}" destId="{DFCF7209-8A48-4367-AB27-E33A0BBF7F02}" srcOrd="3" destOrd="0" presId="urn:microsoft.com/office/officeart/2008/layout/AlternatingHexagons"/>
    <dgm:cxn modelId="{BE22ABDA-9F17-4662-AFB3-7ABEDD5CC0A3}" type="presParOf" srcId="{31281B66-3397-45FF-B7FC-8B32E817D71B}" destId="{3D9C5A89-80BD-4686-A045-06BCB7FA5F8C}" srcOrd="4" destOrd="0" presId="urn:microsoft.com/office/officeart/2008/layout/AlternatingHexagon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98E825A-21BF-44E2-A415-CB8817FC05FE}" type="doc">
      <dgm:prSet loTypeId="urn:microsoft.com/office/officeart/2008/layout/AlternatingHexagons" loCatId="list" qsTypeId="urn:microsoft.com/office/officeart/2005/8/quickstyle/simple1#15" qsCatId="simple" csTypeId="urn:microsoft.com/office/officeart/2005/8/colors/accent1_2#18" csCatId="accent1" phldr="1"/>
      <dgm:spPr/>
      <dgm:t>
        <a:bodyPr/>
        <a:lstStyle/>
        <a:p>
          <a:endParaRPr lang="en-US"/>
        </a:p>
      </dgm:t>
    </dgm:pt>
    <dgm:pt modelId="{16976CE9-C191-433C-97C4-2E8C953FA8E4}">
      <dgm:prSet phldrT="[Text]" custT="1"/>
      <dgm:spPr>
        <a:solidFill>
          <a:schemeClr val="accent2"/>
        </a:solidFill>
      </dgm:spPr>
      <dgm:t>
        <a:bodyPr/>
        <a:lstStyle/>
        <a:p>
          <a:r>
            <a:rPr lang="en-US" sz="1400" dirty="0">
              <a:latin typeface="Noto Sans CJK SC Black" panose="020B0A00000000000000" pitchFamily="34" charset="-122"/>
            </a:rPr>
            <a:t> </a:t>
          </a:r>
        </a:p>
      </dgm:t>
    </dgm:pt>
    <dgm:pt modelId="{26FA7DF7-E2A5-40FC-908E-69B6D9D8DC8D}" type="parTrans" cxnId="{48B5FD92-7F74-4DB7-8E66-930829C770EF}">
      <dgm:prSet/>
      <dgm:spPr/>
      <dgm:t>
        <a:bodyPr/>
        <a:lstStyle/>
        <a:p>
          <a:endParaRPr lang="en-US"/>
        </a:p>
      </dgm:t>
    </dgm:pt>
    <dgm:pt modelId="{C1CCE918-3AF1-4A16-919F-C01C9780A7B4}" type="sibTrans" cxnId="{48B5FD92-7F74-4DB7-8E66-930829C770EF}">
      <dgm:prSet/>
      <dgm:spPr>
        <a:noFill/>
        <a:ln>
          <a:noFill/>
        </a:ln>
      </dgm:spPr>
      <dgm:t>
        <a:bodyPr/>
        <a:lstStyle/>
        <a:p>
          <a:endParaRPr lang="en-US"/>
        </a:p>
      </dgm:t>
    </dgm:pt>
    <dgm:pt modelId="{D9B8D2F9-604C-4C78-9509-09C4BD44638B}">
      <dgm:prSet phldrT="[Text]" custT="1"/>
      <dgm:spPr/>
      <dgm:t>
        <a:bodyPr/>
        <a:lstStyle/>
        <a:p>
          <a:r>
            <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rPr>
            <a:t>Office</a:t>
          </a:r>
        </a:p>
        <a:p>
          <a:r>
            <a:rPr lang="zh-CN" altLang="en-US" sz="1400" b="1" dirty="0">
              <a:solidFill>
                <a:schemeClr val="tx1"/>
              </a:solidFill>
              <a:ea typeface="Noto Sans CJK SC Black" panose="020B0A00000000000000" pitchFamily="34" charset="-122"/>
              <a:cs typeface="Open Sans" charset="0"/>
            </a:rPr>
            <a:t>办公</a:t>
          </a:r>
          <a:endParaRPr lang="en-US" sz="1400" b="1" dirty="0">
            <a:solidFill>
              <a:schemeClr val="accent2"/>
            </a:solidFill>
          </a:endParaRPr>
        </a:p>
      </dgm:t>
    </dgm:pt>
    <dgm:pt modelId="{EBAAB5CE-091C-4AA2-BC3D-85D1A95A8CDA}" type="parTrans" cxnId="{AD64F710-780C-48E0-A9AD-524BC9AA8074}">
      <dgm:prSet/>
      <dgm:spPr/>
      <dgm:t>
        <a:bodyPr/>
        <a:lstStyle/>
        <a:p>
          <a:endParaRPr lang="en-US"/>
        </a:p>
      </dgm:t>
    </dgm:pt>
    <dgm:pt modelId="{98CDACAE-50CF-4924-BC6A-DB849EAE5DDD}" type="sibTrans" cxnId="{AD64F710-780C-48E0-A9AD-524BC9AA8074}">
      <dgm:prSet/>
      <dgm:spPr/>
      <dgm:t>
        <a:bodyPr/>
        <a:lstStyle/>
        <a:p>
          <a:endParaRPr lang="en-US"/>
        </a:p>
      </dgm:t>
    </dgm:pt>
    <dgm:pt modelId="{719706FA-487E-4261-8D14-D6BA3AB98C3A}">
      <dgm:prSet phldrT="[Text]" custT="1"/>
      <dgm:spPr/>
      <dgm:t>
        <a:bodyPr/>
        <a:lstStyle/>
        <a:p>
          <a:pPr marL="0" lvl="0" algn="r" defTabSz="622300">
            <a:lnSpc>
              <a:spcPct val="90000"/>
            </a:lnSpc>
            <a:spcBef>
              <a:spcPct val="0"/>
            </a:spcBef>
            <a:spcAft>
              <a:spcPct val="35000"/>
            </a:spcAft>
            <a:buNone/>
          </a:pPr>
          <a:r>
            <a:rPr lang="en-US" altLang="zh-CN"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Retails</a:t>
          </a:r>
        </a:p>
        <a:p>
          <a:pPr marL="0" lvl="0" algn="r" defTabSz="622300">
            <a:lnSpc>
              <a:spcPct val="90000"/>
            </a:lnSpc>
            <a:spcBef>
              <a:spcPct val="0"/>
            </a:spcBef>
            <a:spcAft>
              <a:spcPct val="35000"/>
            </a:spcAft>
            <a:buNone/>
          </a:pPr>
          <a:r>
            <a:rPr lang="zh-CN" alt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零售</a:t>
          </a:r>
          <a:endParaRPr 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endParaRPr>
        </a:p>
      </dgm:t>
    </dgm:pt>
    <dgm:pt modelId="{549DD7DD-D3B9-4394-B8B6-86934D633CA5}" type="parTrans" cxnId="{FAB2D0F7-4653-43E7-BA70-EAD50D9C119F}">
      <dgm:prSet/>
      <dgm:spPr/>
      <dgm:t>
        <a:bodyPr/>
        <a:lstStyle/>
        <a:p>
          <a:endParaRPr lang="en-US"/>
        </a:p>
      </dgm:t>
    </dgm:pt>
    <dgm:pt modelId="{528456F8-2527-4F3D-8A36-284BBB6C191C}" type="sibTrans" cxnId="{FAB2D0F7-4653-43E7-BA70-EAD50D9C119F}">
      <dgm:prSet/>
      <dgm:spPr/>
      <dgm:t>
        <a:bodyPr/>
        <a:lstStyle/>
        <a:p>
          <a:endParaRPr lang="en-US"/>
        </a:p>
      </dgm:t>
    </dgm:pt>
    <dgm:pt modelId="{6214CFB8-47F1-4F7C-B9D2-AFE0B9D0A099}">
      <dgm:prSet phldrT="[Text]" custT="1"/>
      <dgm:spPr/>
      <dgm:t>
        <a:bodyPr/>
        <a:lstStyle/>
        <a:p>
          <a:r>
            <a:rPr lang="en-US" sz="1400" dirty="0">
              <a:latin typeface="Noto Sans CJK SC Black" panose="020B0A00000000000000" pitchFamily="34" charset="-122"/>
            </a:rPr>
            <a:t> </a:t>
          </a:r>
        </a:p>
      </dgm:t>
    </dgm:pt>
    <dgm:pt modelId="{6080490A-8F21-429C-BFD1-AD311E61C8D3}" type="parTrans" cxnId="{2D58DABB-CB15-4AD9-B075-15AD008B92F4}">
      <dgm:prSet/>
      <dgm:spPr/>
      <dgm:t>
        <a:bodyPr/>
        <a:lstStyle/>
        <a:p>
          <a:endParaRPr lang="en-US"/>
        </a:p>
      </dgm:t>
    </dgm:pt>
    <dgm:pt modelId="{D18AA604-3054-4FBE-B012-0A125D851282}" type="sibTrans" cxnId="{2D58DABB-CB15-4AD9-B075-15AD008B92F4}">
      <dgm:prSet/>
      <dgm:spPr>
        <a:noFill/>
        <a:ln>
          <a:noFill/>
        </a:ln>
      </dgm:spPr>
      <dgm:t>
        <a:bodyPr/>
        <a:lstStyle/>
        <a:p>
          <a:endParaRPr lang="en-US"/>
        </a:p>
      </dgm:t>
    </dgm:pt>
    <dgm:pt modelId="{40C298BE-E72A-415C-A26C-E546A0823DA7}">
      <dgm:prSet phldrT="[Text]" custT="1"/>
      <dgm:spPr>
        <a:solidFill>
          <a:schemeClr val="accent4"/>
        </a:solidFill>
      </dgm:spPr>
      <dgm:t>
        <a:bodyPr/>
        <a:lstStyle/>
        <a:p>
          <a:r>
            <a:rPr lang="en-US" sz="1400" dirty="0">
              <a:latin typeface="Noto Sans CJK SC Black" panose="020B0A00000000000000" pitchFamily="34" charset="-122"/>
            </a:rPr>
            <a:t> </a:t>
          </a:r>
        </a:p>
      </dgm:t>
    </dgm:pt>
    <dgm:pt modelId="{4C1FDFE2-319E-487F-A583-B1E4B01FF029}" type="parTrans" cxnId="{5DE04215-B5DD-4ED7-ACD4-12A7E874899F}">
      <dgm:prSet/>
      <dgm:spPr/>
      <dgm:t>
        <a:bodyPr/>
        <a:lstStyle/>
        <a:p>
          <a:endParaRPr lang="en-US"/>
        </a:p>
      </dgm:t>
    </dgm:pt>
    <dgm:pt modelId="{5AA3B136-27B7-491C-84F8-E038EFDCA8D8}" type="sibTrans" cxnId="{5DE04215-B5DD-4ED7-ACD4-12A7E874899F}">
      <dgm:prSet/>
      <dgm:spPr>
        <a:noFill/>
        <a:ln>
          <a:noFill/>
        </a:ln>
      </dgm:spPr>
      <dgm:t>
        <a:bodyPr/>
        <a:lstStyle/>
        <a:p>
          <a:endParaRPr lang="en-US"/>
        </a:p>
      </dgm:t>
    </dgm:pt>
    <dgm:pt modelId="{2699DF22-F0BF-4DD0-B4C1-222129CB64A1}">
      <dgm:prSet phldrT="[Text]" custT="1"/>
      <dgm:spPr/>
      <dgm:t>
        <a:bodyPr/>
        <a:lstStyle/>
        <a:p>
          <a:pPr marL="0" lvl="0" algn="r" defTabSz="622300">
            <a:lnSpc>
              <a:spcPct val="90000"/>
            </a:lnSpc>
            <a:spcBef>
              <a:spcPct val="0"/>
            </a:spcBef>
            <a:spcAft>
              <a:spcPct val="35000"/>
            </a:spcAft>
            <a:buNone/>
          </a:pPr>
          <a:r>
            <a:rPr lang="en-US" altLang="zh-CN"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Hotels</a:t>
          </a:r>
        </a:p>
        <a:p>
          <a:pPr marL="0" lvl="0" algn="r" defTabSz="622300">
            <a:lnSpc>
              <a:spcPct val="90000"/>
            </a:lnSpc>
            <a:spcBef>
              <a:spcPct val="0"/>
            </a:spcBef>
            <a:spcAft>
              <a:spcPct val="35000"/>
            </a:spcAft>
            <a:buNone/>
          </a:pPr>
          <a:r>
            <a:rPr lang="zh-CN" altLang="en-US"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酒店</a:t>
          </a:r>
          <a:endParaRPr lang="en-US" sz="1400" b="1" kern="1200" dirty="0">
            <a:solidFill>
              <a:srgbClr val="EF9E73"/>
            </a:solidFill>
            <a:latin typeface="Noto Sans CJK SC Black" panose="020B0A00000000000000" pitchFamily="34" charset="-122"/>
            <a:ea typeface="Noto Sans CJK SC Black" panose="020B0A00000000000000" pitchFamily="34" charset="-122"/>
            <a:cs typeface="Open Sans" charset="0"/>
          </a:endParaRPr>
        </a:p>
      </dgm:t>
    </dgm:pt>
    <dgm:pt modelId="{E2BE7C53-C654-4FF4-9441-E62AD85BAFF4}" type="parTrans" cxnId="{C8D877CC-2A5D-4FB2-BB57-C27E17F97029}">
      <dgm:prSet/>
      <dgm:spPr/>
      <dgm:t>
        <a:bodyPr/>
        <a:lstStyle/>
        <a:p>
          <a:endParaRPr lang="en-US"/>
        </a:p>
      </dgm:t>
    </dgm:pt>
    <dgm:pt modelId="{2A91D389-27DA-4D54-9033-EDBCAA99BC0C}" type="sibTrans" cxnId="{C8D877CC-2A5D-4FB2-BB57-C27E17F97029}">
      <dgm:prSet/>
      <dgm:spPr/>
      <dgm:t>
        <a:bodyPr/>
        <a:lstStyle/>
        <a:p>
          <a:endParaRPr lang="en-US"/>
        </a:p>
      </dgm:t>
    </dgm:pt>
    <dgm:pt modelId="{E3862078-8015-4F7A-8B29-FA6DBC9095C3}">
      <dgm:prSet custT="1"/>
      <dgm:spPr/>
      <dgm:t>
        <a:bodyPr/>
        <a:lstStyle/>
        <a:p>
          <a:pPr marL="0" lvl="0" algn="r" defTabSz="533400">
            <a:lnSpc>
              <a:spcPct val="90000"/>
            </a:lnSpc>
            <a:spcBef>
              <a:spcPct val="0"/>
            </a:spcBef>
            <a:spcAft>
              <a:spcPct val="35000"/>
            </a:spcAft>
            <a:buNone/>
          </a:pPr>
          <a:endParaRPr lang="en-US" sz="1200" kern="1200" dirty="0">
            <a:solidFill>
              <a:schemeClr val="tx1"/>
            </a:solidFill>
            <a:latin typeface="Noto Sans CJK SC Black" panose="020B0A00000000000000" pitchFamily="34" charset="-122"/>
          </a:endParaRPr>
        </a:p>
      </dgm:t>
    </dgm:pt>
    <dgm:pt modelId="{32A57C47-023B-40A5-889C-AFFFCE4112BC}" type="parTrans" cxnId="{F8716F5A-9EC7-408C-AFE7-7BDB527188E9}">
      <dgm:prSet/>
      <dgm:spPr/>
      <dgm:t>
        <a:bodyPr/>
        <a:lstStyle/>
        <a:p>
          <a:endParaRPr lang="en-US"/>
        </a:p>
      </dgm:t>
    </dgm:pt>
    <dgm:pt modelId="{B45CA34F-2D40-4BB7-A8D2-857262E03DEA}" type="sibTrans" cxnId="{F8716F5A-9EC7-408C-AFE7-7BDB527188E9}">
      <dgm:prSet/>
      <dgm:spPr/>
      <dgm:t>
        <a:bodyPr/>
        <a:lstStyle/>
        <a:p>
          <a:endParaRPr lang="en-US"/>
        </a:p>
      </dgm:t>
    </dgm:pt>
    <dgm:pt modelId="{66BFF304-4D54-44F6-848C-B2701B82EDDD}">
      <dgm:prSet custT="1"/>
      <dgm:spPr/>
      <dgm:t>
        <a:bodyPr/>
        <a:lstStyle/>
        <a:p>
          <a:pPr marL="0" lvl="0" algn="r" defTabSz="533400">
            <a:lnSpc>
              <a:spcPct val="90000"/>
            </a:lnSpc>
            <a:spcBef>
              <a:spcPct val="0"/>
            </a:spcBef>
            <a:spcAft>
              <a:spcPct val="35000"/>
            </a:spcAft>
            <a:buNone/>
          </a:pPr>
          <a:endParaRPr lang="en-US" sz="1200" kern="1200" dirty="0">
            <a:solidFill>
              <a:schemeClr val="tx1"/>
            </a:solidFill>
          </a:endParaRPr>
        </a:p>
      </dgm:t>
    </dgm:pt>
    <dgm:pt modelId="{6F533B0B-1EC5-43E7-8F7D-57FA7594F769}" type="parTrans" cxnId="{2C411F38-75D3-49C0-AB8F-4BDDE576F301}">
      <dgm:prSet/>
      <dgm:spPr/>
      <dgm:t>
        <a:bodyPr/>
        <a:lstStyle/>
        <a:p>
          <a:endParaRPr lang="en-US"/>
        </a:p>
      </dgm:t>
    </dgm:pt>
    <dgm:pt modelId="{52A87837-A334-4438-957D-77059717070D}" type="sibTrans" cxnId="{2C411F38-75D3-49C0-AB8F-4BDDE576F301}">
      <dgm:prSet/>
      <dgm:spPr/>
      <dgm:t>
        <a:bodyPr/>
        <a:lstStyle/>
        <a:p>
          <a:endParaRPr lang="en-US"/>
        </a:p>
      </dgm:t>
    </dgm:pt>
    <dgm:pt modelId="{CD299EB4-5771-48E8-A9CF-4C7BFC0736A2}">
      <dgm:prSet phldrT="[Text]" custT="1"/>
      <dgm:spPr>
        <a:solidFill>
          <a:schemeClr val="tx1"/>
        </a:solidFill>
      </dgm:spPr>
      <dgm:t>
        <a:bodyPr/>
        <a:lstStyle/>
        <a:p>
          <a:endParaRPr lang="en-US" sz="1400" b="1" dirty="0"/>
        </a:p>
      </dgm:t>
    </dgm:pt>
    <dgm:pt modelId="{7A5234C2-E6AB-444A-BD45-83C1C735BF17}" type="parTrans" cxnId="{A7E2FAC2-55CF-4CEB-B5A3-E1B481E05F72}">
      <dgm:prSet/>
      <dgm:spPr/>
      <dgm:t>
        <a:bodyPr/>
        <a:lstStyle/>
        <a:p>
          <a:endParaRPr lang="en-US"/>
        </a:p>
      </dgm:t>
    </dgm:pt>
    <dgm:pt modelId="{AFA6E801-F7D9-476B-BF4E-7B8890245B9B}" type="sibTrans" cxnId="{A7E2FAC2-55CF-4CEB-B5A3-E1B481E05F72}">
      <dgm:prSet/>
      <dgm:spPr>
        <a:noFill/>
        <a:ln>
          <a:noFill/>
        </a:ln>
      </dgm:spPr>
      <dgm:t>
        <a:bodyPr/>
        <a:lstStyle/>
        <a:p>
          <a:endParaRPr lang="en-US"/>
        </a:p>
      </dgm:t>
    </dgm:pt>
    <dgm:pt modelId="{E52B77F3-4C4F-4B69-84C8-F45ECE618716}">
      <dgm:prSet phldrT="[Text]" custT="1"/>
      <dgm:spPr/>
      <dgm:t>
        <a:bodyPr/>
        <a:lstStyle/>
        <a:p>
          <a:r>
            <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rPr>
            <a:t>Residence</a:t>
          </a:r>
        </a:p>
        <a:p>
          <a:r>
            <a:rPr lang="zh-CN" altLang="en-US" sz="1400" b="1" dirty="0">
              <a:solidFill>
                <a:schemeClr val="tx1"/>
              </a:solidFill>
              <a:latin typeface="Noto Sans CJK SC Black" panose="020B0A00000000000000" pitchFamily="34" charset="-122"/>
              <a:ea typeface="Noto Sans CJK SC Black" panose="020B0A00000000000000" pitchFamily="34" charset="-122"/>
              <a:cs typeface="Open Sans" charset="0"/>
            </a:rPr>
            <a:t>住宅</a:t>
          </a:r>
          <a:endParaRPr lang="en-US" altLang="zh-CN" sz="1400" b="1" dirty="0">
            <a:solidFill>
              <a:schemeClr val="tx1"/>
            </a:solidFill>
            <a:latin typeface="Noto Sans CJK SC Black" panose="020B0A00000000000000" pitchFamily="34" charset="-122"/>
            <a:ea typeface="Noto Sans CJK SC Black" panose="020B0A00000000000000" pitchFamily="34" charset="-122"/>
            <a:cs typeface="Open Sans" charset="0"/>
          </a:endParaRPr>
        </a:p>
      </dgm:t>
    </dgm:pt>
    <dgm:pt modelId="{CB93B562-A1B7-448D-993E-2AF2231B3A7E}" type="sibTrans" cxnId="{FB88796F-3A7F-4AB6-9B40-2CC93C3BB9F1}">
      <dgm:prSet/>
      <dgm:spPr/>
      <dgm:t>
        <a:bodyPr/>
        <a:lstStyle/>
        <a:p>
          <a:endParaRPr lang="en-US"/>
        </a:p>
      </dgm:t>
    </dgm:pt>
    <dgm:pt modelId="{6ACFE2A3-84FC-4987-88F4-3478C1D3FD7E}" type="parTrans" cxnId="{FB88796F-3A7F-4AB6-9B40-2CC93C3BB9F1}">
      <dgm:prSet/>
      <dgm:spPr/>
      <dgm:t>
        <a:bodyPr/>
        <a:lstStyle/>
        <a:p>
          <a:endParaRPr lang="en-US"/>
        </a:p>
      </dgm:t>
    </dgm:pt>
    <dgm:pt modelId="{583F8807-8EA2-4052-BB0A-B4318B27E5A0}" type="pres">
      <dgm:prSet presAssocID="{698E825A-21BF-44E2-A415-CB8817FC05FE}" presName="Name0" presStyleCnt="0">
        <dgm:presLayoutVars>
          <dgm:chMax/>
          <dgm:chPref/>
          <dgm:dir/>
          <dgm:animLvl val="lvl"/>
        </dgm:presLayoutVars>
      </dgm:prSet>
      <dgm:spPr/>
    </dgm:pt>
    <dgm:pt modelId="{8B1C10CE-3730-4647-9FCC-BF8EFC33D77A}" type="pres">
      <dgm:prSet presAssocID="{16976CE9-C191-433C-97C4-2E8C953FA8E4}" presName="composite" presStyleCnt="0"/>
      <dgm:spPr/>
    </dgm:pt>
    <dgm:pt modelId="{15EBAAC3-EB87-4AF1-A450-039DAA000E7F}" type="pres">
      <dgm:prSet presAssocID="{16976CE9-C191-433C-97C4-2E8C953FA8E4}" presName="Parent1" presStyleLbl="node1" presStyleIdx="0" presStyleCnt="8" custScaleX="135274" custScaleY="116734" custLinFactY="52229" custLinFactNeighborX="61476" custLinFactNeighborY="100000">
        <dgm:presLayoutVars>
          <dgm:chMax val="1"/>
          <dgm:chPref val="1"/>
          <dgm:bulletEnabled val="1"/>
        </dgm:presLayoutVars>
      </dgm:prSet>
      <dgm:spPr>
        <a:prstGeom prst="diamond">
          <a:avLst/>
        </a:prstGeom>
      </dgm:spPr>
    </dgm:pt>
    <dgm:pt modelId="{35582457-3C73-42F7-ADDC-AD9836F27042}" type="pres">
      <dgm:prSet presAssocID="{16976CE9-C191-433C-97C4-2E8C953FA8E4}" presName="Childtext1" presStyleLbl="revTx" presStyleIdx="0" presStyleCnt="4" custScaleX="158064" custLinFactX="1101" custLinFactY="75984" custLinFactNeighborX="100000" custLinFactNeighborY="100000">
        <dgm:presLayoutVars>
          <dgm:chMax val="0"/>
          <dgm:chPref val="0"/>
          <dgm:bulletEnabled val="1"/>
        </dgm:presLayoutVars>
      </dgm:prSet>
      <dgm:spPr>
        <a:prstGeom prst="rect">
          <a:avLst/>
        </a:prstGeom>
      </dgm:spPr>
    </dgm:pt>
    <dgm:pt modelId="{F2E0BE27-8C65-4DFE-8461-B044322E6E2D}" type="pres">
      <dgm:prSet presAssocID="{16976CE9-C191-433C-97C4-2E8C953FA8E4}" presName="BalanceSpacing" presStyleCnt="0"/>
      <dgm:spPr/>
    </dgm:pt>
    <dgm:pt modelId="{489E476E-EFC6-4614-985F-2CE91EACB468}" type="pres">
      <dgm:prSet presAssocID="{16976CE9-C191-433C-97C4-2E8C953FA8E4}" presName="BalanceSpacing1" presStyleCnt="0"/>
      <dgm:spPr/>
    </dgm:pt>
    <dgm:pt modelId="{EA5B76A5-5143-466A-8002-919F9B40B869}" type="pres">
      <dgm:prSet presAssocID="{C1CCE918-3AF1-4A16-919F-C01C9780A7B4}" presName="Accent1Text" presStyleLbl="node1" presStyleIdx="1" presStyleCnt="8" custScaleX="115450" custLinFactNeighborX="-12660" custLinFactNeighborY="-5"/>
      <dgm:spPr>
        <a:prstGeom prst="diamond">
          <a:avLst/>
        </a:prstGeom>
      </dgm:spPr>
    </dgm:pt>
    <dgm:pt modelId="{24C3E285-823A-4293-B9EF-99B5DD21991E}" type="pres">
      <dgm:prSet presAssocID="{C1CCE918-3AF1-4A16-919F-C01C9780A7B4}" presName="spaceBetweenRectangles" presStyleCnt="0"/>
      <dgm:spPr/>
    </dgm:pt>
    <dgm:pt modelId="{4F0D162E-C7A0-4E53-8156-47952C997F6D}" type="pres">
      <dgm:prSet presAssocID="{CD299EB4-5771-48E8-A9CF-4C7BFC0736A2}" presName="composite" presStyleCnt="0"/>
      <dgm:spPr/>
    </dgm:pt>
    <dgm:pt modelId="{0B90C404-FEE2-4ADD-AC34-FD6416049FD3}" type="pres">
      <dgm:prSet presAssocID="{CD299EB4-5771-48E8-A9CF-4C7BFC0736A2}" presName="Parent1" presStyleLbl="node1" presStyleIdx="2" presStyleCnt="8" custScaleX="136840" custScaleY="114555" custLinFactY="71489" custLinFactNeighborX="86136" custLinFactNeighborY="100000">
        <dgm:presLayoutVars>
          <dgm:chMax val="1"/>
          <dgm:chPref val="1"/>
          <dgm:bulletEnabled val="1"/>
        </dgm:presLayoutVars>
      </dgm:prSet>
      <dgm:spPr>
        <a:prstGeom prst="diamond">
          <a:avLst/>
        </a:prstGeom>
      </dgm:spPr>
    </dgm:pt>
    <dgm:pt modelId="{6979C1F3-1211-41DA-B6A8-A31A61C17B57}" type="pres">
      <dgm:prSet presAssocID="{CD299EB4-5771-48E8-A9CF-4C7BFC0736A2}" presName="Childtext1" presStyleLbl="revTx" presStyleIdx="1" presStyleCnt="4" custScaleX="133448" custLinFactNeighborX="19000" custLinFactNeighborY="46917">
        <dgm:presLayoutVars>
          <dgm:chMax val="0"/>
          <dgm:chPref val="0"/>
          <dgm:bulletEnabled val="1"/>
        </dgm:presLayoutVars>
      </dgm:prSet>
      <dgm:spPr/>
    </dgm:pt>
    <dgm:pt modelId="{0C9D2856-38E5-404E-B0CE-6939F3E30A4A}" type="pres">
      <dgm:prSet presAssocID="{CD299EB4-5771-48E8-A9CF-4C7BFC0736A2}" presName="BalanceSpacing" presStyleCnt="0"/>
      <dgm:spPr/>
    </dgm:pt>
    <dgm:pt modelId="{0185A2A5-BE22-4FF7-AAAB-19F110A235D5}" type="pres">
      <dgm:prSet presAssocID="{CD299EB4-5771-48E8-A9CF-4C7BFC0736A2}" presName="BalanceSpacing1" presStyleCnt="0"/>
      <dgm:spPr/>
    </dgm:pt>
    <dgm:pt modelId="{90E3359C-44A6-4DDD-812A-5AAF05B83096}" type="pres">
      <dgm:prSet presAssocID="{AFA6E801-F7D9-476B-BF4E-7B8890245B9B}" presName="Accent1Text" presStyleLbl="node1" presStyleIdx="3" presStyleCnt="8" custLinFactY="17354" custLinFactNeighborX="40836" custLinFactNeighborY="100000"/>
      <dgm:spPr/>
    </dgm:pt>
    <dgm:pt modelId="{9D03F836-723B-4D3B-A4B4-12E3D39379D8}" type="pres">
      <dgm:prSet presAssocID="{AFA6E801-F7D9-476B-BF4E-7B8890245B9B}" presName="spaceBetweenRectangles" presStyleCnt="0"/>
      <dgm:spPr/>
    </dgm:pt>
    <dgm:pt modelId="{3B794953-8610-44C5-A13C-989B59EBD029}" type="pres">
      <dgm:prSet presAssocID="{6214CFB8-47F1-4F7C-B9D2-AFE0B9D0A099}" presName="composite" presStyleCnt="0"/>
      <dgm:spPr/>
    </dgm:pt>
    <dgm:pt modelId="{EF269911-464B-4513-B10B-64D5A30AC5B3}" type="pres">
      <dgm:prSet presAssocID="{6214CFB8-47F1-4F7C-B9D2-AFE0B9D0A099}" presName="Parent1" presStyleLbl="node1" presStyleIdx="4" presStyleCnt="8" custScaleX="135274" custScaleY="116734" custLinFactX="23103" custLinFactNeighborX="100000" custLinFactNeighborY="10963">
        <dgm:presLayoutVars>
          <dgm:chMax val="1"/>
          <dgm:chPref val="1"/>
          <dgm:bulletEnabled val="1"/>
        </dgm:presLayoutVars>
      </dgm:prSet>
      <dgm:spPr>
        <a:prstGeom prst="diamond">
          <a:avLst/>
        </a:prstGeom>
      </dgm:spPr>
    </dgm:pt>
    <dgm:pt modelId="{878B3599-399F-4C6A-A04F-BBAAA890074E}" type="pres">
      <dgm:prSet presAssocID="{6214CFB8-47F1-4F7C-B9D2-AFE0B9D0A099}" presName="Childtext1" presStyleLbl="revTx" presStyleIdx="2" presStyleCnt="4" custScaleX="128423" custLinFactX="1762" custLinFactY="15888" custLinFactNeighborX="100000" custLinFactNeighborY="100000">
        <dgm:presLayoutVars>
          <dgm:chMax val="0"/>
          <dgm:chPref val="0"/>
          <dgm:bulletEnabled val="1"/>
        </dgm:presLayoutVars>
      </dgm:prSet>
      <dgm:spPr>
        <a:prstGeom prst="rect">
          <a:avLst/>
        </a:prstGeom>
      </dgm:spPr>
    </dgm:pt>
    <dgm:pt modelId="{4FCE12BC-60EE-48F5-B80E-25970489B9D5}" type="pres">
      <dgm:prSet presAssocID="{6214CFB8-47F1-4F7C-B9D2-AFE0B9D0A099}" presName="BalanceSpacing" presStyleCnt="0"/>
      <dgm:spPr/>
    </dgm:pt>
    <dgm:pt modelId="{C436533B-8569-4F3C-9FF7-3D2B1B47694A}" type="pres">
      <dgm:prSet presAssocID="{6214CFB8-47F1-4F7C-B9D2-AFE0B9D0A099}" presName="BalanceSpacing1" presStyleCnt="0"/>
      <dgm:spPr/>
    </dgm:pt>
    <dgm:pt modelId="{68FF7F52-8CBF-44A1-83E5-0D560B6C12C1}" type="pres">
      <dgm:prSet presAssocID="{D18AA604-3054-4FBE-B012-0A125D851282}" presName="Accent1Text" presStyleLbl="node1" presStyleIdx="5" presStyleCnt="8" custScaleX="115450" custLinFactNeighborX="-7850" custLinFactNeighborY="-630"/>
      <dgm:spPr>
        <a:prstGeom prst="diamond">
          <a:avLst/>
        </a:prstGeom>
      </dgm:spPr>
    </dgm:pt>
    <dgm:pt modelId="{4B3E47CA-276D-41BA-9500-F2448D190FE1}" type="pres">
      <dgm:prSet presAssocID="{D18AA604-3054-4FBE-B012-0A125D851282}" presName="spaceBetweenRectangles" presStyleCnt="0"/>
      <dgm:spPr/>
    </dgm:pt>
    <dgm:pt modelId="{31281B66-3397-45FF-B7FC-8B32E817D71B}" type="pres">
      <dgm:prSet presAssocID="{40C298BE-E72A-415C-A26C-E546A0823DA7}" presName="composite" presStyleCnt="0"/>
      <dgm:spPr/>
    </dgm:pt>
    <dgm:pt modelId="{AF5A22DA-11FB-4C68-B5C2-A9EF3CB1EFBD}" type="pres">
      <dgm:prSet presAssocID="{40C298BE-E72A-415C-A26C-E546A0823DA7}" presName="Parent1" presStyleLbl="node1" presStyleIdx="6" presStyleCnt="8" custScaleX="135274" custScaleY="114909" custLinFactNeighborX="10850" custLinFactNeighborY="-90179">
        <dgm:presLayoutVars>
          <dgm:chMax val="1"/>
          <dgm:chPref val="1"/>
          <dgm:bulletEnabled val="1"/>
        </dgm:presLayoutVars>
      </dgm:prSet>
      <dgm:spPr>
        <a:prstGeom prst="diamond">
          <a:avLst/>
        </a:prstGeom>
      </dgm:spPr>
    </dgm:pt>
    <dgm:pt modelId="{A7B669FC-D893-4C51-8935-A775E754A26B}" type="pres">
      <dgm:prSet presAssocID="{40C298BE-E72A-415C-A26C-E546A0823DA7}" presName="Childtext1" presStyleLbl="revTx" presStyleIdx="3" presStyleCnt="4" custScaleX="148886" custLinFactNeighborX="8055" custLinFactNeighborY="29315">
        <dgm:presLayoutVars>
          <dgm:chMax val="0"/>
          <dgm:chPref val="0"/>
          <dgm:bulletEnabled val="1"/>
        </dgm:presLayoutVars>
      </dgm:prSet>
      <dgm:spPr>
        <a:prstGeom prst="rect">
          <a:avLst/>
        </a:prstGeom>
      </dgm:spPr>
    </dgm:pt>
    <dgm:pt modelId="{EA6A0206-638F-4834-B8BF-A9869045FAC7}" type="pres">
      <dgm:prSet presAssocID="{40C298BE-E72A-415C-A26C-E546A0823DA7}" presName="BalanceSpacing" presStyleCnt="0"/>
      <dgm:spPr/>
    </dgm:pt>
    <dgm:pt modelId="{DFCF7209-8A48-4367-AB27-E33A0BBF7F02}" type="pres">
      <dgm:prSet presAssocID="{40C298BE-E72A-415C-A26C-E546A0823DA7}" presName="BalanceSpacing1" presStyleCnt="0"/>
      <dgm:spPr/>
    </dgm:pt>
    <dgm:pt modelId="{3D9C5A89-80BD-4686-A045-06BCB7FA5F8C}" type="pres">
      <dgm:prSet presAssocID="{5AA3B136-27B7-491C-84F8-E038EFDCA8D8}" presName="Accent1Text" presStyleLbl="node1" presStyleIdx="7" presStyleCnt="8" custScaleX="115450"/>
      <dgm:spPr>
        <a:prstGeom prst="diamond">
          <a:avLst/>
        </a:prstGeom>
      </dgm:spPr>
    </dgm:pt>
  </dgm:ptLst>
  <dgm:cxnLst>
    <dgm:cxn modelId="{28AA2C09-382E-44B4-8F0D-660DCA0036ED}" type="presOf" srcId="{40C298BE-E72A-415C-A26C-E546A0823DA7}" destId="{AF5A22DA-11FB-4C68-B5C2-A9EF3CB1EFBD}" srcOrd="0" destOrd="0" presId="urn:microsoft.com/office/officeart/2008/layout/AlternatingHexagons"/>
    <dgm:cxn modelId="{AD64F710-780C-48E0-A9AD-524BC9AA8074}" srcId="{16976CE9-C191-433C-97C4-2E8C953FA8E4}" destId="{D9B8D2F9-604C-4C78-9509-09C4BD44638B}" srcOrd="0" destOrd="0" parTransId="{EBAAB5CE-091C-4AA2-BC3D-85D1A95A8CDA}" sibTransId="{98CDACAE-50CF-4924-BC6A-DB849EAE5DDD}"/>
    <dgm:cxn modelId="{5DE04215-B5DD-4ED7-ACD4-12A7E874899F}" srcId="{698E825A-21BF-44E2-A415-CB8817FC05FE}" destId="{40C298BE-E72A-415C-A26C-E546A0823DA7}" srcOrd="3" destOrd="0" parTransId="{4C1FDFE2-319E-487F-A583-B1E4B01FF029}" sibTransId="{5AA3B136-27B7-491C-84F8-E038EFDCA8D8}"/>
    <dgm:cxn modelId="{D41E4616-D2DC-417B-86AB-C911B1C4BB8F}" type="presOf" srcId="{5AA3B136-27B7-491C-84F8-E038EFDCA8D8}" destId="{3D9C5A89-80BD-4686-A045-06BCB7FA5F8C}" srcOrd="0" destOrd="0" presId="urn:microsoft.com/office/officeart/2008/layout/AlternatingHexagons"/>
    <dgm:cxn modelId="{87133E17-52DD-4800-8EB1-53818F27280A}" type="presOf" srcId="{C1CCE918-3AF1-4A16-919F-C01C9780A7B4}" destId="{EA5B76A5-5143-466A-8002-919F9B40B869}" srcOrd="0" destOrd="0" presId="urn:microsoft.com/office/officeart/2008/layout/AlternatingHexagons"/>
    <dgm:cxn modelId="{88D8D830-3EBF-43FD-89B6-C940B2BA2E83}" type="presOf" srcId="{16976CE9-C191-433C-97C4-2E8C953FA8E4}" destId="{15EBAAC3-EB87-4AF1-A450-039DAA000E7F}" srcOrd="0" destOrd="0" presId="urn:microsoft.com/office/officeart/2008/layout/AlternatingHexagons"/>
    <dgm:cxn modelId="{2C411F38-75D3-49C0-AB8F-4BDDE576F301}" srcId="{CD299EB4-5771-48E8-A9CF-4C7BFC0736A2}" destId="{66BFF304-4D54-44F6-848C-B2701B82EDDD}" srcOrd="1" destOrd="0" parTransId="{6F533B0B-1EC5-43E7-8F7D-57FA7594F769}" sibTransId="{52A87837-A334-4438-957D-77059717070D}"/>
    <dgm:cxn modelId="{8AA2E05C-C51B-43C6-8F37-42DE3F18B586}" type="presOf" srcId="{CD299EB4-5771-48E8-A9CF-4C7BFC0736A2}" destId="{0B90C404-FEE2-4ADD-AC34-FD6416049FD3}" srcOrd="0" destOrd="0" presId="urn:microsoft.com/office/officeart/2008/layout/AlternatingHexagons"/>
    <dgm:cxn modelId="{FB88796F-3A7F-4AB6-9B40-2CC93C3BB9F1}" srcId="{6214CFB8-47F1-4F7C-B9D2-AFE0B9D0A099}" destId="{E52B77F3-4C4F-4B69-84C8-F45ECE618716}" srcOrd="0" destOrd="0" parTransId="{6ACFE2A3-84FC-4987-88F4-3478C1D3FD7E}" sibTransId="{CB93B562-A1B7-448D-993E-2AF2231B3A7E}"/>
    <dgm:cxn modelId="{EA001E75-7D17-4813-8BCE-227C26DCD7CA}" type="presOf" srcId="{D9B8D2F9-604C-4C78-9509-09C4BD44638B}" destId="{35582457-3C73-42F7-ADDC-AD9836F27042}" srcOrd="0" destOrd="0" presId="urn:microsoft.com/office/officeart/2008/layout/AlternatingHexagons"/>
    <dgm:cxn modelId="{F8716F5A-9EC7-408C-AFE7-7BDB527188E9}" srcId="{40C298BE-E72A-415C-A26C-E546A0823DA7}" destId="{E3862078-8015-4F7A-8B29-FA6DBC9095C3}" srcOrd="1" destOrd="0" parTransId="{32A57C47-023B-40A5-889C-AFFFCE4112BC}" sibTransId="{B45CA34F-2D40-4BB7-A8D2-857262E03DEA}"/>
    <dgm:cxn modelId="{57439B82-7413-4386-A989-8075F4B189CB}" type="presOf" srcId="{698E825A-21BF-44E2-A415-CB8817FC05FE}" destId="{583F8807-8EA2-4052-BB0A-B4318B27E5A0}" srcOrd="0" destOrd="0" presId="urn:microsoft.com/office/officeart/2008/layout/AlternatingHexagons"/>
    <dgm:cxn modelId="{48B5FD92-7F74-4DB7-8E66-930829C770EF}" srcId="{698E825A-21BF-44E2-A415-CB8817FC05FE}" destId="{16976CE9-C191-433C-97C4-2E8C953FA8E4}" srcOrd="0" destOrd="0" parTransId="{26FA7DF7-E2A5-40FC-908E-69B6D9D8DC8D}" sibTransId="{C1CCE918-3AF1-4A16-919F-C01C9780A7B4}"/>
    <dgm:cxn modelId="{1286BA9E-85BE-4805-A57B-8D83CC525248}" type="presOf" srcId="{66BFF304-4D54-44F6-848C-B2701B82EDDD}" destId="{6979C1F3-1211-41DA-B6A8-A31A61C17B57}" srcOrd="0" destOrd="1" presId="urn:microsoft.com/office/officeart/2008/layout/AlternatingHexagons"/>
    <dgm:cxn modelId="{AD0509A0-2F65-4E63-A402-2514C7C5765C}" type="presOf" srcId="{719706FA-487E-4261-8D14-D6BA3AB98C3A}" destId="{6979C1F3-1211-41DA-B6A8-A31A61C17B57}" srcOrd="0" destOrd="0" presId="urn:microsoft.com/office/officeart/2008/layout/AlternatingHexagons"/>
    <dgm:cxn modelId="{BD781EA6-2B2D-4D82-9124-1E2F73F97F5B}" type="presOf" srcId="{E52B77F3-4C4F-4B69-84C8-F45ECE618716}" destId="{878B3599-399F-4C6A-A04F-BBAAA890074E}" srcOrd="0" destOrd="0" presId="urn:microsoft.com/office/officeart/2008/layout/AlternatingHexagons"/>
    <dgm:cxn modelId="{768192AA-A8C3-46D2-802C-384A65381161}" type="presOf" srcId="{E3862078-8015-4F7A-8B29-FA6DBC9095C3}" destId="{A7B669FC-D893-4C51-8935-A775E754A26B}" srcOrd="0" destOrd="1" presId="urn:microsoft.com/office/officeart/2008/layout/AlternatingHexagons"/>
    <dgm:cxn modelId="{2D58DABB-CB15-4AD9-B075-15AD008B92F4}" srcId="{698E825A-21BF-44E2-A415-CB8817FC05FE}" destId="{6214CFB8-47F1-4F7C-B9D2-AFE0B9D0A099}" srcOrd="2" destOrd="0" parTransId="{6080490A-8F21-429C-BFD1-AD311E61C8D3}" sibTransId="{D18AA604-3054-4FBE-B012-0A125D851282}"/>
    <dgm:cxn modelId="{BD30E4BD-894D-4174-8239-E0EC80B8A1C2}" type="presOf" srcId="{D18AA604-3054-4FBE-B012-0A125D851282}" destId="{68FF7F52-8CBF-44A1-83E5-0D560B6C12C1}" srcOrd="0" destOrd="0" presId="urn:microsoft.com/office/officeart/2008/layout/AlternatingHexagons"/>
    <dgm:cxn modelId="{6949EDBF-1734-4E11-8EA0-D252D83AF290}" type="presOf" srcId="{2699DF22-F0BF-4DD0-B4C1-222129CB64A1}" destId="{A7B669FC-D893-4C51-8935-A775E754A26B}" srcOrd="0" destOrd="0" presId="urn:microsoft.com/office/officeart/2008/layout/AlternatingHexagons"/>
    <dgm:cxn modelId="{A7E2FAC2-55CF-4CEB-B5A3-E1B481E05F72}" srcId="{698E825A-21BF-44E2-A415-CB8817FC05FE}" destId="{CD299EB4-5771-48E8-A9CF-4C7BFC0736A2}" srcOrd="1" destOrd="0" parTransId="{7A5234C2-E6AB-444A-BD45-83C1C735BF17}" sibTransId="{AFA6E801-F7D9-476B-BF4E-7B8890245B9B}"/>
    <dgm:cxn modelId="{C8D877CC-2A5D-4FB2-BB57-C27E17F97029}" srcId="{40C298BE-E72A-415C-A26C-E546A0823DA7}" destId="{2699DF22-F0BF-4DD0-B4C1-222129CB64A1}" srcOrd="0" destOrd="0" parTransId="{E2BE7C53-C654-4FF4-9441-E62AD85BAFF4}" sibTransId="{2A91D389-27DA-4D54-9033-EDBCAA99BC0C}"/>
    <dgm:cxn modelId="{E521A5E0-ED09-459F-88BF-322C2900A210}" type="presOf" srcId="{AFA6E801-F7D9-476B-BF4E-7B8890245B9B}" destId="{90E3359C-44A6-4DDD-812A-5AAF05B83096}" srcOrd="0" destOrd="0" presId="urn:microsoft.com/office/officeart/2008/layout/AlternatingHexagons"/>
    <dgm:cxn modelId="{FAB2D0F7-4653-43E7-BA70-EAD50D9C119F}" srcId="{CD299EB4-5771-48E8-A9CF-4C7BFC0736A2}" destId="{719706FA-487E-4261-8D14-D6BA3AB98C3A}" srcOrd="0" destOrd="0" parTransId="{549DD7DD-D3B9-4394-B8B6-86934D633CA5}" sibTransId="{528456F8-2527-4F3D-8A36-284BBB6C191C}"/>
    <dgm:cxn modelId="{738308FB-1AFE-4517-BC5D-F5170806DF63}" type="presOf" srcId="{6214CFB8-47F1-4F7C-B9D2-AFE0B9D0A099}" destId="{EF269911-464B-4513-B10B-64D5A30AC5B3}" srcOrd="0" destOrd="0" presId="urn:microsoft.com/office/officeart/2008/layout/AlternatingHexagons"/>
    <dgm:cxn modelId="{4BA4630A-B547-4E52-BFBF-BADE5B11CA30}" type="presParOf" srcId="{583F8807-8EA2-4052-BB0A-B4318B27E5A0}" destId="{8B1C10CE-3730-4647-9FCC-BF8EFC33D77A}" srcOrd="0" destOrd="0" presId="urn:microsoft.com/office/officeart/2008/layout/AlternatingHexagons"/>
    <dgm:cxn modelId="{F77AE9DA-E19D-46BE-8752-348636F3C502}" type="presParOf" srcId="{8B1C10CE-3730-4647-9FCC-BF8EFC33D77A}" destId="{15EBAAC3-EB87-4AF1-A450-039DAA000E7F}" srcOrd="0" destOrd="0" presId="urn:microsoft.com/office/officeart/2008/layout/AlternatingHexagons"/>
    <dgm:cxn modelId="{E390D0F9-1F00-4DAD-A74B-BAB3A81542C1}" type="presParOf" srcId="{8B1C10CE-3730-4647-9FCC-BF8EFC33D77A}" destId="{35582457-3C73-42F7-ADDC-AD9836F27042}" srcOrd="1" destOrd="0" presId="urn:microsoft.com/office/officeart/2008/layout/AlternatingHexagons"/>
    <dgm:cxn modelId="{1B85A206-AC84-46A4-83EB-DFCB527BC453}" type="presParOf" srcId="{8B1C10CE-3730-4647-9FCC-BF8EFC33D77A}" destId="{F2E0BE27-8C65-4DFE-8461-B044322E6E2D}" srcOrd="2" destOrd="0" presId="urn:microsoft.com/office/officeart/2008/layout/AlternatingHexagons"/>
    <dgm:cxn modelId="{D6EF4D8A-912D-47BB-8DE6-72BF542361F8}" type="presParOf" srcId="{8B1C10CE-3730-4647-9FCC-BF8EFC33D77A}" destId="{489E476E-EFC6-4614-985F-2CE91EACB468}" srcOrd="3" destOrd="0" presId="urn:microsoft.com/office/officeart/2008/layout/AlternatingHexagons"/>
    <dgm:cxn modelId="{8C0D8F32-B6AD-425B-A2F7-622E6C24E22A}" type="presParOf" srcId="{8B1C10CE-3730-4647-9FCC-BF8EFC33D77A}" destId="{EA5B76A5-5143-466A-8002-919F9B40B869}" srcOrd="4" destOrd="0" presId="urn:microsoft.com/office/officeart/2008/layout/AlternatingHexagons"/>
    <dgm:cxn modelId="{F73E0CFD-7C4E-4A6B-98D1-503FDD978C2E}" type="presParOf" srcId="{583F8807-8EA2-4052-BB0A-B4318B27E5A0}" destId="{24C3E285-823A-4293-B9EF-99B5DD21991E}" srcOrd="1" destOrd="0" presId="urn:microsoft.com/office/officeart/2008/layout/AlternatingHexagons"/>
    <dgm:cxn modelId="{8B9194A5-EC4F-4653-ADD9-CC273E89C0CD}" type="presParOf" srcId="{583F8807-8EA2-4052-BB0A-B4318B27E5A0}" destId="{4F0D162E-C7A0-4E53-8156-47952C997F6D}" srcOrd="2" destOrd="0" presId="urn:microsoft.com/office/officeart/2008/layout/AlternatingHexagons"/>
    <dgm:cxn modelId="{B9EC84C4-F8D5-44A3-98FD-AFB46AC83113}" type="presParOf" srcId="{4F0D162E-C7A0-4E53-8156-47952C997F6D}" destId="{0B90C404-FEE2-4ADD-AC34-FD6416049FD3}" srcOrd="0" destOrd="0" presId="urn:microsoft.com/office/officeart/2008/layout/AlternatingHexagons"/>
    <dgm:cxn modelId="{A05F3245-78DF-4E14-9CC0-BCBB29C1D008}" type="presParOf" srcId="{4F0D162E-C7A0-4E53-8156-47952C997F6D}" destId="{6979C1F3-1211-41DA-B6A8-A31A61C17B57}" srcOrd="1" destOrd="0" presId="urn:microsoft.com/office/officeart/2008/layout/AlternatingHexagons"/>
    <dgm:cxn modelId="{BC7F5F55-80D3-4D06-A41B-9A6D8F6D3653}" type="presParOf" srcId="{4F0D162E-C7A0-4E53-8156-47952C997F6D}" destId="{0C9D2856-38E5-404E-B0CE-6939F3E30A4A}" srcOrd="2" destOrd="0" presId="urn:microsoft.com/office/officeart/2008/layout/AlternatingHexagons"/>
    <dgm:cxn modelId="{2306644E-4843-47CB-818A-7C3E38840A5B}" type="presParOf" srcId="{4F0D162E-C7A0-4E53-8156-47952C997F6D}" destId="{0185A2A5-BE22-4FF7-AAAB-19F110A235D5}" srcOrd="3" destOrd="0" presId="urn:microsoft.com/office/officeart/2008/layout/AlternatingHexagons"/>
    <dgm:cxn modelId="{5ED3F470-505C-4614-949A-1AA02B00E90E}" type="presParOf" srcId="{4F0D162E-C7A0-4E53-8156-47952C997F6D}" destId="{90E3359C-44A6-4DDD-812A-5AAF05B83096}" srcOrd="4" destOrd="0" presId="urn:microsoft.com/office/officeart/2008/layout/AlternatingHexagons"/>
    <dgm:cxn modelId="{53C7EDFE-D705-47CE-ADD4-1D74BA52C278}" type="presParOf" srcId="{583F8807-8EA2-4052-BB0A-B4318B27E5A0}" destId="{9D03F836-723B-4D3B-A4B4-12E3D39379D8}" srcOrd="3" destOrd="0" presId="urn:microsoft.com/office/officeart/2008/layout/AlternatingHexagons"/>
    <dgm:cxn modelId="{F74BFFAD-9A87-4253-8AFA-177A24B99C6D}" type="presParOf" srcId="{583F8807-8EA2-4052-BB0A-B4318B27E5A0}" destId="{3B794953-8610-44C5-A13C-989B59EBD029}" srcOrd="4" destOrd="0" presId="urn:microsoft.com/office/officeart/2008/layout/AlternatingHexagons"/>
    <dgm:cxn modelId="{310154B6-46B9-4743-A9C8-B1A480A306D2}" type="presParOf" srcId="{3B794953-8610-44C5-A13C-989B59EBD029}" destId="{EF269911-464B-4513-B10B-64D5A30AC5B3}" srcOrd="0" destOrd="0" presId="urn:microsoft.com/office/officeart/2008/layout/AlternatingHexagons"/>
    <dgm:cxn modelId="{87CF77FB-2C32-48F4-995E-0F7808E11979}" type="presParOf" srcId="{3B794953-8610-44C5-A13C-989B59EBD029}" destId="{878B3599-399F-4C6A-A04F-BBAAA890074E}" srcOrd="1" destOrd="0" presId="urn:microsoft.com/office/officeart/2008/layout/AlternatingHexagons"/>
    <dgm:cxn modelId="{D0DCFDEB-98BA-4B8D-B4ED-9A5956177B47}" type="presParOf" srcId="{3B794953-8610-44C5-A13C-989B59EBD029}" destId="{4FCE12BC-60EE-48F5-B80E-25970489B9D5}" srcOrd="2" destOrd="0" presId="urn:microsoft.com/office/officeart/2008/layout/AlternatingHexagons"/>
    <dgm:cxn modelId="{6F863E93-3026-4119-A672-C860828342A4}" type="presParOf" srcId="{3B794953-8610-44C5-A13C-989B59EBD029}" destId="{C436533B-8569-4F3C-9FF7-3D2B1B47694A}" srcOrd="3" destOrd="0" presId="urn:microsoft.com/office/officeart/2008/layout/AlternatingHexagons"/>
    <dgm:cxn modelId="{061912B3-B47A-4D70-A1AA-004A4FBA25CF}" type="presParOf" srcId="{3B794953-8610-44C5-A13C-989B59EBD029}" destId="{68FF7F52-8CBF-44A1-83E5-0D560B6C12C1}" srcOrd="4" destOrd="0" presId="urn:microsoft.com/office/officeart/2008/layout/AlternatingHexagons"/>
    <dgm:cxn modelId="{DB18C77C-2692-4B56-BC95-295AC1413EBE}" type="presParOf" srcId="{583F8807-8EA2-4052-BB0A-B4318B27E5A0}" destId="{4B3E47CA-276D-41BA-9500-F2448D190FE1}" srcOrd="5" destOrd="0" presId="urn:microsoft.com/office/officeart/2008/layout/AlternatingHexagons"/>
    <dgm:cxn modelId="{817928C1-6DA2-48E7-925A-B7607953922C}" type="presParOf" srcId="{583F8807-8EA2-4052-BB0A-B4318B27E5A0}" destId="{31281B66-3397-45FF-B7FC-8B32E817D71B}" srcOrd="6" destOrd="0" presId="urn:microsoft.com/office/officeart/2008/layout/AlternatingHexagons"/>
    <dgm:cxn modelId="{E43CE967-C691-49AA-8E98-029D9E5EC05D}" type="presParOf" srcId="{31281B66-3397-45FF-B7FC-8B32E817D71B}" destId="{AF5A22DA-11FB-4C68-B5C2-A9EF3CB1EFBD}" srcOrd="0" destOrd="0" presId="urn:microsoft.com/office/officeart/2008/layout/AlternatingHexagons"/>
    <dgm:cxn modelId="{33067EF6-B852-4A07-B9D4-226FB8DA9E2A}" type="presParOf" srcId="{31281B66-3397-45FF-B7FC-8B32E817D71B}" destId="{A7B669FC-D893-4C51-8935-A775E754A26B}" srcOrd="1" destOrd="0" presId="urn:microsoft.com/office/officeart/2008/layout/AlternatingHexagons"/>
    <dgm:cxn modelId="{B9FB77D0-3C8E-4A67-8293-F226517C4E33}" type="presParOf" srcId="{31281B66-3397-45FF-B7FC-8B32E817D71B}" destId="{EA6A0206-638F-4834-B8BF-A9869045FAC7}" srcOrd="2" destOrd="0" presId="urn:microsoft.com/office/officeart/2008/layout/AlternatingHexagons"/>
    <dgm:cxn modelId="{29B51715-EF7B-4454-8EFD-9CBA08499466}" type="presParOf" srcId="{31281B66-3397-45FF-B7FC-8B32E817D71B}" destId="{DFCF7209-8A48-4367-AB27-E33A0BBF7F02}" srcOrd="3" destOrd="0" presId="urn:microsoft.com/office/officeart/2008/layout/AlternatingHexagons"/>
    <dgm:cxn modelId="{BE22ABDA-9F17-4662-AFB3-7ABEDD5CC0A3}" type="presParOf" srcId="{31281B66-3397-45FF-B7FC-8B32E817D71B}" destId="{3D9C5A89-80BD-4686-A045-06BCB7FA5F8C}" srcOrd="4" destOrd="0" presId="urn:microsoft.com/office/officeart/2008/layout/AlternatingHexagon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F8224B-6366-4430-9E2C-ED8E0AF8A190}">
      <dsp:nvSpPr>
        <dsp:cNvPr id="0" name=""/>
        <dsp:cNvSpPr/>
      </dsp:nvSpPr>
      <dsp:spPr>
        <a:xfrm>
          <a:off x="288610" y="407943"/>
          <a:ext cx="3497402" cy="1473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r" defTabSz="889000">
            <a:lnSpc>
              <a:spcPct val="90000"/>
            </a:lnSpc>
            <a:spcBef>
              <a:spcPct val="0"/>
            </a:spcBef>
            <a:spcAft>
              <a:spcPct val="35000"/>
            </a:spcAft>
            <a:buNone/>
          </a:pPr>
          <a:r>
            <a:rPr lang="en-US" altLang="zh-CN" sz="2000" b="1" kern="1200" dirty="0">
              <a:solidFill>
                <a:schemeClr val="tx1"/>
              </a:solidFill>
              <a:latin typeface="Noto Sans CJK SC Black" panose="020B0A00000000000000" pitchFamily="34" charset="-122"/>
              <a:ea typeface="Noto Sans CJK SC Black" panose="020B0A00000000000000" pitchFamily="34" charset="-122"/>
              <a:cs typeface="Open Sans" charset="0"/>
            </a:rPr>
            <a:t>Active Participants</a:t>
          </a:r>
        </a:p>
        <a:p>
          <a:pPr marL="0" lvl="0" indent="0" algn="r" defTabSz="889000">
            <a:lnSpc>
              <a:spcPct val="90000"/>
            </a:lnSpc>
            <a:spcBef>
              <a:spcPct val="0"/>
            </a:spcBef>
            <a:spcAft>
              <a:spcPct val="35000"/>
            </a:spcAft>
            <a:buNone/>
          </a:pPr>
          <a:r>
            <a:rPr lang="zh-CN" altLang="zh-CN" sz="2000" b="1" kern="1200" dirty="0">
              <a:solidFill>
                <a:schemeClr val="tx1"/>
              </a:solidFill>
              <a:ea typeface="Noto Sans CJK SC Black" panose="020B0A00000000000000" pitchFamily="34" charset="-122"/>
              <a:cs typeface="Open Sans" charset="0"/>
            </a:rPr>
            <a:t>积极的参与者</a:t>
          </a:r>
          <a:br>
            <a:rPr lang="en-US" sz="2000" b="1" kern="1200" dirty="0">
              <a:solidFill>
                <a:schemeClr val="tx1"/>
              </a:solidFill>
              <a:latin typeface="Noto Sans CJK SC Black" panose="020B0A00000000000000" pitchFamily="34" charset="-122"/>
              <a:ea typeface="Noto Sans CJK SC Black" panose="020B0A00000000000000" pitchFamily="34" charset="-122"/>
              <a:cs typeface="Open Sans" charset="0"/>
            </a:rPr>
          </a:br>
          <a:r>
            <a:rPr lang="en-US" sz="4800" kern="1200" dirty="0">
              <a:solidFill>
                <a:schemeClr val="tx1"/>
              </a:solidFill>
              <a:latin typeface="Noto Sans CJK SC Black" panose="020B0A00000000000000" pitchFamily="34" charset="-122"/>
              <a:ea typeface="Noto Sans CJK SC Black" panose="020B0A00000000000000" pitchFamily="34" charset="-122"/>
              <a:cs typeface="Open Sans" charset="0"/>
            </a:rPr>
            <a:t>70+</a:t>
          </a:r>
          <a:endParaRPr lang="en-US" sz="4800" kern="1200" dirty="0">
            <a:solidFill>
              <a:schemeClr val="tx1"/>
            </a:solidFill>
          </a:endParaRPr>
        </a:p>
      </dsp:txBody>
      <dsp:txXfrm>
        <a:off x="288610" y="407943"/>
        <a:ext cx="3497402" cy="1473378"/>
      </dsp:txXfrm>
    </dsp:sp>
    <dsp:sp modelId="{283C74EC-44C5-4586-95DB-03DAC15A223D}">
      <dsp:nvSpPr>
        <dsp:cNvPr id="0" name=""/>
        <dsp:cNvSpPr/>
      </dsp:nvSpPr>
      <dsp:spPr>
        <a:xfrm>
          <a:off x="2014822" y="-3161381"/>
          <a:ext cx="7059950" cy="7059950"/>
        </a:xfrm>
        <a:prstGeom prst="circularArrow">
          <a:avLst>
            <a:gd name="adj1" fmla="val 4070"/>
            <a:gd name="adj2" fmla="val 255775"/>
            <a:gd name="adj3" fmla="val 21302197"/>
            <a:gd name="adj4" fmla="val 10757972"/>
            <a:gd name="adj5" fmla="val 4748"/>
          </a:avLst>
        </a:prstGeom>
        <a:noFill/>
        <a:ln w="19050" cap="flat" cmpd="sng" algn="ctr">
          <a:noFill/>
          <a:prstDash val="solid"/>
          <a:miter lim="800000"/>
        </a:ln>
        <a:effectLst/>
      </dsp:spPr>
      <dsp:style>
        <a:lnRef idx="3">
          <a:scrgbClr r="0" g="0" b="0"/>
        </a:lnRef>
        <a:fillRef idx="1">
          <a:scrgbClr r="0" g="0" b="0"/>
        </a:fillRef>
        <a:effectRef idx="1">
          <a:scrgbClr r="0" g="0" b="0"/>
        </a:effectRef>
        <a:fontRef idx="minor">
          <a:schemeClr val="lt1"/>
        </a:fontRef>
      </dsp:style>
    </dsp:sp>
    <dsp:sp modelId="{F9575516-E36B-4F30-A63E-E740456DE93B}">
      <dsp:nvSpPr>
        <dsp:cNvPr id="0" name=""/>
        <dsp:cNvSpPr/>
      </dsp:nvSpPr>
      <dsp:spPr>
        <a:xfrm>
          <a:off x="7299830" y="329244"/>
          <a:ext cx="3525646" cy="1473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l" defTabSz="889000">
            <a:lnSpc>
              <a:spcPct val="90000"/>
            </a:lnSpc>
            <a:spcBef>
              <a:spcPct val="0"/>
            </a:spcBef>
            <a:spcAft>
              <a:spcPct val="35000"/>
            </a:spcAft>
            <a:buNone/>
          </a:pPr>
          <a:r>
            <a:rPr lang="en-US" altLang="zh-CN" sz="2000" b="1" kern="1200" dirty="0">
              <a:solidFill>
                <a:schemeClr val="tx1"/>
              </a:solidFill>
              <a:latin typeface="Noto Sans CJK SC Black" panose="020B0A00000000000000" pitchFamily="34" charset="-122"/>
              <a:ea typeface="Noto Sans CJK SC Black" panose="020B0A00000000000000" pitchFamily="34" charset="-122"/>
              <a:cs typeface="Open Sans" charset="0"/>
            </a:rPr>
            <a:t>Prototypes</a:t>
          </a:r>
        </a:p>
        <a:p>
          <a:pPr marL="0" lvl="0" indent="0" algn="l" defTabSz="889000">
            <a:lnSpc>
              <a:spcPct val="90000"/>
            </a:lnSpc>
            <a:spcBef>
              <a:spcPct val="0"/>
            </a:spcBef>
            <a:spcAft>
              <a:spcPct val="35000"/>
            </a:spcAft>
            <a:buNone/>
          </a:pPr>
          <a:r>
            <a:rPr lang="zh-CN" altLang="en-US" sz="2000" b="1" kern="1200" dirty="0">
              <a:solidFill>
                <a:schemeClr val="tx1"/>
              </a:solidFill>
              <a:latin typeface="Noto Sans CJK SC Black" panose="020B0A00000000000000" pitchFamily="34" charset="-122"/>
              <a:ea typeface="Noto Sans CJK SC Black" panose="020B0A00000000000000" pitchFamily="34" charset="-122"/>
              <a:cs typeface="Open Sans" charset="0"/>
            </a:rPr>
            <a:t>原型</a:t>
          </a:r>
          <a:br>
            <a:rPr lang="en-US" sz="1200" b="1" kern="1200" dirty="0">
              <a:solidFill>
                <a:schemeClr val="tx1"/>
              </a:solidFill>
              <a:latin typeface="Noto Sans CJK SC Black" panose="020B0A00000000000000" pitchFamily="34" charset="-122"/>
              <a:ea typeface="Noto Sans CJK SC Black" panose="020B0A00000000000000" pitchFamily="34" charset="-122"/>
              <a:cs typeface="Open Sans" charset="0"/>
            </a:rPr>
          </a:br>
          <a:r>
            <a:rPr lang="en-US" sz="4800" kern="1200" dirty="0">
              <a:solidFill>
                <a:schemeClr val="tx1"/>
              </a:solidFill>
              <a:latin typeface="Noto Sans CJK SC Black" panose="020B0A00000000000000" pitchFamily="34" charset="-122"/>
              <a:ea typeface="Noto Sans CJK SC Black" panose="020B0A00000000000000" pitchFamily="34" charset="-122"/>
              <a:cs typeface="Open Sans" charset="0"/>
            </a:rPr>
            <a:t>130+</a:t>
          </a:r>
          <a:endParaRPr lang="en-US" sz="4800" kern="1200" dirty="0"/>
        </a:p>
      </dsp:txBody>
      <dsp:txXfrm>
        <a:off x="7299830" y="329244"/>
        <a:ext cx="3525646" cy="1473378"/>
      </dsp:txXfrm>
    </dsp:sp>
    <dsp:sp modelId="{905627E6-482C-49A4-8B9F-93368160DA57}">
      <dsp:nvSpPr>
        <dsp:cNvPr id="0" name=""/>
        <dsp:cNvSpPr/>
      </dsp:nvSpPr>
      <dsp:spPr>
        <a:xfrm>
          <a:off x="5455026" y="341745"/>
          <a:ext cx="4162855" cy="4162855"/>
        </a:xfrm>
        <a:prstGeom prst="circularArrow">
          <a:avLst>
            <a:gd name="adj1" fmla="val 6902"/>
            <a:gd name="adj2" fmla="val 465325"/>
            <a:gd name="adj3" fmla="val 52968"/>
            <a:gd name="adj4" fmla="val 20368710"/>
            <a:gd name="adj5" fmla="val 8052"/>
          </a:avLst>
        </a:prstGeom>
        <a:noFill/>
        <a:ln w="19050" cap="flat" cmpd="sng" algn="ctr">
          <a:noFill/>
          <a:prstDash val="solid"/>
          <a:miter lim="800000"/>
        </a:ln>
        <a:effectLst/>
      </dsp:spPr>
      <dsp:style>
        <a:lnRef idx="3">
          <a:scrgbClr r="0" g="0" b="0"/>
        </a:lnRef>
        <a:fillRef idx="1">
          <a:scrgbClr r="0" g="0" b="0"/>
        </a:fillRef>
        <a:effectRef idx="1">
          <a:scrgbClr r="0" g="0" b="0"/>
        </a:effectRef>
        <a:fontRef idx="minor">
          <a:schemeClr val="lt1"/>
        </a:fontRef>
      </dsp:style>
    </dsp:sp>
    <dsp:sp modelId="{65E1F525-DAFA-4AD7-A55B-6B1302854743}">
      <dsp:nvSpPr>
        <dsp:cNvPr id="0" name=""/>
        <dsp:cNvSpPr/>
      </dsp:nvSpPr>
      <dsp:spPr>
        <a:xfrm>
          <a:off x="7312389" y="2689044"/>
          <a:ext cx="3557560" cy="1473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l" defTabSz="889000">
            <a:lnSpc>
              <a:spcPct val="90000"/>
            </a:lnSpc>
            <a:spcBef>
              <a:spcPct val="0"/>
            </a:spcBef>
            <a:spcAft>
              <a:spcPct val="35000"/>
            </a:spcAft>
            <a:buNone/>
          </a:pPr>
          <a:r>
            <a:rPr lang="en-US" altLang="zh-CN" sz="2000" b="1" kern="1200" dirty="0">
              <a:solidFill>
                <a:schemeClr val="tx1"/>
              </a:solidFill>
              <a:latin typeface="Noto Sans CJK SC Black" panose="020B0A00000000000000" pitchFamily="34" charset="-122"/>
              <a:ea typeface="Noto Sans CJK SC Black" panose="020B0A00000000000000" pitchFamily="34" charset="-122"/>
              <a:cs typeface="Open Sans" charset="0"/>
            </a:rPr>
            <a:t>Certified Square Feet</a:t>
          </a:r>
        </a:p>
        <a:p>
          <a:pPr marL="0" lvl="0" indent="0" algn="l" defTabSz="889000">
            <a:lnSpc>
              <a:spcPct val="90000"/>
            </a:lnSpc>
            <a:spcBef>
              <a:spcPct val="0"/>
            </a:spcBef>
            <a:spcAft>
              <a:spcPct val="35000"/>
            </a:spcAft>
            <a:buNone/>
          </a:pPr>
          <a:r>
            <a:rPr lang="zh-CN" altLang="en-US" sz="2000" b="1" kern="1200" dirty="0">
              <a:solidFill>
                <a:schemeClr val="tx1"/>
              </a:solidFill>
              <a:latin typeface="Noto Sans CJK SC Black" panose="020B0A00000000000000" pitchFamily="34" charset="-122"/>
              <a:ea typeface="Noto Sans CJK SC Black" panose="020B0A00000000000000" pitchFamily="34" charset="-122"/>
              <a:cs typeface="Open Sans" charset="0"/>
            </a:rPr>
            <a:t>已认证的平方英尺</a:t>
          </a:r>
          <a:br>
            <a:rPr lang="en-US" sz="2000" b="1" kern="1200" dirty="0">
              <a:solidFill>
                <a:schemeClr val="tx1"/>
              </a:solidFill>
              <a:latin typeface="Noto Sans CJK SC Black" panose="020B0A00000000000000" pitchFamily="34" charset="-122"/>
              <a:ea typeface="Noto Sans CJK SC Black" panose="020B0A00000000000000" pitchFamily="34" charset="-122"/>
              <a:cs typeface="Open Sans" charset="0"/>
            </a:rPr>
          </a:br>
          <a:r>
            <a:rPr lang="en-US" sz="4800" kern="1200" dirty="0">
              <a:solidFill>
                <a:schemeClr val="tx1"/>
              </a:solidFill>
              <a:latin typeface="Noto Sans CJK SC Black" panose="020B0A00000000000000" pitchFamily="34" charset="-122"/>
              <a:ea typeface="Noto Sans CJK SC Black" panose="020B0A00000000000000" pitchFamily="34" charset="-122"/>
              <a:cs typeface="Open Sans" charset="0"/>
            </a:rPr>
            <a:t>730 M</a:t>
          </a:r>
          <a:endParaRPr lang="en-US" sz="4800" kern="1200" dirty="0"/>
        </a:p>
      </dsp:txBody>
      <dsp:txXfrm>
        <a:off x="7312389" y="2689044"/>
        <a:ext cx="3557560" cy="1473378"/>
      </dsp:txXfrm>
    </dsp:sp>
    <dsp:sp modelId="{8E955F0A-9AAA-40EB-91A2-DC194BE29A85}">
      <dsp:nvSpPr>
        <dsp:cNvPr id="0" name=""/>
        <dsp:cNvSpPr/>
      </dsp:nvSpPr>
      <dsp:spPr>
        <a:xfrm>
          <a:off x="1968520" y="630809"/>
          <a:ext cx="7062472" cy="7062472"/>
        </a:xfrm>
        <a:prstGeom prst="circularArrow">
          <a:avLst>
            <a:gd name="adj1" fmla="val 4068"/>
            <a:gd name="adj2" fmla="val 255675"/>
            <a:gd name="adj3" fmla="val 10544728"/>
            <a:gd name="adj4" fmla="val 403"/>
            <a:gd name="adj5" fmla="val 4746"/>
          </a:avLst>
        </a:prstGeom>
        <a:noFill/>
        <a:ln w="19050" cap="flat" cmpd="sng" algn="ctr">
          <a:noFill/>
          <a:prstDash val="solid"/>
          <a:miter lim="800000"/>
        </a:ln>
        <a:effectLst/>
      </dsp:spPr>
      <dsp:style>
        <a:lnRef idx="3">
          <a:scrgbClr r="0" g="0" b="0"/>
        </a:lnRef>
        <a:fillRef idx="1">
          <a:scrgbClr r="0" g="0" b="0"/>
        </a:fillRef>
        <a:effectRef idx="1">
          <a:scrgbClr r="0" g="0" b="0"/>
        </a:effectRef>
        <a:fontRef idx="minor">
          <a:schemeClr val="lt1"/>
        </a:fontRef>
      </dsp:style>
    </dsp:sp>
    <dsp:sp modelId="{3D5A019D-7887-41AF-B9D7-1E0FF2A19CE5}">
      <dsp:nvSpPr>
        <dsp:cNvPr id="0" name=""/>
        <dsp:cNvSpPr/>
      </dsp:nvSpPr>
      <dsp:spPr>
        <a:xfrm>
          <a:off x="24500" y="2688290"/>
          <a:ext cx="3771465" cy="1473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r" defTabSz="889000">
            <a:lnSpc>
              <a:spcPct val="90000"/>
            </a:lnSpc>
            <a:spcBef>
              <a:spcPct val="0"/>
            </a:spcBef>
            <a:spcAft>
              <a:spcPct val="35000"/>
            </a:spcAft>
            <a:buNone/>
          </a:pPr>
          <a:r>
            <a:rPr lang="en-US" altLang="zh-CN" sz="2000" b="1" kern="1200" dirty="0">
              <a:solidFill>
                <a:schemeClr val="tx1"/>
              </a:solidFill>
              <a:latin typeface="Noto Sans CJK SC Black" panose="020B0A00000000000000" pitchFamily="34" charset="-122"/>
              <a:ea typeface="Noto Sans CJK SC Black" panose="020B0A00000000000000" pitchFamily="34" charset="-122"/>
              <a:cs typeface="Open Sans" charset="0"/>
            </a:rPr>
            <a:t>Certified Projects</a:t>
          </a:r>
        </a:p>
        <a:p>
          <a:pPr marL="0" lvl="0" indent="0" algn="r" defTabSz="889000">
            <a:lnSpc>
              <a:spcPct val="90000"/>
            </a:lnSpc>
            <a:spcBef>
              <a:spcPct val="0"/>
            </a:spcBef>
            <a:spcAft>
              <a:spcPct val="35000"/>
            </a:spcAft>
            <a:buNone/>
          </a:pPr>
          <a:r>
            <a:rPr lang="zh-CN" altLang="en-US" sz="2000" b="1" kern="1200" dirty="0">
              <a:solidFill>
                <a:schemeClr val="tx1"/>
              </a:solidFill>
              <a:latin typeface="Noto Sans CJK SC Black" panose="020B0A00000000000000" pitchFamily="34" charset="-122"/>
              <a:ea typeface="Noto Sans CJK SC Black" panose="020B0A00000000000000" pitchFamily="34" charset="-122"/>
              <a:cs typeface="Open Sans" charset="0"/>
            </a:rPr>
            <a:t>已认证的项目</a:t>
          </a:r>
          <a:br>
            <a:rPr lang="en-US" sz="2000" b="1" kern="1200" dirty="0">
              <a:solidFill>
                <a:schemeClr val="tx1"/>
              </a:solidFill>
              <a:latin typeface="Noto Sans CJK SC Black" panose="020B0A00000000000000" pitchFamily="34" charset="-122"/>
              <a:ea typeface="Noto Sans CJK SC Black" panose="020B0A00000000000000" pitchFamily="34" charset="-122"/>
              <a:cs typeface="Open Sans" charset="0"/>
            </a:rPr>
          </a:br>
          <a:r>
            <a:rPr lang="en-US" sz="4800" kern="1200" dirty="0">
              <a:solidFill>
                <a:schemeClr val="tx1"/>
              </a:solidFill>
              <a:latin typeface="Noto Sans CJK SC Black" panose="020B0A00000000000000" pitchFamily="34" charset="-122"/>
              <a:ea typeface="Noto Sans CJK SC Black" panose="020B0A00000000000000" pitchFamily="34" charset="-122"/>
              <a:cs typeface="Open Sans" charset="0"/>
            </a:rPr>
            <a:t>6600+</a:t>
          </a:r>
          <a:endParaRPr lang="en-US" sz="4800" kern="1200" dirty="0"/>
        </a:p>
      </dsp:txBody>
      <dsp:txXfrm>
        <a:off x="24500" y="2688290"/>
        <a:ext cx="3771465" cy="1473378"/>
      </dsp:txXfrm>
    </dsp:sp>
    <dsp:sp modelId="{FFD88F73-CBFF-4DB3-B2ED-430531249B91}">
      <dsp:nvSpPr>
        <dsp:cNvPr id="0" name=""/>
        <dsp:cNvSpPr/>
      </dsp:nvSpPr>
      <dsp:spPr>
        <a:xfrm>
          <a:off x="1404442" y="623055"/>
          <a:ext cx="4162855" cy="4162855"/>
        </a:xfrm>
        <a:prstGeom prst="circularArrow">
          <a:avLst>
            <a:gd name="adj1" fmla="val 6902"/>
            <a:gd name="adj2" fmla="val 465325"/>
            <a:gd name="adj3" fmla="val 11997354"/>
            <a:gd name="adj4" fmla="val 10831449"/>
            <a:gd name="adj5" fmla="val 8052"/>
          </a:avLst>
        </a:prstGeom>
        <a:noFill/>
        <a:ln w="19050" cap="flat" cmpd="sng" algn="ctr">
          <a:noFill/>
          <a:prstDash val="solid"/>
          <a:miter lim="800000"/>
        </a:ln>
        <a:effectLst/>
      </dsp:spPr>
      <dsp:style>
        <a:lnRef idx="3">
          <a:scrgbClr r="0" g="0" b="0"/>
        </a:lnRef>
        <a:fillRef idx="1">
          <a:scrgbClr r="0" g="0" b="0"/>
        </a:fillRef>
        <a:effectRef idx="1">
          <a:scrgbClr r="0" g="0" b="0"/>
        </a:effectRef>
        <a:fontRef idx="minor">
          <a:schemeClr val="lt1"/>
        </a:fontRef>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EBAAC3-EB87-4AF1-A450-039DAA000E7F}">
      <dsp:nvSpPr>
        <dsp:cNvPr id="0" name=""/>
        <dsp:cNvSpPr/>
      </dsp:nvSpPr>
      <dsp:spPr>
        <a:xfrm rot="5400000">
          <a:off x="4079262" y="1969908"/>
          <a:ext cx="1513407" cy="1525780"/>
        </a:xfrm>
        <a:prstGeom prst="diamond">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4454521" y="2354446"/>
        <a:ext cx="762890" cy="756703"/>
      </dsp:txXfrm>
    </dsp:sp>
    <dsp:sp modelId="{35582457-3C73-42F7-ADDC-AD9836F27042}">
      <dsp:nvSpPr>
        <dsp:cNvPr id="0" name=""/>
        <dsp:cNvSpPr/>
      </dsp:nvSpPr>
      <dsp:spPr>
        <a:xfrm>
          <a:off x="5783481" y="1739211"/>
          <a:ext cx="2286945"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Office</a:t>
          </a:r>
        </a:p>
        <a:p>
          <a:pPr marL="0" lvl="0" indent="0" algn="l" defTabSz="622300">
            <a:lnSpc>
              <a:spcPct val="90000"/>
            </a:lnSpc>
            <a:spcBef>
              <a:spcPct val="0"/>
            </a:spcBef>
            <a:spcAft>
              <a:spcPct val="35000"/>
            </a:spcAft>
            <a:buNone/>
          </a:pPr>
          <a:r>
            <a:rPr lang="zh-CN" altLang="en-US" sz="1400" b="1" kern="1200" dirty="0">
              <a:solidFill>
                <a:schemeClr val="tx1"/>
              </a:solidFill>
              <a:ea typeface="Noto Sans CJK SC Black" panose="020B0A00000000000000" pitchFamily="34" charset="-122"/>
              <a:cs typeface="Open Sans" charset="0"/>
            </a:rPr>
            <a:t>办公</a:t>
          </a:r>
          <a:endParaRPr lang="en-US" sz="1400" b="1" kern="1200" dirty="0">
            <a:solidFill>
              <a:schemeClr val="accent2"/>
            </a:solidFill>
          </a:endParaRPr>
        </a:p>
      </dsp:txBody>
      <dsp:txXfrm>
        <a:off x="5783481" y="1739211"/>
        <a:ext cx="2286945" cy="777875"/>
      </dsp:txXfrm>
    </dsp:sp>
    <dsp:sp modelId="{EA5B76A5-5143-466A-8002-919F9B40B869}">
      <dsp:nvSpPr>
        <dsp:cNvPr id="0" name=""/>
        <dsp:cNvSpPr/>
      </dsp:nvSpPr>
      <dsp:spPr>
        <a:xfrm rot="5400000">
          <a:off x="2133391" y="108057"/>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2456074" y="435034"/>
        <a:ext cx="651091" cy="648229"/>
      </dsp:txXfrm>
    </dsp:sp>
    <dsp:sp modelId="{0B90C404-FEE2-4ADD-AC34-FD6416049FD3}">
      <dsp:nvSpPr>
        <dsp:cNvPr id="0" name=""/>
        <dsp:cNvSpPr/>
      </dsp:nvSpPr>
      <dsp:spPr>
        <a:xfrm rot="5400000">
          <a:off x="4087229" y="3514033"/>
          <a:ext cx="1485157" cy="1543444"/>
        </a:xfrm>
        <a:prstGeom prst="diamond">
          <a:avLst/>
        </a:prstGeom>
        <a:solidFill>
          <a:schemeClr val="tx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endParaRPr lang="en-US" sz="1400" b="1" kern="1200" dirty="0"/>
        </a:p>
      </dsp:txBody>
      <dsp:txXfrm rot="-5400000">
        <a:off x="4443947" y="3914465"/>
        <a:ext cx="771722" cy="742579"/>
      </dsp:txXfrm>
    </dsp:sp>
    <dsp:sp modelId="{6979C1F3-1211-41DA-B6A8-A31A61C17B57}">
      <dsp:nvSpPr>
        <dsp:cNvPr id="0" name=""/>
        <dsp:cNvSpPr/>
      </dsp:nvSpPr>
      <dsp:spPr>
        <a:xfrm>
          <a:off x="1879325" y="2038490"/>
          <a:ext cx="1868505"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r" defTabSz="622300">
            <a:lnSpc>
              <a:spcPct val="90000"/>
            </a:lnSpc>
            <a:spcBef>
              <a:spcPct val="0"/>
            </a:spcBef>
            <a:spcAft>
              <a:spcPct val="35000"/>
            </a:spcAft>
            <a:buNone/>
          </a:pPr>
          <a:r>
            <a:rPr lang="en-US" altLang="zh-CN"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Retails</a:t>
          </a:r>
        </a:p>
        <a:p>
          <a:pPr marL="0" lvl="0" indent="0" algn="r" defTabSz="622300">
            <a:lnSpc>
              <a:spcPct val="90000"/>
            </a:lnSpc>
            <a:spcBef>
              <a:spcPct val="0"/>
            </a:spcBef>
            <a:spcAft>
              <a:spcPct val="35000"/>
            </a:spcAft>
            <a:buNone/>
          </a:pPr>
          <a:r>
            <a:rPr lang="zh-CN" alt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零售</a:t>
          </a:r>
          <a:endParaRPr 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endParaRPr>
        </a:p>
        <a:p>
          <a:pPr marL="0" lvl="0" indent="0" algn="r" defTabSz="533400">
            <a:lnSpc>
              <a:spcPct val="90000"/>
            </a:lnSpc>
            <a:spcBef>
              <a:spcPct val="0"/>
            </a:spcBef>
            <a:spcAft>
              <a:spcPct val="35000"/>
            </a:spcAft>
            <a:buNone/>
          </a:pPr>
          <a:endParaRPr lang="en-US" sz="1200" kern="1200" dirty="0">
            <a:solidFill>
              <a:schemeClr val="tx1"/>
            </a:solidFill>
          </a:endParaRPr>
        </a:p>
      </dsp:txBody>
      <dsp:txXfrm>
        <a:off x="1879325" y="2038490"/>
        <a:ext cx="1868505" cy="777875"/>
      </dsp:txXfrm>
    </dsp:sp>
    <dsp:sp modelId="{90E3359C-44A6-4DDD-812A-5AAF05B83096}">
      <dsp:nvSpPr>
        <dsp:cNvPr id="0" name=""/>
        <dsp:cNvSpPr/>
      </dsp:nvSpPr>
      <dsp:spPr>
        <a:xfrm rot="5400000">
          <a:off x="4888784" y="3019958"/>
          <a:ext cx="1296458" cy="1127918"/>
        </a:xfrm>
        <a:prstGeom prst="hexagon">
          <a:avLst>
            <a:gd name="adj" fmla="val 25000"/>
            <a:gd name="vf" fmla="val 115470"/>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5148821" y="3137719"/>
        <a:ext cx="776384" cy="892396"/>
      </dsp:txXfrm>
    </dsp:sp>
    <dsp:sp modelId="{EF269911-464B-4513-B10B-64D5A30AC5B3}">
      <dsp:nvSpPr>
        <dsp:cNvPr id="0" name=""/>
        <dsp:cNvSpPr/>
      </dsp:nvSpPr>
      <dsp:spPr>
        <a:xfrm rot="5400000">
          <a:off x="4881580" y="2744970"/>
          <a:ext cx="1513407" cy="1525780"/>
        </a:xfrm>
        <a:prstGeom prst="diamond">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5256839" y="3129508"/>
        <a:ext cx="762890" cy="756703"/>
      </dsp:txXfrm>
    </dsp:sp>
    <dsp:sp modelId="{878B3599-399F-4C6A-A04F-BBAAA890074E}">
      <dsp:nvSpPr>
        <dsp:cNvPr id="0" name=""/>
        <dsp:cNvSpPr/>
      </dsp:nvSpPr>
      <dsp:spPr>
        <a:xfrm>
          <a:off x="6114690" y="3878256"/>
          <a:ext cx="1858084"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Residence</a:t>
          </a:r>
        </a:p>
        <a:p>
          <a:pPr marL="0" lvl="0" indent="0" algn="l" defTabSz="622300">
            <a:lnSpc>
              <a:spcPct val="90000"/>
            </a:lnSpc>
            <a:spcBef>
              <a:spcPct val="0"/>
            </a:spcBef>
            <a:spcAft>
              <a:spcPct val="35000"/>
            </a:spcAft>
            <a:buNone/>
          </a:pPr>
          <a:r>
            <a:rPr lang="zh-CN" altLang="en-US"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住宅</a:t>
          </a:r>
          <a:endPar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endParaRPr>
        </a:p>
      </dsp:txBody>
      <dsp:txXfrm>
        <a:off x="6114690" y="3878256"/>
        <a:ext cx="1858084" cy="777875"/>
      </dsp:txXfrm>
    </dsp:sp>
    <dsp:sp modelId="{68FF7F52-8CBF-44A1-83E5-0D560B6C12C1}">
      <dsp:nvSpPr>
        <dsp:cNvPr id="0" name=""/>
        <dsp:cNvSpPr/>
      </dsp:nvSpPr>
      <dsp:spPr>
        <a:xfrm rot="5400000">
          <a:off x="2294859" y="2706471"/>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2617542" y="3033448"/>
        <a:ext cx="651091" cy="648229"/>
      </dsp:txXfrm>
    </dsp:sp>
    <dsp:sp modelId="{AF5A22DA-11FB-4C68-B5C2-A9EF3CB1EFBD}">
      <dsp:nvSpPr>
        <dsp:cNvPr id="0" name=""/>
        <dsp:cNvSpPr/>
      </dsp:nvSpPr>
      <dsp:spPr>
        <a:xfrm rot="5400000">
          <a:off x="3289809" y="2739259"/>
          <a:ext cx="1489747" cy="1525780"/>
        </a:xfrm>
        <a:prstGeom prst="diamond">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3653238" y="3129712"/>
        <a:ext cx="762890" cy="744873"/>
      </dsp:txXfrm>
    </dsp:sp>
    <dsp:sp modelId="{A7B669FC-D893-4C51-8935-A775E754A26B}">
      <dsp:nvSpPr>
        <dsp:cNvPr id="0" name=""/>
        <dsp:cNvSpPr/>
      </dsp:nvSpPr>
      <dsp:spPr>
        <a:xfrm>
          <a:off x="1672036" y="4510379"/>
          <a:ext cx="2084664"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r" defTabSz="622300">
            <a:lnSpc>
              <a:spcPct val="90000"/>
            </a:lnSpc>
            <a:spcBef>
              <a:spcPct val="0"/>
            </a:spcBef>
            <a:spcAft>
              <a:spcPct val="35000"/>
            </a:spcAft>
            <a:buNone/>
          </a:pPr>
          <a:r>
            <a:rPr lang="en-US" altLang="zh-CN"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Hotels</a:t>
          </a:r>
        </a:p>
        <a:p>
          <a:pPr marL="0" lvl="0" indent="0" algn="r" defTabSz="622300">
            <a:lnSpc>
              <a:spcPct val="90000"/>
            </a:lnSpc>
            <a:spcBef>
              <a:spcPct val="0"/>
            </a:spcBef>
            <a:spcAft>
              <a:spcPct val="35000"/>
            </a:spcAft>
            <a:buNone/>
          </a:pPr>
          <a:r>
            <a:rPr lang="zh-CN" altLang="en-US"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酒店</a:t>
          </a:r>
          <a:endParaRPr lang="en-US" sz="1400" b="1" kern="1200" dirty="0">
            <a:solidFill>
              <a:srgbClr val="EF9E73"/>
            </a:solidFill>
            <a:latin typeface="Noto Sans CJK SC Black" panose="020B0A00000000000000" pitchFamily="34" charset="-122"/>
            <a:ea typeface="Noto Sans CJK SC Black" panose="020B0A00000000000000" pitchFamily="34" charset="-122"/>
            <a:cs typeface="Open Sans" charset="0"/>
          </a:endParaRPr>
        </a:p>
        <a:p>
          <a:pPr marL="0" lvl="0" indent="0" algn="r" defTabSz="533400">
            <a:lnSpc>
              <a:spcPct val="90000"/>
            </a:lnSpc>
            <a:spcBef>
              <a:spcPct val="0"/>
            </a:spcBef>
            <a:spcAft>
              <a:spcPct val="35000"/>
            </a:spcAft>
            <a:buNone/>
          </a:pPr>
          <a:endParaRPr lang="en-US" sz="1200" kern="1200" dirty="0">
            <a:solidFill>
              <a:schemeClr val="tx1"/>
            </a:solidFill>
            <a:latin typeface="Noto Sans CJK SC Black" panose="020B0A00000000000000" pitchFamily="34" charset="-122"/>
          </a:endParaRPr>
        </a:p>
      </dsp:txBody>
      <dsp:txXfrm>
        <a:off x="1672036" y="4510379"/>
        <a:ext cx="2084664" cy="777875"/>
      </dsp:txXfrm>
    </dsp:sp>
    <dsp:sp modelId="{3D9C5A89-80BD-4686-A045-06BCB7FA5F8C}">
      <dsp:nvSpPr>
        <dsp:cNvPr id="0" name=""/>
        <dsp:cNvSpPr/>
      </dsp:nvSpPr>
      <dsp:spPr>
        <a:xfrm rot="5400000">
          <a:off x="4482227" y="4020192"/>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4804910" y="4347169"/>
        <a:ext cx="651091" cy="64822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B3EAA8-BCF7-4ADA-B445-3D2FAD3FCBED}">
      <dsp:nvSpPr>
        <dsp:cNvPr id="0" name=""/>
        <dsp:cNvSpPr/>
      </dsp:nvSpPr>
      <dsp:spPr>
        <a:xfrm>
          <a:off x="4644903" y="2509540"/>
          <a:ext cx="1668303" cy="1668303"/>
        </a:xfrm>
        <a:prstGeom prst="round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endParaRPr lang="en-US" sz="3600" kern="1200" dirty="0"/>
        </a:p>
      </dsp:txBody>
      <dsp:txXfrm>
        <a:off x="4726343" y="2590980"/>
        <a:ext cx="1505423" cy="1505423"/>
      </dsp:txXfrm>
    </dsp:sp>
    <dsp:sp modelId="{60BC33D7-657B-47C8-B6F9-BA2C96A2DB01}">
      <dsp:nvSpPr>
        <dsp:cNvPr id="0" name=""/>
        <dsp:cNvSpPr/>
      </dsp:nvSpPr>
      <dsp:spPr>
        <a:xfrm rot="16240284">
          <a:off x="5103241" y="2119406"/>
          <a:ext cx="780320" cy="0"/>
        </a:xfrm>
        <a:custGeom>
          <a:avLst/>
          <a:gdLst/>
          <a:ahLst/>
          <a:cxnLst/>
          <a:rect l="0" t="0" r="0" b="0"/>
          <a:pathLst>
            <a:path>
              <a:moveTo>
                <a:pt x="0" y="0"/>
              </a:moveTo>
              <a:lnTo>
                <a:pt x="780320" y="0"/>
              </a:lnTo>
            </a:path>
          </a:pathLst>
        </a:custGeom>
        <a:noFill/>
        <a:ln w="12700" cap="rnd" cmpd="sng" algn="ctr">
          <a:solidFill>
            <a:schemeClr val="accent4"/>
          </a:solidFill>
          <a:prstDash val="solid"/>
          <a:miter lim="800000"/>
          <a:headEnd type="oval"/>
        </a:ln>
        <a:effectLst/>
      </dsp:spPr>
      <dsp:style>
        <a:lnRef idx="2">
          <a:scrgbClr r="0" g="0" b="0"/>
        </a:lnRef>
        <a:fillRef idx="0">
          <a:scrgbClr r="0" g="0" b="0"/>
        </a:fillRef>
        <a:effectRef idx="0">
          <a:scrgbClr r="0" g="0" b="0"/>
        </a:effectRef>
        <a:fontRef idx="minor"/>
      </dsp:style>
    </dsp:sp>
    <dsp:sp modelId="{CA47ED98-A29B-46C5-A83A-9AE9967B235E}">
      <dsp:nvSpPr>
        <dsp:cNvPr id="0" name=""/>
        <dsp:cNvSpPr/>
      </dsp:nvSpPr>
      <dsp:spPr>
        <a:xfrm>
          <a:off x="4494401" y="1120684"/>
          <a:ext cx="2014277" cy="608588"/>
        </a:xfrm>
        <a:prstGeom prst="round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533400">
            <a:lnSpc>
              <a:spcPct val="90000"/>
            </a:lnSpc>
            <a:spcBef>
              <a:spcPct val="0"/>
            </a:spcBef>
            <a:spcAft>
              <a:spcPct val="35000"/>
            </a:spcAft>
            <a:buNone/>
          </a:pPr>
          <a:r>
            <a:rPr lang="en-US" altLang="zh-CN" sz="1200" b="1" kern="1200" dirty="0">
              <a:solidFill>
                <a:schemeClr val="tx2"/>
              </a:solidFill>
            </a:rPr>
            <a:t>Agreement</a:t>
          </a:r>
        </a:p>
        <a:p>
          <a:pPr marL="0" lvl="0" indent="0" algn="ctr" defTabSz="533400">
            <a:lnSpc>
              <a:spcPct val="90000"/>
            </a:lnSpc>
            <a:spcBef>
              <a:spcPct val="0"/>
            </a:spcBef>
            <a:spcAft>
              <a:spcPct val="35000"/>
            </a:spcAft>
            <a:buNone/>
          </a:pPr>
          <a:r>
            <a:rPr lang="zh-CN" altLang="en-US" sz="1200" b="1" kern="1200" dirty="0">
              <a:solidFill>
                <a:schemeClr val="tx2"/>
              </a:solidFill>
            </a:rPr>
            <a:t>协议</a:t>
          </a:r>
          <a:endParaRPr lang="en-US" altLang="zh-CN" sz="1200" b="1" kern="1200" dirty="0">
            <a:solidFill>
              <a:schemeClr val="tx2"/>
            </a:solidFill>
          </a:endParaRPr>
        </a:p>
      </dsp:txBody>
      <dsp:txXfrm>
        <a:off x="4524110" y="1150393"/>
        <a:ext cx="1954859" cy="549170"/>
      </dsp:txXfrm>
    </dsp:sp>
    <dsp:sp modelId="{02B42742-2213-49FD-8AD8-3A72CAF3BBF3}">
      <dsp:nvSpPr>
        <dsp:cNvPr id="0" name=""/>
        <dsp:cNvSpPr/>
      </dsp:nvSpPr>
      <dsp:spPr>
        <a:xfrm rot="1548900">
          <a:off x="6270550" y="3933344"/>
          <a:ext cx="854889" cy="0"/>
        </a:xfrm>
        <a:custGeom>
          <a:avLst/>
          <a:gdLst/>
          <a:ahLst/>
          <a:cxnLst/>
          <a:rect l="0" t="0" r="0" b="0"/>
          <a:pathLst>
            <a:path>
              <a:moveTo>
                <a:pt x="0" y="0"/>
              </a:moveTo>
              <a:lnTo>
                <a:pt x="854889" y="0"/>
              </a:lnTo>
            </a:path>
          </a:pathLst>
        </a:custGeom>
        <a:noFill/>
        <a:ln w="12700" cap="rnd" cmpd="sng" algn="ctr">
          <a:solidFill>
            <a:schemeClr val="tx1"/>
          </a:solidFill>
          <a:prstDash val="solid"/>
          <a:miter lim="800000"/>
          <a:headEnd type="oval"/>
        </a:ln>
        <a:effectLst/>
      </dsp:spPr>
      <dsp:style>
        <a:lnRef idx="2">
          <a:scrgbClr r="0" g="0" b="0"/>
        </a:lnRef>
        <a:fillRef idx="0">
          <a:scrgbClr r="0" g="0" b="0"/>
        </a:fillRef>
        <a:effectRef idx="0">
          <a:scrgbClr r="0" g="0" b="0"/>
        </a:effectRef>
        <a:fontRef idx="minor"/>
      </dsp:style>
    </dsp:sp>
    <dsp:sp modelId="{15A0C8B4-F648-493A-AF9A-9FC09C893155}">
      <dsp:nvSpPr>
        <dsp:cNvPr id="0" name=""/>
        <dsp:cNvSpPr/>
      </dsp:nvSpPr>
      <dsp:spPr>
        <a:xfrm>
          <a:off x="7082783" y="4038080"/>
          <a:ext cx="1563483" cy="919125"/>
        </a:xfrm>
        <a:prstGeom prst="round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533400">
            <a:lnSpc>
              <a:spcPct val="90000"/>
            </a:lnSpc>
            <a:spcBef>
              <a:spcPct val="0"/>
            </a:spcBef>
            <a:spcAft>
              <a:spcPct val="35000"/>
            </a:spcAft>
            <a:buNone/>
          </a:pPr>
          <a:r>
            <a:rPr lang="en-US" altLang="zh-CN" sz="1200" b="1" kern="1200" dirty="0">
              <a:solidFill>
                <a:schemeClr val="tx2"/>
              </a:solidFill>
            </a:rPr>
            <a:t>Payment</a:t>
          </a:r>
        </a:p>
        <a:p>
          <a:pPr marL="0" lvl="0" indent="0" algn="ctr" defTabSz="533400">
            <a:lnSpc>
              <a:spcPct val="90000"/>
            </a:lnSpc>
            <a:spcBef>
              <a:spcPct val="0"/>
            </a:spcBef>
            <a:spcAft>
              <a:spcPct val="35000"/>
            </a:spcAft>
            <a:buNone/>
          </a:pPr>
          <a:r>
            <a:rPr lang="zh-CN" altLang="en-US" sz="1200" b="1" kern="1200" dirty="0">
              <a:solidFill>
                <a:schemeClr val="tx2"/>
              </a:solidFill>
            </a:rPr>
            <a:t>付款</a:t>
          </a:r>
          <a:endParaRPr lang="en-US" sz="1200" kern="1200" dirty="0">
            <a:solidFill>
              <a:schemeClr val="tx1"/>
            </a:solidFill>
          </a:endParaRPr>
        </a:p>
      </dsp:txBody>
      <dsp:txXfrm>
        <a:off x="7127651" y="4082948"/>
        <a:ext cx="1473747" cy="829389"/>
      </dsp:txXfrm>
    </dsp:sp>
    <dsp:sp modelId="{C24EB849-7B91-4E92-BA2E-526D55BB3B86}">
      <dsp:nvSpPr>
        <dsp:cNvPr id="0" name=""/>
        <dsp:cNvSpPr/>
      </dsp:nvSpPr>
      <dsp:spPr>
        <a:xfrm rot="9590076">
          <a:off x="3601273" y="3835602"/>
          <a:ext cx="1076627" cy="0"/>
        </a:xfrm>
        <a:custGeom>
          <a:avLst/>
          <a:gdLst/>
          <a:ahLst/>
          <a:cxnLst/>
          <a:rect l="0" t="0" r="0" b="0"/>
          <a:pathLst>
            <a:path>
              <a:moveTo>
                <a:pt x="0" y="0"/>
              </a:moveTo>
              <a:lnTo>
                <a:pt x="1076627" y="0"/>
              </a:lnTo>
            </a:path>
          </a:pathLst>
        </a:custGeom>
        <a:noFill/>
        <a:ln w="12700" cap="rnd" cmpd="sng" algn="ctr">
          <a:solidFill>
            <a:schemeClr val="accent2"/>
          </a:solidFill>
          <a:prstDash val="solid"/>
          <a:miter lim="800000"/>
          <a:headEnd type="oval"/>
        </a:ln>
        <a:effectLst/>
      </dsp:spPr>
      <dsp:style>
        <a:lnRef idx="2">
          <a:scrgbClr r="0" g="0" b="0"/>
        </a:lnRef>
        <a:fillRef idx="0">
          <a:scrgbClr r="0" g="0" b="0"/>
        </a:fillRef>
        <a:effectRef idx="0">
          <a:scrgbClr r="0" g="0" b="0"/>
        </a:effectRef>
        <a:fontRef idx="minor"/>
      </dsp:style>
    </dsp:sp>
    <dsp:sp modelId="{DB54DE5A-B6F9-4B64-9005-35B305AD6325}">
      <dsp:nvSpPr>
        <dsp:cNvPr id="0" name=""/>
        <dsp:cNvSpPr/>
      </dsp:nvSpPr>
      <dsp:spPr>
        <a:xfrm>
          <a:off x="1944593" y="3900483"/>
          <a:ext cx="1689678" cy="861907"/>
        </a:xfrm>
        <a:prstGeom prst="round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533400">
            <a:lnSpc>
              <a:spcPct val="90000"/>
            </a:lnSpc>
            <a:spcBef>
              <a:spcPct val="0"/>
            </a:spcBef>
            <a:spcAft>
              <a:spcPct val="35000"/>
            </a:spcAft>
            <a:buNone/>
          </a:pPr>
          <a:r>
            <a:rPr lang="en-US" altLang="zh-CN" sz="1200" b="1" kern="1200" dirty="0">
              <a:solidFill>
                <a:schemeClr val="tx2"/>
              </a:solidFill>
            </a:rPr>
            <a:t>Workshop</a:t>
          </a:r>
        </a:p>
        <a:p>
          <a:pPr marL="0" lvl="0" indent="0" algn="ctr" defTabSz="533400">
            <a:lnSpc>
              <a:spcPct val="90000"/>
            </a:lnSpc>
            <a:spcBef>
              <a:spcPct val="0"/>
            </a:spcBef>
            <a:spcAft>
              <a:spcPct val="35000"/>
            </a:spcAft>
            <a:buNone/>
          </a:pPr>
          <a:r>
            <a:rPr lang="zh-CN" altLang="en-US" sz="1200" b="1" kern="1200" dirty="0">
              <a:solidFill>
                <a:schemeClr val="tx2"/>
              </a:solidFill>
            </a:rPr>
            <a:t>研讨会</a:t>
          </a:r>
          <a:br>
            <a:rPr lang="en-US" sz="1200" kern="1200" dirty="0">
              <a:solidFill>
                <a:schemeClr val="accent2"/>
              </a:solidFill>
            </a:rPr>
          </a:br>
          <a:endParaRPr lang="en-US" sz="1200" kern="1200" dirty="0">
            <a:solidFill>
              <a:schemeClr val="accent2"/>
            </a:solidFill>
          </a:endParaRPr>
        </a:p>
      </dsp:txBody>
      <dsp:txXfrm>
        <a:off x="1986668" y="3942558"/>
        <a:ext cx="1605528" cy="77775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E9B7C2-0E6B-4277-991E-CBFC2C69B1D7}">
      <dsp:nvSpPr>
        <dsp:cNvPr id="0" name=""/>
        <dsp:cNvSpPr/>
      </dsp:nvSpPr>
      <dsp:spPr>
        <a:xfrm>
          <a:off x="7082427" y="2073549"/>
          <a:ext cx="2058598" cy="3487463"/>
        </a:xfrm>
        <a:prstGeom prst="rect">
          <a:avLst/>
        </a:prstGeom>
        <a:solidFill>
          <a:schemeClr val="bg1">
            <a:lumMod val="95000"/>
          </a:schemeClr>
        </a:solidFill>
        <a:ln w="12700" cap="flat" cmpd="sng" algn="ctr">
          <a:solidFill>
            <a:schemeClr val="bg1">
              <a:lumMod val="95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0" rIns="180000" bIns="540000" numCol="1" spcCol="1270" anchor="b" anchorCtr="1">
          <a:noAutofit/>
        </a:bodyPr>
        <a:lstStyle/>
        <a:p>
          <a:pPr marL="0" lvl="0" indent="0" algn="ctr" defTabSz="533400">
            <a:lnSpc>
              <a:spcPct val="90000"/>
            </a:lnSpc>
            <a:spcBef>
              <a:spcPct val="0"/>
            </a:spcBef>
            <a:spcAft>
              <a:spcPct val="35000"/>
            </a:spcAft>
            <a:buNone/>
          </a:pPr>
          <a:r>
            <a:rPr lang="en-US" altLang="zh-CN" sz="1200" b="1" kern="1200" dirty="0">
              <a:latin typeface="+mn-lt"/>
            </a:rPr>
            <a:t>Certify</a:t>
          </a:r>
        </a:p>
        <a:p>
          <a:pPr marL="0" lvl="0" indent="0" algn="ctr" defTabSz="533400">
            <a:lnSpc>
              <a:spcPct val="90000"/>
            </a:lnSpc>
            <a:spcBef>
              <a:spcPct val="0"/>
            </a:spcBef>
            <a:spcAft>
              <a:spcPct val="35000"/>
            </a:spcAft>
            <a:buNone/>
          </a:pPr>
          <a:r>
            <a:rPr lang="zh-CN" altLang="en-US" sz="1200" b="1" kern="1200" dirty="0">
              <a:latin typeface="+mn-lt"/>
            </a:rPr>
            <a:t>认证</a:t>
          </a:r>
          <a:endParaRPr lang="en-US" sz="1200" b="1" kern="1200" dirty="0">
            <a:latin typeface="+mn-lt"/>
          </a:endParaRPr>
        </a:p>
        <a:p>
          <a:pPr marL="0" lvl="1" indent="0" algn="ctr" defTabSz="533400">
            <a:lnSpc>
              <a:spcPct val="90000"/>
            </a:lnSpc>
            <a:spcBef>
              <a:spcPct val="0"/>
            </a:spcBef>
            <a:spcAft>
              <a:spcPct val="15000"/>
            </a:spcAft>
            <a:buNone/>
          </a:pPr>
          <a:r>
            <a:rPr lang="en-US" sz="1200" kern="1200" dirty="0">
              <a:solidFill>
                <a:prstClr val="black">
                  <a:lumMod val="75000"/>
                  <a:lumOff val="25000"/>
                </a:prstClr>
              </a:solidFill>
              <a:latin typeface="+mn-lt"/>
              <a:ea typeface="Open Sans" panose="020B0606030504020204" pitchFamily="34" charset="0"/>
              <a:cs typeface="Open Sans" panose="020B0606030504020204" pitchFamily="34" charset="0"/>
            </a:rPr>
            <a:t>To certify projects under the LEED Volume framework</a:t>
          </a:r>
          <a:endParaRPr lang="en-US" sz="1200" kern="1200" dirty="0">
            <a:latin typeface="+mn-lt"/>
          </a:endParaRPr>
        </a:p>
      </dsp:txBody>
      <dsp:txXfrm>
        <a:off x="7343689" y="2073549"/>
        <a:ext cx="1797335" cy="3487463"/>
      </dsp:txXfrm>
    </dsp:sp>
    <dsp:sp modelId="{79B49A81-1456-47DF-9D59-10A1E8B2E458}">
      <dsp:nvSpPr>
        <dsp:cNvPr id="0" name=""/>
        <dsp:cNvSpPr/>
      </dsp:nvSpPr>
      <dsp:spPr>
        <a:xfrm>
          <a:off x="7085418" y="1323263"/>
          <a:ext cx="2058598" cy="1079372"/>
        </a:xfrm>
        <a:prstGeom prst="rect">
          <a:avLst/>
        </a:prstGeom>
        <a:solidFill>
          <a:schemeClr val="tx1"/>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88900" rIns="88900" bIns="88900" numCol="1" spcCol="1270" anchor="ctr" anchorCtr="0">
          <a:noAutofit/>
        </a:bodyPr>
        <a:lstStyle/>
        <a:p>
          <a:pPr marL="0" lvl="0" indent="0" algn="ctr" defTabSz="1244600">
            <a:lnSpc>
              <a:spcPct val="90000"/>
            </a:lnSpc>
            <a:spcBef>
              <a:spcPct val="0"/>
            </a:spcBef>
            <a:spcAft>
              <a:spcPct val="35000"/>
            </a:spcAft>
            <a:buNone/>
          </a:pPr>
          <a:r>
            <a:rPr lang="en-US" altLang="zh-CN" sz="2800" kern="1200" dirty="0">
              <a:latin typeface="+mn-ea"/>
              <a:ea typeface="+mn-ea"/>
            </a:rPr>
            <a:t>Step 03</a:t>
          </a:r>
          <a:endParaRPr lang="en-US" sz="2800" kern="1200" dirty="0">
            <a:latin typeface="+mn-ea"/>
            <a:ea typeface="+mn-ea"/>
          </a:endParaRPr>
        </a:p>
      </dsp:txBody>
      <dsp:txXfrm>
        <a:off x="7085418" y="1323263"/>
        <a:ext cx="2058598" cy="1079372"/>
      </dsp:txXfrm>
    </dsp:sp>
    <dsp:sp modelId="{CA633C4A-6829-46E0-BF7B-63995314210E}">
      <dsp:nvSpPr>
        <dsp:cNvPr id="0" name=""/>
        <dsp:cNvSpPr/>
      </dsp:nvSpPr>
      <dsp:spPr>
        <a:xfrm>
          <a:off x="3888927" y="2072991"/>
          <a:ext cx="2058598" cy="3488021"/>
        </a:xfrm>
        <a:prstGeom prst="rect">
          <a:avLst/>
        </a:prstGeom>
        <a:noFill/>
        <a:ln w="1270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0" rIns="180000" bIns="540000" numCol="1" spcCol="1270" anchor="b" anchorCtr="1">
          <a:noAutofit/>
        </a:bodyPr>
        <a:lstStyle/>
        <a:p>
          <a:pPr marL="0" lvl="0" indent="0" algn="ctr" defTabSz="533400">
            <a:lnSpc>
              <a:spcPct val="90000"/>
            </a:lnSpc>
            <a:spcBef>
              <a:spcPct val="0"/>
            </a:spcBef>
            <a:spcAft>
              <a:spcPct val="35000"/>
            </a:spcAft>
            <a:buNone/>
          </a:pPr>
          <a:r>
            <a:rPr lang="en-US" altLang="zh-CN" sz="1200" b="1" kern="1200" dirty="0">
              <a:latin typeface="+mn-lt"/>
            </a:rPr>
            <a:t>Pre-certify</a:t>
          </a:r>
        </a:p>
        <a:p>
          <a:pPr marL="0" lvl="0" indent="0" algn="ctr" defTabSz="533400">
            <a:lnSpc>
              <a:spcPct val="90000"/>
            </a:lnSpc>
            <a:spcBef>
              <a:spcPct val="0"/>
            </a:spcBef>
            <a:spcAft>
              <a:spcPct val="35000"/>
            </a:spcAft>
            <a:buNone/>
          </a:pPr>
          <a:r>
            <a:rPr lang="zh-CN" altLang="en-US" sz="1200" b="1" kern="1200" dirty="0">
              <a:latin typeface="+mn-lt"/>
            </a:rPr>
            <a:t>预认证</a:t>
          </a:r>
          <a:endParaRPr lang="en-US" sz="1200" b="1" kern="1200" dirty="0">
            <a:latin typeface="+mn-lt"/>
          </a:endParaRPr>
        </a:p>
        <a:p>
          <a:pPr marL="0" lvl="1" indent="0" algn="ctr" defTabSz="533400">
            <a:lnSpc>
              <a:spcPct val="90000"/>
            </a:lnSpc>
            <a:spcBef>
              <a:spcPct val="0"/>
            </a:spcBef>
            <a:spcAft>
              <a:spcPct val="15000"/>
            </a:spcAft>
            <a:buNone/>
          </a:pPr>
          <a:r>
            <a:rPr lang="en-US" sz="1200" b="0" kern="1200" dirty="0">
              <a:solidFill>
                <a:prstClr val="black">
                  <a:lumMod val="75000"/>
                  <a:lumOff val="25000"/>
                </a:prstClr>
              </a:solidFill>
              <a:latin typeface="+mn-lt"/>
              <a:ea typeface="Open Sans" panose="020B0606030504020204" pitchFamily="34" charset="0"/>
              <a:cs typeface="Open Sans" panose="020B0606030504020204" pitchFamily="34" charset="0"/>
            </a:rPr>
            <a:t>Pre-certify a project prototype</a:t>
          </a:r>
          <a:endParaRPr lang="en-US" sz="1200" kern="1200" dirty="0">
            <a:latin typeface="+mn-lt"/>
          </a:endParaRPr>
        </a:p>
      </dsp:txBody>
      <dsp:txXfrm>
        <a:off x="4150190" y="2072991"/>
        <a:ext cx="1797335" cy="3488021"/>
      </dsp:txXfrm>
    </dsp:sp>
    <dsp:sp modelId="{7B2E2253-F3A4-4369-94FB-C7001613B2D5}">
      <dsp:nvSpPr>
        <dsp:cNvPr id="0" name=""/>
        <dsp:cNvSpPr/>
      </dsp:nvSpPr>
      <dsp:spPr>
        <a:xfrm>
          <a:off x="3888927" y="1322241"/>
          <a:ext cx="2058598" cy="1083809"/>
        </a:xfrm>
        <a:prstGeom prst="rect">
          <a:avLst/>
        </a:prstGeom>
        <a:solidFill>
          <a:schemeClr val="accent2"/>
        </a:solidFill>
        <a:ln w="1270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88900" rIns="88900" bIns="88900" numCol="1" spcCol="1270" anchor="ctr" anchorCtr="0">
          <a:noAutofit/>
        </a:bodyPr>
        <a:lstStyle/>
        <a:p>
          <a:pPr marL="0" lvl="0" indent="0" algn="ctr" defTabSz="1244600">
            <a:lnSpc>
              <a:spcPct val="90000"/>
            </a:lnSpc>
            <a:spcBef>
              <a:spcPct val="0"/>
            </a:spcBef>
            <a:spcAft>
              <a:spcPct val="35000"/>
            </a:spcAft>
            <a:buNone/>
          </a:pPr>
          <a:r>
            <a:rPr lang="en-US" altLang="zh-CN" sz="2800" kern="1200" dirty="0">
              <a:latin typeface="+mn-ea"/>
              <a:ea typeface="+mn-ea"/>
            </a:rPr>
            <a:t>Step 02</a:t>
          </a:r>
          <a:endParaRPr lang="en-US" sz="2800" b="0" kern="1200" dirty="0">
            <a:latin typeface="+mn-ea"/>
            <a:ea typeface="+mn-ea"/>
          </a:endParaRPr>
        </a:p>
      </dsp:txBody>
      <dsp:txXfrm>
        <a:off x="3888927" y="1322241"/>
        <a:ext cx="2058598" cy="1083809"/>
      </dsp:txXfrm>
    </dsp:sp>
    <dsp:sp modelId="{3A6C0275-1A95-42BC-BE64-892BB5839D67}">
      <dsp:nvSpPr>
        <dsp:cNvPr id="0" name=""/>
        <dsp:cNvSpPr/>
      </dsp:nvSpPr>
      <dsp:spPr>
        <a:xfrm>
          <a:off x="523890" y="2072834"/>
          <a:ext cx="2058598" cy="3488178"/>
        </a:xfrm>
        <a:prstGeom prst="rect">
          <a:avLst/>
        </a:prstGeom>
        <a:solidFill>
          <a:schemeClr val="bg1">
            <a:lumMod val="95000"/>
          </a:schemeClr>
        </a:solidFill>
        <a:ln w="12700" cap="flat" cmpd="sng" algn="ctr">
          <a:solidFill>
            <a:schemeClr val="bg1">
              <a:lumMod val="95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0" rIns="180000" bIns="540000" numCol="1" spcCol="1270" anchor="b" anchorCtr="1">
          <a:noAutofit/>
        </a:bodyPr>
        <a:lstStyle/>
        <a:p>
          <a:pPr marL="0" lvl="0" indent="0" algn="ctr" defTabSz="895350">
            <a:lnSpc>
              <a:spcPct val="90000"/>
            </a:lnSpc>
            <a:spcBef>
              <a:spcPct val="0"/>
            </a:spcBef>
            <a:spcAft>
              <a:spcPct val="35000"/>
            </a:spcAft>
            <a:buNone/>
            <a:tabLst/>
          </a:pPr>
          <a:r>
            <a:rPr lang="en-US" sz="1200" b="1" kern="1200" dirty="0">
              <a:latin typeface="+mn-lt"/>
            </a:rPr>
            <a:t>Get Started</a:t>
          </a:r>
        </a:p>
        <a:p>
          <a:pPr marL="0" lvl="0" indent="0" algn="ctr" defTabSz="895350">
            <a:lnSpc>
              <a:spcPct val="90000"/>
            </a:lnSpc>
            <a:spcBef>
              <a:spcPct val="0"/>
            </a:spcBef>
            <a:spcAft>
              <a:spcPct val="35000"/>
            </a:spcAft>
            <a:buNone/>
            <a:tabLst/>
          </a:pPr>
          <a:r>
            <a:rPr lang="zh-CN" altLang="en-US" sz="1200" b="1" kern="1200" dirty="0">
              <a:latin typeface="+mn-lt"/>
            </a:rPr>
            <a:t>准备开始</a:t>
          </a:r>
          <a:endParaRPr lang="en-US" sz="1200" b="1" kern="1200" dirty="0">
            <a:latin typeface="+mn-lt"/>
          </a:endParaRPr>
        </a:p>
        <a:p>
          <a:pPr marL="0" lvl="1" indent="0" algn="ctr" defTabSz="895350">
            <a:lnSpc>
              <a:spcPct val="90000"/>
            </a:lnSpc>
            <a:spcBef>
              <a:spcPct val="0"/>
            </a:spcBef>
            <a:spcAft>
              <a:spcPct val="15000"/>
            </a:spcAft>
            <a:buNone/>
            <a:tabLst/>
          </a:pPr>
          <a:r>
            <a:rPr lang="en-US" sz="1200" kern="1200" dirty="0">
              <a:solidFill>
                <a:prstClr val="black">
                  <a:lumMod val="75000"/>
                  <a:lumOff val="25000"/>
                </a:prstClr>
              </a:solidFill>
              <a:latin typeface="+mn-lt"/>
              <a:ea typeface="Open Sans" panose="020B0606030504020204" pitchFamily="34" charset="0"/>
              <a:cs typeface="Open Sans" panose="020B0606030504020204" pitchFamily="34" charset="0"/>
            </a:rPr>
            <a:t>To be eligible for LEED Volume application</a:t>
          </a:r>
          <a:endParaRPr lang="en-US" sz="1200" b="0" kern="1200" dirty="0">
            <a:latin typeface="+mn-lt"/>
          </a:endParaRPr>
        </a:p>
        <a:p>
          <a:pPr marL="0" lvl="1" indent="0" algn="ctr" defTabSz="895350">
            <a:lnSpc>
              <a:spcPct val="90000"/>
            </a:lnSpc>
            <a:spcBef>
              <a:spcPct val="0"/>
            </a:spcBef>
            <a:spcAft>
              <a:spcPct val="15000"/>
            </a:spcAft>
            <a:buNone/>
            <a:tabLst/>
          </a:pPr>
          <a:endParaRPr lang="en-US" sz="1200" b="0" kern="1200" dirty="0">
            <a:latin typeface="+mn-lt"/>
          </a:endParaRPr>
        </a:p>
      </dsp:txBody>
      <dsp:txXfrm>
        <a:off x="785153" y="2072834"/>
        <a:ext cx="1797335" cy="3488178"/>
      </dsp:txXfrm>
    </dsp:sp>
    <dsp:sp modelId="{D5D744BD-C8B6-4FD9-9D89-9BA55EBE8862}">
      <dsp:nvSpPr>
        <dsp:cNvPr id="0" name=""/>
        <dsp:cNvSpPr/>
      </dsp:nvSpPr>
      <dsp:spPr>
        <a:xfrm>
          <a:off x="547179" y="1320104"/>
          <a:ext cx="2058598" cy="1083979"/>
        </a:xfrm>
        <a:prstGeom prst="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88900" rIns="88900" bIns="88900" numCol="1" spcCol="1270" anchor="ctr" anchorCtr="0">
          <a:noAutofit/>
        </a:bodyPr>
        <a:lstStyle/>
        <a:p>
          <a:pPr marL="0" lvl="0" indent="0" algn="ctr" defTabSz="1244600">
            <a:lnSpc>
              <a:spcPct val="90000"/>
            </a:lnSpc>
            <a:spcBef>
              <a:spcPct val="0"/>
            </a:spcBef>
            <a:spcAft>
              <a:spcPct val="35000"/>
            </a:spcAft>
            <a:buNone/>
          </a:pPr>
          <a:r>
            <a:rPr lang="en-US" altLang="zh-CN" sz="2800" kern="1200" dirty="0">
              <a:latin typeface="+mn-ea"/>
              <a:ea typeface="+mn-ea"/>
            </a:rPr>
            <a:t>Step 01</a:t>
          </a:r>
          <a:endParaRPr lang="en-US" sz="2800" kern="1200" dirty="0">
            <a:latin typeface="+mn-ea"/>
            <a:ea typeface="+mn-ea"/>
          </a:endParaRPr>
        </a:p>
      </dsp:txBody>
      <dsp:txXfrm>
        <a:off x="547179" y="1320104"/>
        <a:ext cx="2058598" cy="108397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50DA9B-8BE0-4EA2-9BF6-3FF26163D63E}">
      <dsp:nvSpPr>
        <dsp:cNvPr id="0" name=""/>
        <dsp:cNvSpPr/>
      </dsp:nvSpPr>
      <dsp:spPr>
        <a:xfrm>
          <a:off x="79472" y="830025"/>
          <a:ext cx="1529776" cy="13777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ClrTx/>
            <a:buSzTx/>
            <a:buFontTx/>
            <a:buNone/>
          </a:pPr>
          <a:r>
            <a:rPr lang="en-US" altLang="zh-CN" sz="1200" b="1" kern="1200" dirty="0">
              <a:solidFill>
                <a:schemeClr val="accent5"/>
              </a:solidFill>
              <a:latin typeface="+mn-ea"/>
              <a:ea typeface="+mn-ea"/>
            </a:rPr>
            <a:t>Express Interest</a:t>
          </a:r>
        </a:p>
        <a:p>
          <a:pPr marL="0" lvl="0" indent="0" algn="ctr" defTabSz="533400">
            <a:lnSpc>
              <a:spcPct val="90000"/>
            </a:lnSpc>
            <a:spcBef>
              <a:spcPct val="0"/>
            </a:spcBef>
            <a:spcAft>
              <a:spcPct val="35000"/>
            </a:spcAft>
            <a:buClrTx/>
            <a:buSzTx/>
            <a:buFontTx/>
            <a:buNone/>
          </a:pPr>
          <a:r>
            <a:rPr kumimoji="0" lang="zh-CN" altLang="en-US" sz="1200" b="1" i="0" u="none" strike="noStrike" kern="1200" cap="none" spc="0" normalizeH="0" baseline="0" noProof="0" dirty="0">
              <a:ln>
                <a:noFill/>
              </a:ln>
              <a:solidFill>
                <a:schemeClr val="accent5"/>
              </a:solidFill>
              <a:effectLst/>
              <a:uLnTx/>
              <a:uFillTx/>
              <a:latin typeface="+mn-ea"/>
              <a:ea typeface="+mn-ea"/>
              <a:cs typeface="Open Sans" charset="0"/>
            </a:rPr>
            <a:t>表达兴趣</a:t>
          </a:r>
          <a:br>
            <a:rPr kumimoji="0" lang="en-US" sz="1200" b="1" i="0" u="none" strike="noStrike" kern="1200" cap="none" spc="0" normalizeH="0" baseline="0" noProof="0" dirty="0">
              <a:ln>
                <a:noFill/>
              </a:ln>
              <a:effectLst/>
              <a:uLnTx/>
              <a:uFillTx/>
              <a:latin typeface="Noto Sans CJK SC Black" panose="020B0A00000000000000" pitchFamily="34" charset="-122"/>
              <a:ea typeface="Noto Sans CJK SC Black" panose="020B0A00000000000000" pitchFamily="34" charset="-122"/>
              <a:cs typeface="Open Sans" charset="0"/>
            </a:rPr>
          </a:br>
          <a:endParaRPr lang="en-US" sz="1200" kern="1200" dirty="0">
            <a:solidFill>
              <a:schemeClr val="tx1"/>
            </a:solidFill>
          </a:endParaRPr>
        </a:p>
      </dsp:txBody>
      <dsp:txXfrm>
        <a:off x="79472" y="830025"/>
        <a:ext cx="1529776" cy="1377726"/>
      </dsp:txXfrm>
    </dsp:sp>
    <dsp:sp modelId="{5B45E875-8C5B-4C99-B1F0-8040D73935D3}">
      <dsp:nvSpPr>
        <dsp:cNvPr id="0" name=""/>
        <dsp:cNvSpPr/>
      </dsp:nvSpPr>
      <dsp:spPr>
        <a:xfrm>
          <a:off x="80225" y="822635"/>
          <a:ext cx="1361093" cy="3246691"/>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4618E70-74ED-47AB-AE10-794799D3EFB1}">
      <dsp:nvSpPr>
        <dsp:cNvPr id="0" name=""/>
        <dsp:cNvSpPr/>
      </dsp:nvSpPr>
      <dsp:spPr>
        <a:xfrm>
          <a:off x="221989" y="2192751"/>
          <a:ext cx="1284696" cy="1284696"/>
        </a:xfrm>
        <a:prstGeom prst="ellipse">
          <a:avLst/>
        </a:prstGeom>
        <a:solidFill>
          <a:schemeClr val="tx1"/>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294DED5C-99B2-495C-8934-E9631A1811D0}">
      <dsp:nvSpPr>
        <dsp:cNvPr id="0" name=""/>
        <dsp:cNvSpPr/>
      </dsp:nvSpPr>
      <dsp:spPr>
        <a:xfrm>
          <a:off x="2371994" y="664606"/>
          <a:ext cx="1388869" cy="13777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ClrTx/>
            <a:buSzTx/>
            <a:buFontTx/>
            <a:buNone/>
          </a:pPr>
          <a:r>
            <a:rPr lang="en-US" altLang="zh-CN" sz="1200" b="1" kern="1200" dirty="0">
              <a:solidFill>
                <a:schemeClr val="accent5"/>
              </a:solidFill>
              <a:latin typeface="+mn-ea"/>
              <a:ea typeface="+mn-ea"/>
            </a:rPr>
            <a:t>Confirm Gold/Platinum Member Status</a:t>
          </a:r>
        </a:p>
        <a:p>
          <a:pPr marL="0" lvl="0" indent="0" algn="ctr" defTabSz="533400">
            <a:lnSpc>
              <a:spcPct val="90000"/>
            </a:lnSpc>
            <a:spcBef>
              <a:spcPct val="0"/>
            </a:spcBef>
            <a:spcAft>
              <a:spcPct val="35000"/>
            </a:spcAft>
            <a:buClrTx/>
            <a:buSzTx/>
            <a:buFontTx/>
            <a:buNone/>
          </a:pPr>
          <a:r>
            <a:rPr lang="zh-CN" altLang="en-US" sz="1200" b="1" kern="1200" dirty="0">
              <a:solidFill>
                <a:schemeClr val="accent5"/>
              </a:solidFill>
              <a:latin typeface="+mn-ea"/>
              <a:ea typeface="+mn-ea"/>
            </a:rPr>
            <a:t>确认黄金</a:t>
          </a:r>
          <a:r>
            <a:rPr lang="en-US" altLang="zh-CN" sz="1200" b="1" kern="1200" dirty="0">
              <a:solidFill>
                <a:schemeClr val="accent5"/>
              </a:solidFill>
              <a:latin typeface="+mn-ea"/>
              <a:ea typeface="+mn-ea"/>
            </a:rPr>
            <a:t>/</a:t>
          </a:r>
          <a:r>
            <a:rPr lang="zh-CN" altLang="en-US" sz="1200" b="1" kern="1200" dirty="0">
              <a:solidFill>
                <a:schemeClr val="accent5"/>
              </a:solidFill>
              <a:latin typeface="+mn-ea"/>
              <a:ea typeface="+mn-ea"/>
            </a:rPr>
            <a:t>铂金会员身份</a:t>
          </a:r>
          <a:endParaRPr lang="en-US" sz="1200" kern="1200" dirty="0">
            <a:latin typeface="+mn-ea"/>
            <a:ea typeface="+mn-ea"/>
          </a:endParaRPr>
        </a:p>
      </dsp:txBody>
      <dsp:txXfrm>
        <a:off x="2371994" y="664606"/>
        <a:ext cx="1388869" cy="1377726"/>
      </dsp:txXfrm>
    </dsp:sp>
    <dsp:sp modelId="{BB3BE33B-E1AF-4ECC-8A72-3271EF375BB2}">
      <dsp:nvSpPr>
        <dsp:cNvPr id="0" name=""/>
        <dsp:cNvSpPr/>
      </dsp:nvSpPr>
      <dsp:spPr>
        <a:xfrm>
          <a:off x="2431202" y="849908"/>
          <a:ext cx="1361093" cy="3246691"/>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25E4E52-A795-4ABA-BA49-ABE29D36AECB}">
      <dsp:nvSpPr>
        <dsp:cNvPr id="0" name=""/>
        <dsp:cNvSpPr/>
      </dsp:nvSpPr>
      <dsp:spPr>
        <a:xfrm>
          <a:off x="2422436" y="2195238"/>
          <a:ext cx="1284696" cy="1284696"/>
        </a:xfrm>
        <a:prstGeom prst="ellipse">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A0AF3389-3EC3-4A24-9266-6FBA0EA36674}">
      <dsp:nvSpPr>
        <dsp:cNvPr id="0" name=""/>
        <dsp:cNvSpPr/>
      </dsp:nvSpPr>
      <dsp:spPr>
        <a:xfrm>
          <a:off x="4556961" y="700677"/>
          <a:ext cx="1515977" cy="13777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ClrTx/>
            <a:buSzTx/>
            <a:buFontTx/>
            <a:buNone/>
          </a:pPr>
          <a:r>
            <a:rPr lang="en-US" altLang="zh-CN" sz="1200" b="1" kern="1200" dirty="0">
              <a:solidFill>
                <a:schemeClr val="accent5"/>
              </a:solidFill>
              <a:latin typeface="+mn-ea"/>
              <a:ea typeface="+mn-ea"/>
            </a:rPr>
            <a:t>Complete Application and Agreement</a:t>
          </a:r>
        </a:p>
        <a:p>
          <a:pPr marL="0" lvl="0" indent="0" algn="ctr" defTabSz="533400">
            <a:lnSpc>
              <a:spcPct val="90000"/>
            </a:lnSpc>
            <a:spcBef>
              <a:spcPct val="0"/>
            </a:spcBef>
            <a:spcAft>
              <a:spcPct val="35000"/>
            </a:spcAft>
            <a:buClrTx/>
            <a:buSzTx/>
            <a:buFontTx/>
            <a:buNone/>
          </a:pPr>
          <a:r>
            <a:rPr kumimoji="0" lang="zh-CN" altLang="en-US" sz="1200" b="1" i="0" u="none" strike="noStrike" kern="1200" cap="none" spc="0" normalizeH="0" baseline="0" noProof="0" dirty="0">
              <a:ln>
                <a:noFill/>
              </a:ln>
              <a:solidFill>
                <a:schemeClr val="accent5"/>
              </a:solidFill>
              <a:effectLst/>
              <a:uLnTx/>
              <a:uFillTx/>
              <a:latin typeface="+mn-ea"/>
              <a:ea typeface="+mn-ea"/>
              <a:cs typeface="Open Sans" charset="0"/>
            </a:rPr>
            <a:t>完成申请协议</a:t>
          </a:r>
          <a:br>
            <a:rPr kumimoji="0" lang="en-US" sz="1200" b="1" i="0" u="none" strike="noStrike" kern="1200" cap="none" spc="0" normalizeH="0" baseline="0" noProof="0" dirty="0">
              <a:ln>
                <a:noFill/>
              </a:ln>
              <a:effectLst/>
              <a:uLnTx/>
              <a:uFillTx/>
              <a:latin typeface="+mn-ea"/>
              <a:ea typeface="+mn-ea"/>
              <a:cs typeface="Open Sans" charset="0"/>
            </a:rPr>
          </a:br>
          <a:endParaRPr lang="en-US" sz="1200" kern="1200" dirty="0">
            <a:latin typeface="+mn-ea"/>
            <a:ea typeface="+mn-ea"/>
          </a:endParaRPr>
        </a:p>
      </dsp:txBody>
      <dsp:txXfrm>
        <a:off x="4556961" y="700677"/>
        <a:ext cx="1515977" cy="1377726"/>
      </dsp:txXfrm>
    </dsp:sp>
    <dsp:sp modelId="{AB1881DA-31AE-44BD-A05C-04D7E7BD49DC}">
      <dsp:nvSpPr>
        <dsp:cNvPr id="0" name=""/>
        <dsp:cNvSpPr/>
      </dsp:nvSpPr>
      <dsp:spPr>
        <a:xfrm>
          <a:off x="5067096" y="822635"/>
          <a:ext cx="1361093" cy="3246691"/>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C4B3550-E053-4980-B237-533F096AAA1E}">
      <dsp:nvSpPr>
        <dsp:cNvPr id="0" name=""/>
        <dsp:cNvSpPr/>
      </dsp:nvSpPr>
      <dsp:spPr>
        <a:xfrm>
          <a:off x="4627337" y="2192751"/>
          <a:ext cx="1284696" cy="1284696"/>
        </a:xfrm>
        <a:prstGeom prst="ellipse">
          <a:avLst/>
        </a:prstGeom>
        <a:solidFill>
          <a:schemeClr val="accent4"/>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3DD44888-6D2A-44B6-9264-5172375106A7}">
      <dsp:nvSpPr>
        <dsp:cNvPr id="0" name=""/>
        <dsp:cNvSpPr/>
      </dsp:nvSpPr>
      <dsp:spPr>
        <a:xfrm>
          <a:off x="6780157" y="760546"/>
          <a:ext cx="1500815" cy="13777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ClrTx/>
            <a:buSzTx/>
            <a:buFontTx/>
            <a:buNone/>
          </a:pPr>
          <a:r>
            <a:rPr lang="en-US" altLang="zh-CN" sz="1200" b="1" kern="1200" dirty="0">
              <a:solidFill>
                <a:schemeClr val="accent5"/>
              </a:solidFill>
              <a:latin typeface="+mn-ea"/>
              <a:ea typeface="+mn-ea"/>
            </a:rPr>
            <a:t>Pay Program Admission Fee</a:t>
          </a:r>
        </a:p>
        <a:p>
          <a:pPr marL="0" lvl="0" indent="0" algn="ctr" defTabSz="533400">
            <a:lnSpc>
              <a:spcPct val="90000"/>
            </a:lnSpc>
            <a:spcBef>
              <a:spcPct val="0"/>
            </a:spcBef>
            <a:spcAft>
              <a:spcPct val="35000"/>
            </a:spcAft>
            <a:buClrTx/>
            <a:buSzTx/>
            <a:buFontTx/>
            <a:buNone/>
          </a:pPr>
          <a:r>
            <a:rPr kumimoji="0" lang="zh-CN" altLang="en-US" sz="1200" b="1" i="0" u="none" strike="noStrike" kern="1200" cap="none" spc="0" normalizeH="0" baseline="0" noProof="0" dirty="0">
              <a:ln>
                <a:noFill/>
              </a:ln>
              <a:solidFill>
                <a:schemeClr val="accent5"/>
              </a:solidFill>
              <a:effectLst/>
              <a:uLnTx/>
              <a:uFillTx/>
              <a:latin typeface="+mn-ea"/>
              <a:ea typeface="+mn-ea"/>
              <a:cs typeface="Open Sans" charset="0"/>
            </a:rPr>
            <a:t>支付项目入场费</a:t>
          </a:r>
          <a:br>
            <a:rPr kumimoji="0" lang="en-US" sz="1200" b="1" i="0" u="none" strike="noStrike" kern="1200" cap="none" spc="0" normalizeH="0" baseline="0" noProof="0" dirty="0">
              <a:ln>
                <a:noFill/>
              </a:ln>
              <a:effectLst/>
              <a:uLnTx/>
              <a:uFillTx/>
              <a:latin typeface="+mn-ea"/>
              <a:ea typeface="+mn-ea"/>
              <a:cs typeface="Open Sans" charset="0"/>
            </a:rPr>
          </a:br>
          <a:endParaRPr lang="en-US" sz="1200" kern="1200" dirty="0">
            <a:latin typeface="+mn-ea"/>
            <a:ea typeface="+mn-ea"/>
          </a:endParaRPr>
        </a:p>
      </dsp:txBody>
      <dsp:txXfrm>
        <a:off x="6780157" y="760546"/>
        <a:ext cx="1500815" cy="1377726"/>
      </dsp:txXfrm>
    </dsp:sp>
    <dsp:sp modelId="{14F69016-5A86-4719-BC6E-FD058A03714A}">
      <dsp:nvSpPr>
        <dsp:cNvPr id="0" name=""/>
        <dsp:cNvSpPr/>
      </dsp:nvSpPr>
      <dsp:spPr>
        <a:xfrm>
          <a:off x="7728253" y="822635"/>
          <a:ext cx="1361093" cy="3246691"/>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C491F74-1B71-4C02-8C40-BCD89D11CF63}">
      <dsp:nvSpPr>
        <dsp:cNvPr id="0" name=""/>
        <dsp:cNvSpPr/>
      </dsp:nvSpPr>
      <dsp:spPr>
        <a:xfrm>
          <a:off x="6868362" y="2193954"/>
          <a:ext cx="1284696" cy="1284696"/>
        </a:xfrm>
        <a:prstGeom prst="ellipse">
          <a:avLst/>
        </a:prstGeom>
        <a:solidFill>
          <a:schemeClr val="bg2"/>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BCB2371F-A567-4F46-9C43-3CA4D26E066F}">
      <dsp:nvSpPr>
        <dsp:cNvPr id="0" name=""/>
        <dsp:cNvSpPr/>
      </dsp:nvSpPr>
      <dsp:spPr>
        <a:xfrm>
          <a:off x="9098140" y="893782"/>
          <a:ext cx="1449550" cy="13777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ClrTx/>
            <a:buSzTx/>
            <a:buFontTx/>
            <a:buNone/>
          </a:pPr>
          <a:r>
            <a:rPr lang="en-US" altLang="zh-CN" sz="1200" b="1" kern="1200" dirty="0">
              <a:solidFill>
                <a:schemeClr val="accent5"/>
              </a:solidFill>
              <a:latin typeface="+mn-ea"/>
              <a:ea typeface="+mn-ea"/>
            </a:rPr>
            <a:t>Complete 1-hour Overview Training</a:t>
          </a:r>
        </a:p>
        <a:p>
          <a:pPr marL="0" lvl="0" indent="0" algn="ctr" defTabSz="533400">
            <a:lnSpc>
              <a:spcPct val="90000"/>
            </a:lnSpc>
            <a:spcBef>
              <a:spcPct val="0"/>
            </a:spcBef>
            <a:spcAft>
              <a:spcPct val="35000"/>
            </a:spcAft>
            <a:buClrTx/>
            <a:buSzTx/>
            <a:buFontTx/>
            <a:buNone/>
          </a:pPr>
          <a:r>
            <a:rPr kumimoji="0" lang="zh-CN" altLang="en-US" sz="1200" b="1" i="0" u="none" strike="noStrike" kern="1200" cap="none" spc="0" normalizeH="0" baseline="0" noProof="0" dirty="0">
              <a:ln>
                <a:noFill/>
              </a:ln>
              <a:solidFill>
                <a:schemeClr val="accent5"/>
              </a:solidFill>
              <a:effectLst/>
              <a:uLnTx/>
              <a:uFillTx/>
              <a:latin typeface="+mn-ea"/>
              <a:ea typeface="+mn-ea"/>
              <a:cs typeface="Open Sans" charset="0"/>
            </a:rPr>
            <a:t>完成</a:t>
          </a:r>
          <a:r>
            <a:rPr kumimoji="0" lang="en-US" altLang="zh-CN" sz="1200" b="1" i="0" u="none" strike="noStrike" kern="1200" cap="none" spc="0" normalizeH="0" baseline="0" noProof="0" dirty="0">
              <a:ln>
                <a:noFill/>
              </a:ln>
              <a:solidFill>
                <a:schemeClr val="accent5"/>
              </a:solidFill>
              <a:effectLst/>
              <a:uLnTx/>
              <a:uFillTx/>
              <a:latin typeface="+mn-ea"/>
              <a:ea typeface="+mn-ea"/>
              <a:cs typeface="Open Sans" charset="0"/>
            </a:rPr>
            <a:t>1</a:t>
          </a:r>
          <a:r>
            <a:rPr kumimoji="0" lang="zh-CN" altLang="en-US" sz="1200" b="1" i="0" u="none" strike="noStrike" kern="1200" cap="none" spc="0" normalizeH="0" baseline="0" noProof="0" dirty="0">
              <a:ln>
                <a:noFill/>
              </a:ln>
              <a:solidFill>
                <a:schemeClr val="accent5"/>
              </a:solidFill>
              <a:effectLst/>
              <a:uLnTx/>
              <a:uFillTx/>
              <a:latin typeface="+mn-ea"/>
              <a:ea typeface="+mn-ea"/>
              <a:cs typeface="Open Sans" charset="0"/>
            </a:rPr>
            <a:t>小时的概述培训</a:t>
          </a:r>
          <a:br>
            <a:rPr kumimoji="0" lang="en-US" sz="1200" b="1" i="0" u="none" strike="noStrike" kern="1200" cap="none" spc="0" normalizeH="0" baseline="0" noProof="0" dirty="0">
              <a:ln>
                <a:noFill/>
              </a:ln>
              <a:effectLst/>
              <a:uLnTx/>
              <a:uFillTx/>
              <a:latin typeface="+mn-ea"/>
              <a:ea typeface="+mn-ea"/>
              <a:cs typeface="Open Sans" charset="0"/>
            </a:rPr>
          </a:br>
          <a:endParaRPr lang="en-US" sz="1200" kern="1200" dirty="0">
            <a:latin typeface="+mn-ea"/>
            <a:ea typeface="+mn-ea"/>
          </a:endParaRPr>
        </a:p>
      </dsp:txBody>
      <dsp:txXfrm>
        <a:off x="9098140" y="893782"/>
        <a:ext cx="1449550" cy="1377726"/>
      </dsp:txXfrm>
    </dsp:sp>
    <dsp:sp modelId="{B08C38A3-F1C2-45D0-BB21-84E274093AC0}">
      <dsp:nvSpPr>
        <dsp:cNvPr id="0" name=""/>
        <dsp:cNvSpPr/>
      </dsp:nvSpPr>
      <dsp:spPr>
        <a:xfrm>
          <a:off x="10277596" y="822887"/>
          <a:ext cx="1361093" cy="3246691"/>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B5D4C07-EF5B-4F67-9658-051DCF95EA27}">
      <dsp:nvSpPr>
        <dsp:cNvPr id="0" name=""/>
        <dsp:cNvSpPr/>
      </dsp:nvSpPr>
      <dsp:spPr>
        <a:xfrm>
          <a:off x="9158267" y="2212589"/>
          <a:ext cx="1285199" cy="1285199"/>
        </a:xfrm>
        <a:prstGeom prst="ellipse">
          <a:avLst/>
        </a:prstGeom>
        <a:solidFill>
          <a:schemeClr val="accent3"/>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50DA9B-8BE0-4EA2-9BF6-3FF26163D63E}">
      <dsp:nvSpPr>
        <dsp:cNvPr id="0" name=""/>
        <dsp:cNvSpPr/>
      </dsp:nvSpPr>
      <dsp:spPr>
        <a:xfrm>
          <a:off x="120457" y="622432"/>
          <a:ext cx="1529776" cy="13777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ClrTx/>
            <a:buSzTx/>
            <a:buFontTx/>
            <a:buNone/>
          </a:pPr>
          <a:r>
            <a:rPr lang="en-US" altLang="zh-CN" sz="1200" b="1" kern="1200" dirty="0">
              <a:solidFill>
                <a:schemeClr val="accent5"/>
              </a:solidFill>
              <a:latin typeface="+mn-ea"/>
              <a:ea typeface="+mn-ea"/>
            </a:rPr>
            <a:t>Begin Prototype Development</a:t>
          </a:r>
        </a:p>
        <a:p>
          <a:pPr marL="0" lvl="0" indent="0" algn="ctr" defTabSz="533400">
            <a:lnSpc>
              <a:spcPct val="90000"/>
            </a:lnSpc>
            <a:spcBef>
              <a:spcPct val="0"/>
            </a:spcBef>
            <a:spcAft>
              <a:spcPct val="35000"/>
            </a:spcAft>
            <a:buClrTx/>
            <a:buSzTx/>
            <a:buFontTx/>
            <a:buNone/>
          </a:pPr>
          <a:r>
            <a:rPr kumimoji="0" lang="zh-CN" altLang="en-US" sz="1200" b="1" i="0" u="none" strike="noStrike" kern="1200" cap="none" spc="0" normalizeH="0" baseline="0" noProof="0" dirty="0">
              <a:ln>
                <a:noFill/>
              </a:ln>
              <a:solidFill>
                <a:schemeClr val="accent5"/>
              </a:solidFill>
              <a:effectLst/>
              <a:uLnTx/>
              <a:uFillTx/>
              <a:latin typeface="+mn-ea"/>
              <a:ea typeface="+mn-ea"/>
              <a:cs typeface="Open Sans" charset="0"/>
            </a:rPr>
            <a:t>开始原型开发</a:t>
          </a:r>
          <a:br>
            <a:rPr kumimoji="0" lang="en-US" sz="1200" b="1" i="0" u="none" strike="noStrike" kern="1200" cap="none" spc="0" normalizeH="0" baseline="0" noProof="0" dirty="0">
              <a:ln>
                <a:noFill/>
              </a:ln>
              <a:effectLst/>
              <a:uLnTx/>
              <a:uFillTx/>
              <a:latin typeface="+mn-ea"/>
              <a:ea typeface="+mn-ea"/>
              <a:cs typeface="Open Sans" charset="0"/>
            </a:rPr>
          </a:br>
          <a:endParaRPr lang="en-US" sz="1200" kern="1200" dirty="0">
            <a:solidFill>
              <a:schemeClr val="tx1"/>
            </a:solidFill>
            <a:latin typeface="+mn-ea"/>
            <a:ea typeface="+mn-ea"/>
          </a:endParaRPr>
        </a:p>
      </dsp:txBody>
      <dsp:txXfrm>
        <a:off x="120457" y="622432"/>
        <a:ext cx="1529776" cy="1377726"/>
      </dsp:txXfrm>
    </dsp:sp>
    <dsp:sp modelId="{5B45E875-8C5B-4C99-B1F0-8040D73935D3}">
      <dsp:nvSpPr>
        <dsp:cNvPr id="0" name=""/>
        <dsp:cNvSpPr/>
      </dsp:nvSpPr>
      <dsp:spPr>
        <a:xfrm>
          <a:off x="80225" y="822635"/>
          <a:ext cx="1361093" cy="3246691"/>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4618E70-74ED-47AB-AE10-794799D3EFB1}">
      <dsp:nvSpPr>
        <dsp:cNvPr id="0" name=""/>
        <dsp:cNvSpPr/>
      </dsp:nvSpPr>
      <dsp:spPr>
        <a:xfrm>
          <a:off x="221989" y="2192751"/>
          <a:ext cx="1284696" cy="1284696"/>
        </a:xfrm>
        <a:prstGeom prst="ellipse">
          <a:avLst/>
        </a:prstGeom>
        <a:solidFill>
          <a:schemeClr val="tx1"/>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294DED5C-99B2-495C-8934-E9631A1811D0}">
      <dsp:nvSpPr>
        <dsp:cNvPr id="0" name=""/>
        <dsp:cNvSpPr/>
      </dsp:nvSpPr>
      <dsp:spPr>
        <a:xfrm>
          <a:off x="2339274" y="646587"/>
          <a:ext cx="1560327" cy="13777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ClrTx/>
            <a:buSzTx/>
            <a:buFontTx/>
            <a:buNone/>
          </a:pPr>
          <a:r>
            <a:rPr lang="en-US" altLang="zh-CN" sz="1200" b="1" kern="1200" dirty="0">
              <a:solidFill>
                <a:schemeClr val="accent5"/>
              </a:solidFill>
              <a:latin typeface="+mn-ea"/>
              <a:ea typeface="+mn-ea"/>
            </a:rPr>
            <a:t>Participate in Workshop: Submit Draft Workbook</a:t>
          </a:r>
        </a:p>
        <a:p>
          <a:pPr marL="0" lvl="0" indent="0" algn="ctr" defTabSz="533400">
            <a:lnSpc>
              <a:spcPct val="90000"/>
            </a:lnSpc>
            <a:spcBef>
              <a:spcPct val="0"/>
            </a:spcBef>
            <a:spcAft>
              <a:spcPct val="35000"/>
            </a:spcAft>
            <a:buClrTx/>
            <a:buSzTx/>
            <a:buFontTx/>
            <a:buNone/>
          </a:pPr>
          <a:r>
            <a:rPr kumimoji="0" lang="zh-CN" altLang="en-US" sz="1200" b="1" i="0" u="none" strike="noStrike" kern="1200" cap="none" spc="0" normalizeH="0" baseline="0" noProof="0" dirty="0">
              <a:ln>
                <a:noFill/>
              </a:ln>
              <a:solidFill>
                <a:schemeClr val="accent5"/>
              </a:solidFill>
              <a:effectLst/>
              <a:uLnTx/>
              <a:uFillTx/>
              <a:latin typeface="+mn-ea"/>
              <a:ea typeface="+mn-ea"/>
              <a:cs typeface="Open Sans" charset="0"/>
            </a:rPr>
            <a:t>出席研讨会：递交草稿工作本</a:t>
          </a:r>
          <a:br>
            <a:rPr kumimoji="0" lang="en-US" sz="1200" b="1" i="0" u="none" strike="noStrike" kern="1200" cap="none" spc="0" normalizeH="0" baseline="0" noProof="0" dirty="0">
              <a:ln>
                <a:noFill/>
              </a:ln>
              <a:effectLst/>
              <a:uLnTx/>
              <a:uFillTx/>
              <a:latin typeface="+mn-ea"/>
              <a:ea typeface="+mn-ea"/>
              <a:cs typeface="Open Sans" charset="0"/>
            </a:rPr>
          </a:br>
          <a:endParaRPr lang="en-US" sz="1200" kern="1200" dirty="0">
            <a:latin typeface="+mn-ea"/>
            <a:ea typeface="+mn-ea"/>
          </a:endParaRPr>
        </a:p>
      </dsp:txBody>
      <dsp:txXfrm>
        <a:off x="2339274" y="646587"/>
        <a:ext cx="1560327" cy="1377726"/>
      </dsp:txXfrm>
    </dsp:sp>
    <dsp:sp modelId="{BB3BE33B-E1AF-4ECC-8A72-3271EF375BB2}">
      <dsp:nvSpPr>
        <dsp:cNvPr id="0" name=""/>
        <dsp:cNvSpPr/>
      </dsp:nvSpPr>
      <dsp:spPr>
        <a:xfrm>
          <a:off x="2431202" y="849908"/>
          <a:ext cx="1361093" cy="3246691"/>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25E4E52-A795-4ABA-BA49-ABE29D36AECB}">
      <dsp:nvSpPr>
        <dsp:cNvPr id="0" name=""/>
        <dsp:cNvSpPr/>
      </dsp:nvSpPr>
      <dsp:spPr>
        <a:xfrm>
          <a:off x="2422436" y="2195238"/>
          <a:ext cx="1284696" cy="1284696"/>
        </a:xfrm>
        <a:prstGeom prst="ellipse">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A0AF3389-3EC3-4A24-9266-6FBA0EA36674}">
      <dsp:nvSpPr>
        <dsp:cNvPr id="0" name=""/>
        <dsp:cNvSpPr/>
      </dsp:nvSpPr>
      <dsp:spPr>
        <a:xfrm>
          <a:off x="4541260" y="654217"/>
          <a:ext cx="1515977" cy="13777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ClrTx/>
            <a:buSzTx/>
            <a:buFontTx/>
            <a:buNone/>
          </a:pPr>
          <a:r>
            <a:rPr lang="en-US" altLang="zh-CN" sz="1200" b="1" kern="1200" dirty="0">
              <a:solidFill>
                <a:schemeClr val="accent5"/>
              </a:solidFill>
              <a:latin typeface="+mn-ea"/>
              <a:ea typeface="+mn-ea"/>
            </a:rPr>
            <a:t>Pay Prototype Review Fee: Sign Agreement</a:t>
          </a:r>
        </a:p>
        <a:p>
          <a:pPr marL="0" lvl="0" indent="0" algn="ctr" defTabSz="533400">
            <a:lnSpc>
              <a:spcPct val="90000"/>
            </a:lnSpc>
            <a:spcBef>
              <a:spcPct val="0"/>
            </a:spcBef>
            <a:spcAft>
              <a:spcPct val="35000"/>
            </a:spcAft>
            <a:buClrTx/>
            <a:buSzTx/>
            <a:buFontTx/>
            <a:buNone/>
          </a:pPr>
          <a:r>
            <a:rPr kumimoji="0" lang="zh-CN" altLang="en-US" sz="1200" b="1" i="0" u="none" strike="noStrike" kern="1200" cap="none" spc="0" normalizeH="0" baseline="0" noProof="0" dirty="0">
              <a:ln>
                <a:noFill/>
              </a:ln>
              <a:solidFill>
                <a:schemeClr val="accent5"/>
              </a:solidFill>
              <a:effectLst/>
              <a:uLnTx/>
              <a:uFillTx/>
              <a:latin typeface="+mn-ea"/>
              <a:ea typeface="+mn-ea"/>
              <a:cs typeface="Open Sans" charset="0"/>
            </a:rPr>
            <a:t>支付原型审查费：签署协议</a:t>
          </a:r>
          <a:br>
            <a:rPr kumimoji="0" lang="en-US" sz="1200" b="1" i="0" u="none" strike="noStrike" kern="1200" cap="none" spc="0" normalizeH="0" baseline="0" noProof="0" dirty="0">
              <a:ln>
                <a:noFill/>
              </a:ln>
              <a:effectLst/>
              <a:uLnTx/>
              <a:uFillTx/>
              <a:latin typeface="+mn-ea"/>
              <a:ea typeface="+mn-ea"/>
              <a:cs typeface="Open Sans" charset="0"/>
            </a:rPr>
          </a:br>
          <a:endParaRPr lang="en-US" sz="1200" kern="1200" dirty="0">
            <a:latin typeface="+mn-ea"/>
            <a:ea typeface="+mn-ea"/>
          </a:endParaRPr>
        </a:p>
      </dsp:txBody>
      <dsp:txXfrm>
        <a:off x="4541260" y="654217"/>
        <a:ext cx="1515977" cy="1377726"/>
      </dsp:txXfrm>
    </dsp:sp>
    <dsp:sp modelId="{AB1881DA-31AE-44BD-A05C-04D7E7BD49DC}">
      <dsp:nvSpPr>
        <dsp:cNvPr id="0" name=""/>
        <dsp:cNvSpPr/>
      </dsp:nvSpPr>
      <dsp:spPr>
        <a:xfrm>
          <a:off x="5067096" y="822635"/>
          <a:ext cx="1361093" cy="3246691"/>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C4B3550-E053-4980-B237-533F096AAA1E}">
      <dsp:nvSpPr>
        <dsp:cNvPr id="0" name=""/>
        <dsp:cNvSpPr/>
      </dsp:nvSpPr>
      <dsp:spPr>
        <a:xfrm>
          <a:off x="4627337" y="2192751"/>
          <a:ext cx="1284696" cy="1284696"/>
        </a:xfrm>
        <a:prstGeom prst="ellipse">
          <a:avLst/>
        </a:prstGeom>
        <a:solidFill>
          <a:schemeClr val="accent4"/>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3DD44888-6D2A-44B6-9264-5172375106A7}">
      <dsp:nvSpPr>
        <dsp:cNvPr id="0" name=""/>
        <dsp:cNvSpPr/>
      </dsp:nvSpPr>
      <dsp:spPr>
        <a:xfrm>
          <a:off x="6789683" y="610224"/>
          <a:ext cx="1500815" cy="13777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ClrTx/>
            <a:buSzTx/>
            <a:buFontTx/>
            <a:buNone/>
          </a:pPr>
          <a:r>
            <a:rPr lang="en-US" altLang="zh-CN" sz="1200" b="1" kern="1200" dirty="0">
              <a:solidFill>
                <a:schemeClr val="accent5"/>
              </a:solidFill>
              <a:latin typeface="+mn-ea"/>
              <a:ea typeface="+mn-ea"/>
            </a:rPr>
            <a:t>Submit Prototype Application for Preliminary and Final Review</a:t>
          </a:r>
        </a:p>
        <a:p>
          <a:pPr marL="0" lvl="0" indent="0" algn="ctr" defTabSz="533400">
            <a:lnSpc>
              <a:spcPct val="90000"/>
            </a:lnSpc>
            <a:spcBef>
              <a:spcPct val="0"/>
            </a:spcBef>
            <a:spcAft>
              <a:spcPct val="35000"/>
            </a:spcAft>
            <a:buClrTx/>
            <a:buSzTx/>
            <a:buFontTx/>
            <a:buNone/>
          </a:pPr>
          <a:r>
            <a:rPr kumimoji="0" lang="zh-CN" altLang="en-US" sz="1200" b="1" i="0" u="none" strike="noStrike" kern="1200" cap="none" spc="0" normalizeH="0" baseline="0" noProof="0" dirty="0">
              <a:ln>
                <a:noFill/>
              </a:ln>
              <a:solidFill>
                <a:schemeClr val="accent5"/>
              </a:solidFill>
              <a:effectLst/>
              <a:uLnTx/>
              <a:uFillTx/>
              <a:latin typeface="+mn-ea"/>
              <a:ea typeface="+mn-ea"/>
              <a:cs typeface="Open Sans" charset="0"/>
            </a:rPr>
            <a:t>递交原型申请用来做初步和最终审查</a:t>
          </a:r>
          <a:br>
            <a:rPr kumimoji="0" lang="en-US" sz="1200" b="1" i="0" u="none" strike="noStrike" kern="1200" cap="none" spc="0" normalizeH="0" baseline="0" noProof="0" dirty="0">
              <a:ln>
                <a:noFill/>
              </a:ln>
              <a:effectLst/>
              <a:uLnTx/>
              <a:uFillTx/>
              <a:latin typeface="+mn-ea"/>
              <a:ea typeface="+mn-ea"/>
              <a:cs typeface="Open Sans" charset="0"/>
            </a:rPr>
          </a:br>
          <a:endParaRPr lang="en-US" sz="1200" kern="1200" dirty="0">
            <a:latin typeface="+mn-ea"/>
            <a:ea typeface="+mn-ea"/>
          </a:endParaRPr>
        </a:p>
      </dsp:txBody>
      <dsp:txXfrm>
        <a:off x="6789683" y="610224"/>
        <a:ext cx="1500815" cy="1377726"/>
      </dsp:txXfrm>
    </dsp:sp>
    <dsp:sp modelId="{14F69016-5A86-4719-BC6E-FD058A03714A}">
      <dsp:nvSpPr>
        <dsp:cNvPr id="0" name=""/>
        <dsp:cNvSpPr/>
      </dsp:nvSpPr>
      <dsp:spPr>
        <a:xfrm>
          <a:off x="7728253" y="822635"/>
          <a:ext cx="1361093" cy="3246691"/>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C491F74-1B71-4C02-8C40-BCD89D11CF63}">
      <dsp:nvSpPr>
        <dsp:cNvPr id="0" name=""/>
        <dsp:cNvSpPr/>
      </dsp:nvSpPr>
      <dsp:spPr>
        <a:xfrm>
          <a:off x="6868362" y="2193954"/>
          <a:ext cx="1284696" cy="1284696"/>
        </a:xfrm>
        <a:prstGeom prst="ellipse">
          <a:avLst/>
        </a:prstGeom>
        <a:solidFill>
          <a:schemeClr val="bg2"/>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BCB2371F-A567-4F46-9C43-3CA4D26E066F}">
      <dsp:nvSpPr>
        <dsp:cNvPr id="0" name=""/>
        <dsp:cNvSpPr/>
      </dsp:nvSpPr>
      <dsp:spPr>
        <a:xfrm>
          <a:off x="9089150" y="641644"/>
          <a:ext cx="1449550" cy="13777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ClrTx/>
            <a:buSzTx/>
            <a:buFontTx/>
            <a:buNone/>
          </a:pPr>
          <a:r>
            <a:rPr lang="en-US" altLang="zh-CN" sz="1200" b="1" kern="1200" dirty="0">
              <a:solidFill>
                <a:schemeClr val="accent5"/>
              </a:solidFill>
              <a:latin typeface="+mn-ea"/>
              <a:ea typeface="+mn-ea"/>
            </a:rPr>
            <a:t>Receive Prototype Precertification</a:t>
          </a:r>
        </a:p>
        <a:p>
          <a:pPr marL="0" lvl="0" indent="0" algn="ctr" defTabSz="533400">
            <a:lnSpc>
              <a:spcPct val="90000"/>
            </a:lnSpc>
            <a:spcBef>
              <a:spcPct val="0"/>
            </a:spcBef>
            <a:spcAft>
              <a:spcPct val="35000"/>
            </a:spcAft>
            <a:buClrTx/>
            <a:buSzTx/>
            <a:buFontTx/>
            <a:buNone/>
          </a:pPr>
          <a:r>
            <a:rPr kumimoji="0" lang="zh-CN" altLang="en-US" sz="1200" b="1" i="0" u="none" strike="noStrike" kern="1200" cap="none" spc="0" normalizeH="0" baseline="0" noProof="0" dirty="0">
              <a:ln>
                <a:noFill/>
              </a:ln>
              <a:solidFill>
                <a:schemeClr val="accent5"/>
              </a:solidFill>
              <a:effectLst/>
              <a:uLnTx/>
              <a:uFillTx/>
              <a:latin typeface="+mn-ea"/>
              <a:ea typeface="+mn-ea"/>
              <a:cs typeface="Open Sans" charset="0"/>
            </a:rPr>
            <a:t>收到原型预认证证明</a:t>
          </a:r>
          <a:br>
            <a:rPr kumimoji="0" lang="en-US" sz="1200" b="1" i="0" u="none" strike="noStrike" kern="1200" cap="none" spc="0" normalizeH="0" baseline="0" noProof="0" dirty="0">
              <a:ln>
                <a:noFill/>
              </a:ln>
              <a:effectLst/>
              <a:uLnTx/>
              <a:uFillTx/>
              <a:latin typeface="+mn-ea"/>
              <a:ea typeface="+mn-ea"/>
              <a:cs typeface="Open Sans" charset="0"/>
            </a:rPr>
          </a:br>
          <a:endParaRPr lang="en-US" sz="1200" kern="1200" dirty="0">
            <a:latin typeface="+mn-ea"/>
            <a:ea typeface="+mn-ea"/>
          </a:endParaRPr>
        </a:p>
      </dsp:txBody>
      <dsp:txXfrm>
        <a:off x="9089150" y="641644"/>
        <a:ext cx="1449550" cy="1377726"/>
      </dsp:txXfrm>
    </dsp:sp>
    <dsp:sp modelId="{B08C38A3-F1C2-45D0-BB21-84E274093AC0}">
      <dsp:nvSpPr>
        <dsp:cNvPr id="0" name=""/>
        <dsp:cNvSpPr/>
      </dsp:nvSpPr>
      <dsp:spPr>
        <a:xfrm>
          <a:off x="10277596" y="822887"/>
          <a:ext cx="1361093" cy="3246691"/>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B5D4C07-EF5B-4F67-9658-051DCF95EA27}">
      <dsp:nvSpPr>
        <dsp:cNvPr id="0" name=""/>
        <dsp:cNvSpPr/>
      </dsp:nvSpPr>
      <dsp:spPr>
        <a:xfrm>
          <a:off x="9158267" y="2212589"/>
          <a:ext cx="1285199" cy="1285199"/>
        </a:xfrm>
        <a:prstGeom prst="ellipse">
          <a:avLst/>
        </a:prstGeom>
        <a:solidFill>
          <a:schemeClr val="accent3"/>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50DA9B-8BE0-4EA2-9BF6-3FF26163D63E}">
      <dsp:nvSpPr>
        <dsp:cNvPr id="0" name=""/>
        <dsp:cNvSpPr/>
      </dsp:nvSpPr>
      <dsp:spPr>
        <a:xfrm>
          <a:off x="123824" y="769215"/>
          <a:ext cx="1529776" cy="13777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ClrTx/>
            <a:buSzTx/>
            <a:buFontTx/>
            <a:buNone/>
          </a:pPr>
          <a:r>
            <a:rPr lang="en-US" altLang="zh-CN" sz="1200" b="1" kern="1200" dirty="0">
              <a:solidFill>
                <a:schemeClr val="accent5"/>
              </a:solidFill>
              <a:latin typeface="+mn-ea"/>
              <a:ea typeface="+mn-ea"/>
            </a:rPr>
            <a:t>Register and Submit Projects for Review</a:t>
          </a:r>
        </a:p>
        <a:p>
          <a:pPr marL="0" lvl="0" indent="0" algn="ctr" defTabSz="533400">
            <a:lnSpc>
              <a:spcPct val="90000"/>
            </a:lnSpc>
            <a:spcBef>
              <a:spcPct val="0"/>
            </a:spcBef>
            <a:spcAft>
              <a:spcPct val="35000"/>
            </a:spcAft>
            <a:buClrTx/>
            <a:buSzTx/>
            <a:buFontTx/>
            <a:buNone/>
          </a:pPr>
          <a:r>
            <a:rPr kumimoji="0" lang="zh-CN" altLang="en-US" sz="1200" b="1" i="0" u="none" strike="noStrike" kern="1200" cap="none" spc="0" normalizeH="0" baseline="0" noProof="0" dirty="0">
              <a:ln>
                <a:noFill/>
              </a:ln>
              <a:solidFill>
                <a:schemeClr val="accent5"/>
              </a:solidFill>
              <a:effectLst/>
              <a:uLnTx/>
              <a:uFillTx/>
              <a:latin typeface="+mn-ea"/>
              <a:ea typeface="+mn-ea"/>
              <a:cs typeface="Open Sans" charset="0"/>
            </a:rPr>
            <a:t>注册并递交项目用来审查</a:t>
          </a:r>
          <a:br>
            <a:rPr kumimoji="0" lang="en-US" sz="1200" b="1" i="0" u="none" strike="noStrike" kern="1200" cap="none" spc="0" normalizeH="0" baseline="0" noProof="0" dirty="0">
              <a:ln>
                <a:noFill/>
              </a:ln>
              <a:effectLst/>
              <a:uLnTx/>
              <a:uFillTx/>
              <a:latin typeface="+mn-ea"/>
              <a:ea typeface="+mn-ea"/>
              <a:cs typeface="Open Sans" charset="0"/>
            </a:rPr>
          </a:br>
          <a:endParaRPr lang="en-US" sz="1200" kern="1200" dirty="0">
            <a:solidFill>
              <a:schemeClr val="tx1"/>
            </a:solidFill>
            <a:latin typeface="+mn-ea"/>
            <a:ea typeface="+mn-ea"/>
          </a:endParaRPr>
        </a:p>
      </dsp:txBody>
      <dsp:txXfrm>
        <a:off x="123824" y="769215"/>
        <a:ext cx="1529776" cy="1377726"/>
      </dsp:txXfrm>
    </dsp:sp>
    <dsp:sp modelId="{5B45E875-8C5B-4C99-B1F0-8040D73935D3}">
      <dsp:nvSpPr>
        <dsp:cNvPr id="0" name=""/>
        <dsp:cNvSpPr/>
      </dsp:nvSpPr>
      <dsp:spPr>
        <a:xfrm>
          <a:off x="80225" y="822635"/>
          <a:ext cx="1361093" cy="3246691"/>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4618E70-74ED-47AB-AE10-794799D3EFB1}">
      <dsp:nvSpPr>
        <dsp:cNvPr id="0" name=""/>
        <dsp:cNvSpPr/>
      </dsp:nvSpPr>
      <dsp:spPr>
        <a:xfrm>
          <a:off x="221989" y="2192751"/>
          <a:ext cx="1284696" cy="1284696"/>
        </a:xfrm>
        <a:prstGeom prst="ellipse">
          <a:avLst/>
        </a:prstGeom>
        <a:solidFill>
          <a:schemeClr val="tx1"/>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294DED5C-99B2-495C-8934-E9631A1811D0}">
      <dsp:nvSpPr>
        <dsp:cNvPr id="0" name=""/>
        <dsp:cNvSpPr/>
      </dsp:nvSpPr>
      <dsp:spPr>
        <a:xfrm>
          <a:off x="2324986" y="736975"/>
          <a:ext cx="1560327" cy="13777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ClrTx/>
            <a:buSzTx/>
            <a:buFontTx/>
            <a:buNone/>
          </a:pPr>
          <a:r>
            <a:rPr lang="en-US" altLang="zh-CN" sz="1200" b="1" kern="1200" dirty="0">
              <a:solidFill>
                <a:schemeClr val="accent5"/>
              </a:solidFill>
              <a:latin typeface="+mn-ea"/>
              <a:ea typeface="+mn-ea"/>
            </a:rPr>
            <a:t>First 3 Projects Reviewed; Sampling Rate determined</a:t>
          </a:r>
        </a:p>
        <a:p>
          <a:pPr marL="0" lvl="0" indent="0" algn="ctr" defTabSz="533400">
            <a:lnSpc>
              <a:spcPct val="90000"/>
            </a:lnSpc>
            <a:spcBef>
              <a:spcPct val="0"/>
            </a:spcBef>
            <a:spcAft>
              <a:spcPct val="35000"/>
            </a:spcAft>
            <a:buClrTx/>
            <a:buSzTx/>
            <a:buFontTx/>
            <a:buNone/>
          </a:pPr>
          <a:r>
            <a:rPr kumimoji="0" lang="zh-CN" altLang="en-US" sz="1200" b="1" i="0" u="none" strike="noStrike" kern="1200" cap="none" spc="0" normalizeH="0" baseline="0" noProof="0" dirty="0">
              <a:ln>
                <a:noFill/>
              </a:ln>
              <a:solidFill>
                <a:schemeClr val="accent5"/>
              </a:solidFill>
              <a:effectLst/>
              <a:uLnTx/>
              <a:uFillTx/>
              <a:latin typeface="+mn-ea"/>
              <a:ea typeface="+mn-ea"/>
              <a:cs typeface="Open Sans" charset="0"/>
            </a:rPr>
            <a:t>审查最初的</a:t>
          </a:r>
          <a:r>
            <a:rPr kumimoji="0" lang="en-US" altLang="zh-CN" sz="1200" b="1" i="0" u="none" strike="noStrike" kern="1200" cap="none" spc="0" normalizeH="0" baseline="0" noProof="0" dirty="0">
              <a:ln>
                <a:noFill/>
              </a:ln>
              <a:solidFill>
                <a:schemeClr val="accent5"/>
              </a:solidFill>
              <a:effectLst/>
              <a:uLnTx/>
              <a:uFillTx/>
              <a:latin typeface="+mn-ea"/>
              <a:ea typeface="+mn-ea"/>
              <a:cs typeface="Open Sans" charset="0"/>
            </a:rPr>
            <a:t>3</a:t>
          </a:r>
          <a:r>
            <a:rPr kumimoji="0" lang="zh-CN" altLang="en-US" sz="1200" b="1" i="0" u="none" strike="noStrike" kern="1200" cap="none" spc="0" normalizeH="0" baseline="0" noProof="0" dirty="0">
              <a:ln>
                <a:noFill/>
              </a:ln>
              <a:solidFill>
                <a:schemeClr val="accent5"/>
              </a:solidFill>
              <a:effectLst/>
              <a:uLnTx/>
              <a:uFillTx/>
              <a:latin typeface="+mn-ea"/>
              <a:ea typeface="+mn-ea"/>
              <a:cs typeface="Open Sans" charset="0"/>
            </a:rPr>
            <a:t>个项目</a:t>
          </a:r>
          <a:r>
            <a:rPr kumimoji="0" lang="en-US" altLang="zh-CN" sz="1200" b="1" i="0" u="none" strike="noStrike" kern="1200" cap="none" spc="0" normalizeH="0" baseline="0" noProof="0" dirty="0">
              <a:ln>
                <a:noFill/>
              </a:ln>
              <a:solidFill>
                <a:schemeClr val="accent5"/>
              </a:solidFill>
              <a:effectLst/>
              <a:uLnTx/>
              <a:uFillTx/>
              <a:latin typeface="+mn-ea"/>
              <a:ea typeface="+mn-ea"/>
              <a:cs typeface="Open Sans" charset="0"/>
            </a:rPr>
            <a:t>; </a:t>
          </a:r>
          <a:r>
            <a:rPr kumimoji="0" lang="zh-CN" altLang="en-US" sz="1200" b="1" i="0" u="none" strike="noStrike" kern="1200" cap="none" spc="0" normalizeH="0" baseline="0" noProof="0" dirty="0">
              <a:ln>
                <a:noFill/>
              </a:ln>
              <a:solidFill>
                <a:schemeClr val="accent5"/>
              </a:solidFill>
              <a:effectLst/>
              <a:uLnTx/>
              <a:uFillTx/>
              <a:latin typeface="+mn-ea"/>
              <a:ea typeface="+mn-ea"/>
              <a:cs typeface="Open Sans" charset="0"/>
            </a:rPr>
            <a:t>决定采样率</a:t>
          </a:r>
          <a:br>
            <a:rPr kumimoji="0" lang="en-US" sz="1200" b="1" i="0" u="none" strike="noStrike" kern="1200" cap="none" spc="0" normalizeH="0" baseline="0" noProof="0" dirty="0">
              <a:ln>
                <a:noFill/>
              </a:ln>
              <a:effectLst/>
              <a:uLnTx/>
              <a:uFillTx/>
              <a:latin typeface="+mn-ea"/>
              <a:ea typeface="+mn-ea"/>
              <a:cs typeface="Open Sans" charset="0"/>
            </a:rPr>
          </a:br>
          <a:endParaRPr lang="en-US" sz="1200" kern="1200" dirty="0">
            <a:latin typeface="+mn-ea"/>
            <a:ea typeface="+mn-ea"/>
          </a:endParaRPr>
        </a:p>
      </dsp:txBody>
      <dsp:txXfrm>
        <a:off x="2324986" y="736975"/>
        <a:ext cx="1560327" cy="1377726"/>
      </dsp:txXfrm>
    </dsp:sp>
    <dsp:sp modelId="{BB3BE33B-E1AF-4ECC-8A72-3271EF375BB2}">
      <dsp:nvSpPr>
        <dsp:cNvPr id="0" name=""/>
        <dsp:cNvSpPr/>
      </dsp:nvSpPr>
      <dsp:spPr>
        <a:xfrm>
          <a:off x="2431202" y="849908"/>
          <a:ext cx="1361093" cy="3246691"/>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25E4E52-A795-4ABA-BA49-ABE29D36AECB}">
      <dsp:nvSpPr>
        <dsp:cNvPr id="0" name=""/>
        <dsp:cNvSpPr/>
      </dsp:nvSpPr>
      <dsp:spPr>
        <a:xfrm>
          <a:off x="2422436" y="2195238"/>
          <a:ext cx="1284696" cy="1284696"/>
        </a:xfrm>
        <a:prstGeom prst="ellipse">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A0AF3389-3EC3-4A24-9266-6FBA0EA36674}">
      <dsp:nvSpPr>
        <dsp:cNvPr id="0" name=""/>
        <dsp:cNvSpPr/>
      </dsp:nvSpPr>
      <dsp:spPr>
        <a:xfrm>
          <a:off x="4541260" y="688307"/>
          <a:ext cx="1515977" cy="13777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ClrTx/>
            <a:buSzTx/>
            <a:buFontTx/>
            <a:buNone/>
          </a:pPr>
          <a:r>
            <a:rPr lang="en-US" altLang="zh-CN" sz="1200" b="1" kern="1200" dirty="0">
              <a:solidFill>
                <a:schemeClr val="accent5"/>
              </a:solidFill>
              <a:latin typeface="+mn-ea"/>
              <a:ea typeface="+mn-ea"/>
            </a:rPr>
            <a:t>Submit subsequent Projects for Review</a:t>
          </a:r>
        </a:p>
        <a:p>
          <a:pPr marL="0" lvl="0" indent="0" algn="ctr" defTabSz="533400">
            <a:lnSpc>
              <a:spcPct val="90000"/>
            </a:lnSpc>
            <a:spcBef>
              <a:spcPct val="0"/>
            </a:spcBef>
            <a:spcAft>
              <a:spcPct val="35000"/>
            </a:spcAft>
            <a:buClrTx/>
            <a:buSzTx/>
            <a:buFontTx/>
            <a:buNone/>
          </a:pPr>
          <a:r>
            <a:rPr kumimoji="0" lang="zh-CN" altLang="en-US" sz="1200" b="1" i="0" u="none" strike="noStrike" kern="1200" cap="none" spc="0" normalizeH="0" baseline="0" noProof="0" dirty="0">
              <a:ln>
                <a:noFill/>
              </a:ln>
              <a:solidFill>
                <a:schemeClr val="accent5"/>
              </a:solidFill>
              <a:effectLst/>
              <a:uLnTx/>
              <a:uFillTx/>
              <a:latin typeface="+mn-ea"/>
              <a:ea typeface="+mn-ea"/>
              <a:cs typeface="Open Sans" charset="0"/>
            </a:rPr>
            <a:t>递交后续项目供审查</a:t>
          </a:r>
          <a:br>
            <a:rPr kumimoji="0" lang="en-US" sz="1200" b="1" i="0" u="none" strike="noStrike" kern="1200" cap="none" spc="0" normalizeH="0" baseline="0" noProof="0" dirty="0">
              <a:ln>
                <a:noFill/>
              </a:ln>
              <a:effectLst/>
              <a:uLnTx/>
              <a:uFillTx/>
              <a:latin typeface="+mn-ea"/>
              <a:ea typeface="+mn-ea"/>
              <a:cs typeface="Open Sans" charset="0"/>
            </a:rPr>
          </a:br>
          <a:endParaRPr lang="en-US" sz="1200" kern="1200" dirty="0">
            <a:latin typeface="+mn-ea"/>
            <a:ea typeface="+mn-ea"/>
          </a:endParaRPr>
        </a:p>
      </dsp:txBody>
      <dsp:txXfrm>
        <a:off x="4541260" y="688307"/>
        <a:ext cx="1515977" cy="1377726"/>
      </dsp:txXfrm>
    </dsp:sp>
    <dsp:sp modelId="{AB1881DA-31AE-44BD-A05C-04D7E7BD49DC}">
      <dsp:nvSpPr>
        <dsp:cNvPr id="0" name=""/>
        <dsp:cNvSpPr/>
      </dsp:nvSpPr>
      <dsp:spPr>
        <a:xfrm>
          <a:off x="5067096" y="822635"/>
          <a:ext cx="1361093" cy="3246691"/>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C4B3550-E053-4980-B237-533F096AAA1E}">
      <dsp:nvSpPr>
        <dsp:cNvPr id="0" name=""/>
        <dsp:cNvSpPr/>
      </dsp:nvSpPr>
      <dsp:spPr>
        <a:xfrm>
          <a:off x="4627337" y="2192751"/>
          <a:ext cx="1284696" cy="1284696"/>
        </a:xfrm>
        <a:prstGeom prst="ellipse">
          <a:avLst/>
        </a:prstGeom>
        <a:solidFill>
          <a:schemeClr val="accent4"/>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3DD44888-6D2A-44B6-9264-5172375106A7}">
      <dsp:nvSpPr>
        <dsp:cNvPr id="0" name=""/>
        <dsp:cNvSpPr/>
      </dsp:nvSpPr>
      <dsp:spPr>
        <a:xfrm>
          <a:off x="6747839" y="721099"/>
          <a:ext cx="1500815" cy="13777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ClrTx/>
            <a:buSzTx/>
            <a:buFontTx/>
            <a:buNone/>
          </a:pPr>
          <a:r>
            <a:rPr lang="en-US" altLang="zh-CN" sz="1200" b="1" kern="1200" dirty="0">
              <a:solidFill>
                <a:schemeClr val="accent5"/>
              </a:solidFill>
              <a:latin typeface="+mn-ea"/>
              <a:ea typeface="+mn-ea"/>
            </a:rPr>
            <a:t>Update Processes or Prototype as needed</a:t>
          </a:r>
        </a:p>
        <a:p>
          <a:pPr marL="0" lvl="0" indent="0" algn="ctr" defTabSz="533400">
            <a:lnSpc>
              <a:spcPct val="90000"/>
            </a:lnSpc>
            <a:spcBef>
              <a:spcPct val="0"/>
            </a:spcBef>
            <a:spcAft>
              <a:spcPct val="35000"/>
            </a:spcAft>
            <a:buClrTx/>
            <a:buSzTx/>
            <a:buFontTx/>
            <a:buNone/>
          </a:pPr>
          <a:r>
            <a:rPr kumimoji="0" lang="zh-CN" altLang="en-US" sz="1200" b="1" i="0" u="none" strike="noStrike" kern="1200" cap="none" spc="0" normalizeH="0" baseline="0" noProof="0" dirty="0">
              <a:ln>
                <a:noFill/>
              </a:ln>
              <a:solidFill>
                <a:schemeClr val="accent5"/>
              </a:solidFill>
              <a:effectLst/>
              <a:uLnTx/>
              <a:uFillTx/>
              <a:latin typeface="+mn-ea"/>
              <a:ea typeface="+mn-ea"/>
              <a:cs typeface="Open Sans" charset="0"/>
            </a:rPr>
            <a:t>更新进度或者根据需要更新原型</a:t>
          </a:r>
          <a:br>
            <a:rPr kumimoji="0" lang="en-US" sz="1200" b="1" i="0" u="none" strike="noStrike" kern="1200" cap="none" spc="0" normalizeH="0" baseline="0" noProof="0" dirty="0">
              <a:ln>
                <a:noFill/>
              </a:ln>
              <a:effectLst/>
              <a:uLnTx/>
              <a:uFillTx/>
              <a:latin typeface="+mn-ea"/>
              <a:ea typeface="+mn-ea"/>
              <a:cs typeface="Open Sans" charset="0"/>
            </a:rPr>
          </a:br>
          <a:endParaRPr lang="en-US" sz="1200" kern="1200" dirty="0">
            <a:latin typeface="+mn-ea"/>
            <a:ea typeface="+mn-ea"/>
          </a:endParaRPr>
        </a:p>
      </dsp:txBody>
      <dsp:txXfrm>
        <a:off x="6747839" y="721099"/>
        <a:ext cx="1500815" cy="1377726"/>
      </dsp:txXfrm>
    </dsp:sp>
    <dsp:sp modelId="{14F69016-5A86-4719-BC6E-FD058A03714A}">
      <dsp:nvSpPr>
        <dsp:cNvPr id="0" name=""/>
        <dsp:cNvSpPr/>
      </dsp:nvSpPr>
      <dsp:spPr>
        <a:xfrm>
          <a:off x="7728253" y="822635"/>
          <a:ext cx="1361093" cy="3246691"/>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C491F74-1B71-4C02-8C40-BCD89D11CF63}">
      <dsp:nvSpPr>
        <dsp:cNvPr id="0" name=""/>
        <dsp:cNvSpPr/>
      </dsp:nvSpPr>
      <dsp:spPr>
        <a:xfrm>
          <a:off x="6868362" y="2193954"/>
          <a:ext cx="1284696" cy="1284696"/>
        </a:xfrm>
        <a:prstGeom prst="ellipse">
          <a:avLst/>
        </a:prstGeom>
        <a:solidFill>
          <a:schemeClr val="bg2"/>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BCB2371F-A567-4F46-9C43-3CA4D26E066F}">
      <dsp:nvSpPr>
        <dsp:cNvPr id="0" name=""/>
        <dsp:cNvSpPr/>
      </dsp:nvSpPr>
      <dsp:spPr>
        <a:xfrm>
          <a:off x="9078283" y="720636"/>
          <a:ext cx="1449550" cy="13777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ClrTx/>
            <a:buSzTx/>
            <a:buFontTx/>
            <a:buNone/>
          </a:pPr>
          <a:r>
            <a:rPr lang="en-US" altLang="zh-CN" sz="1200" b="1" kern="1200" dirty="0">
              <a:solidFill>
                <a:schemeClr val="accent5"/>
              </a:solidFill>
              <a:latin typeface="+mn-ea"/>
              <a:ea typeface="+mn-ea"/>
            </a:rPr>
            <a:t>Continue to Submit Projects for Certification</a:t>
          </a:r>
        </a:p>
        <a:p>
          <a:pPr marL="0" lvl="0" indent="0" algn="ctr" defTabSz="533400">
            <a:lnSpc>
              <a:spcPct val="90000"/>
            </a:lnSpc>
            <a:spcBef>
              <a:spcPct val="0"/>
            </a:spcBef>
            <a:spcAft>
              <a:spcPct val="35000"/>
            </a:spcAft>
            <a:buClrTx/>
            <a:buSzTx/>
            <a:buFontTx/>
            <a:buNone/>
          </a:pPr>
          <a:r>
            <a:rPr kumimoji="0" lang="zh-CN" altLang="en-US" sz="1200" b="1" i="0" u="none" strike="noStrike" kern="1200" cap="none" spc="0" normalizeH="0" baseline="0" noProof="0" dirty="0">
              <a:ln>
                <a:noFill/>
              </a:ln>
              <a:solidFill>
                <a:schemeClr val="accent5"/>
              </a:solidFill>
              <a:effectLst/>
              <a:uLnTx/>
              <a:uFillTx/>
              <a:latin typeface="+mn-ea"/>
              <a:ea typeface="+mn-ea"/>
              <a:cs typeface="Open Sans" charset="0"/>
            </a:rPr>
            <a:t>继续递交项目以取得最终认证</a:t>
          </a:r>
          <a:br>
            <a:rPr kumimoji="0" lang="en-US" sz="1200" b="1" i="0" u="none" strike="noStrike" kern="1200" cap="none" spc="0" normalizeH="0" baseline="0" noProof="0" dirty="0">
              <a:ln>
                <a:noFill/>
              </a:ln>
              <a:effectLst/>
              <a:uLnTx/>
              <a:uFillTx/>
              <a:latin typeface="+mn-ea"/>
              <a:ea typeface="+mn-ea"/>
              <a:cs typeface="Open Sans" charset="0"/>
            </a:rPr>
          </a:br>
          <a:endParaRPr lang="en-US" sz="1200" kern="1200" dirty="0">
            <a:latin typeface="+mn-ea"/>
            <a:ea typeface="+mn-ea"/>
          </a:endParaRPr>
        </a:p>
      </dsp:txBody>
      <dsp:txXfrm>
        <a:off x="9078283" y="720636"/>
        <a:ext cx="1449550" cy="1377726"/>
      </dsp:txXfrm>
    </dsp:sp>
    <dsp:sp modelId="{B08C38A3-F1C2-45D0-BB21-84E274093AC0}">
      <dsp:nvSpPr>
        <dsp:cNvPr id="0" name=""/>
        <dsp:cNvSpPr/>
      </dsp:nvSpPr>
      <dsp:spPr>
        <a:xfrm>
          <a:off x="10277596" y="822887"/>
          <a:ext cx="1361093" cy="3246691"/>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B5D4C07-EF5B-4F67-9658-051DCF95EA27}">
      <dsp:nvSpPr>
        <dsp:cNvPr id="0" name=""/>
        <dsp:cNvSpPr/>
      </dsp:nvSpPr>
      <dsp:spPr>
        <a:xfrm>
          <a:off x="9158267" y="2212589"/>
          <a:ext cx="1285199" cy="1285199"/>
        </a:xfrm>
        <a:prstGeom prst="ellipse">
          <a:avLst/>
        </a:prstGeom>
        <a:solidFill>
          <a:schemeClr val="accent3"/>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EBAAC3-EB87-4AF1-A450-039DAA000E7F}">
      <dsp:nvSpPr>
        <dsp:cNvPr id="0" name=""/>
        <dsp:cNvSpPr/>
      </dsp:nvSpPr>
      <dsp:spPr>
        <a:xfrm rot="5400000">
          <a:off x="4079262" y="1969908"/>
          <a:ext cx="1513407" cy="1525780"/>
        </a:xfrm>
        <a:prstGeom prst="diamond">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4454521" y="2354446"/>
        <a:ext cx="762890" cy="756703"/>
      </dsp:txXfrm>
    </dsp:sp>
    <dsp:sp modelId="{35582457-3C73-42F7-ADDC-AD9836F27042}">
      <dsp:nvSpPr>
        <dsp:cNvPr id="0" name=""/>
        <dsp:cNvSpPr/>
      </dsp:nvSpPr>
      <dsp:spPr>
        <a:xfrm>
          <a:off x="5783481" y="1739211"/>
          <a:ext cx="2286945"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Office</a:t>
          </a:r>
        </a:p>
        <a:p>
          <a:pPr marL="0" lvl="0" indent="0" algn="l" defTabSz="622300">
            <a:lnSpc>
              <a:spcPct val="90000"/>
            </a:lnSpc>
            <a:spcBef>
              <a:spcPct val="0"/>
            </a:spcBef>
            <a:spcAft>
              <a:spcPct val="35000"/>
            </a:spcAft>
            <a:buNone/>
          </a:pPr>
          <a:r>
            <a:rPr lang="zh-CN" altLang="en-US" sz="1400" b="1" kern="1200" dirty="0">
              <a:solidFill>
                <a:schemeClr val="tx1"/>
              </a:solidFill>
              <a:ea typeface="Noto Sans CJK SC Black" panose="020B0A00000000000000" pitchFamily="34" charset="-122"/>
              <a:cs typeface="Open Sans" charset="0"/>
            </a:rPr>
            <a:t>办公</a:t>
          </a:r>
          <a:endParaRPr lang="en-US" sz="1400" b="1" kern="1200" dirty="0">
            <a:solidFill>
              <a:schemeClr val="accent2"/>
            </a:solidFill>
          </a:endParaRPr>
        </a:p>
      </dsp:txBody>
      <dsp:txXfrm>
        <a:off x="5783481" y="1739211"/>
        <a:ext cx="2286945" cy="777875"/>
      </dsp:txXfrm>
    </dsp:sp>
    <dsp:sp modelId="{EA5B76A5-5143-466A-8002-919F9B40B869}">
      <dsp:nvSpPr>
        <dsp:cNvPr id="0" name=""/>
        <dsp:cNvSpPr/>
      </dsp:nvSpPr>
      <dsp:spPr>
        <a:xfrm rot="5400000">
          <a:off x="2133391" y="108057"/>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2456074" y="435034"/>
        <a:ext cx="651091" cy="648229"/>
      </dsp:txXfrm>
    </dsp:sp>
    <dsp:sp modelId="{0B90C404-FEE2-4ADD-AC34-FD6416049FD3}">
      <dsp:nvSpPr>
        <dsp:cNvPr id="0" name=""/>
        <dsp:cNvSpPr/>
      </dsp:nvSpPr>
      <dsp:spPr>
        <a:xfrm rot="5400000">
          <a:off x="4087229" y="3514033"/>
          <a:ext cx="1485157" cy="1543444"/>
        </a:xfrm>
        <a:prstGeom prst="diamond">
          <a:avLst/>
        </a:prstGeom>
        <a:solidFill>
          <a:schemeClr val="tx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endParaRPr lang="en-US" sz="1400" b="1" kern="1200" dirty="0"/>
        </a:p>
      </dsp:txBody>
      <dsp:txXfrm rot="-5400000">
        <a:off x="4443947" y="3914465"/>
        <a:ext cx="771722" cy="742579"/>
      </dsp:txXfrm>
    </dsp:sp>
    <dsp:sp modelId="{6979C1F3-1211-41DA-B6A8-A31A61C17B57}">
      <dsp:nvSpPr>
        <dsp:cNvPr id="0" name=""/>
        <dsp:cNvSpPr/>
      </dsp:nvSpPr>
      <dsp:spPr>
        <a:xfrm>
          <a:off x="1879325" y="2038490"/>
          <a:ext cx="1868505"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r" defTabSz="622300">
            <a:lnSpc>
              <a:spcPct val="90000"/>
            </a:lnSpc>
            <a:spcBef>
              <a:spcPct val="0"/>
            </a:spcBef>
            <a:spcAft>
              <a:spcPct val="35000"/>
            </a:spcAft>
            <a:buNone/>
          </a:pPr>
          <a:r>
            <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Retails</a:t>
          </a:r>
        </a:p>
        <a:p>
          <a:pPr marL="0" lvl="0" indent="0" algn="r" defTabSz="622300">
            <a:lnSpc>
              <a:spcPct val="90000"/>
            </a:lnSpc>
            <a:spcBef>
              <a:spcPct val="0"/>
            </a:spcBef>
            <a:spcAft>
              <a:spcPct val="35000"/>
            </a:spcAft>
            <a:buNone/>
          </a:pPr>
          <a:r>
            <a:rPr lang="zh-CN" altLang="en-US" sz="1400" b="1" kern="1200" dirty="0">
              <a:solidFill>
                <a:schemeClr val="tx1"/>
              </a:solidFill>
              <a:ea typeface="Noto Sans CJK SC Black" panose="020B0A00000000000000" pitchFamily="34" charset="-122"/>
              <a:cs typeface="Open Sans" charset="0"/>
            </a:rPr>
            <a:t>零售</a:t>
          </a:r>
          <a:endParaRPr lang="en-US" sz="1400" b="1" kern="1200" dirty="0">
            <a:solidFill>
              <a:schemeClr val="accent4"/>
            </a:solidFill>
          </a:endParaRPr>
        </a:p>
        <a:p>
          <a:pPr marL="0" lvl="0" indent="0" algn="r" defTabSz="533400">
            <a:lnSpc>
              <a:spcPct val="90000"/>
            </a:lnSpc>
            <a:spcBef>
              <a:spcPct val="0"/>
            </a:spcBef>
            <a:spcAft>
              <a:spcPct val="35000"/>
            </a:spcAft>
            <a:buNone/>
          </a:pPr>
          <a:endParaRPr lang="en-US" sz="1200" kern="1200" dirty="0">
            <a:solidFill>
              <a:schemeClr val="tx1"/>
            </a:solidFill>
          </a:endParaRPr>
        </a:p>
      </dsp:txBody>
      <dsp:txXfrm>
        <a:off x="1879325" y="2038490"/>
        <a:ext cx="1868505" cy="777875"/>
      </dsp:txXfrm>
    </dsp:sp>
    <dsp:sp modelId="{90E3359C-44A6-4DDD-812A-5AAF05B83096}">
      <dsp:nvSpPr>
        <dsp:cNvPr id="0" name=""/>
        <dsp:cNvSpPr/>
      </dsp:nvSpPr>
      <dsp:spPr>
        <a:xfrm rot="5400000">
          <a:off x="4888784" y="3019958"/>
          <a:ext cx="1296458" cy="1127918"/>
        </a:xfrm>
        <a:prstGeom prst="hexagon">
          <a:avLst>
            <a:gd name="adj" fmla="val 25000"/>
            <a:gd name="vf" fmla="val 115470"/>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5148821" y="3137719"/>
        <a:ext cx="776384" cy="892396"/>
      </dsp:txXfrm>
    </dsp:sp>
    <dsp:sp modelId="{EF269911-464B-4513-B10B-64D5A30AC5B3}">
      <dsp:nvSpPr>
        <dsp:cNvPr id="0" name=""/>
        <dsp:cNvSpPr/>
      </dsp:nvSpPr>
      <dsp:spPr>
        <a:xfrm rot="5400000">
          <a:off x="4881580" y="2744970"/>
          <a:ext cx="1513407" cy="1525780"/>
        </a:xfrm>
        <a:prstGeom prst="diamond">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5256839" y="3129508"/>
        <a:ext cx="762890" cy="756703"/>
      </dsp:txXfrm>
    </dsp:sp>
    <dsp:sp modelId="{878B3599-399F-4C6A-A04F-BBAAA890074E}">
      <dsp:nvSpPr>
        <dsp:cNvPr id="0" name=""/>
        <dsp:cNvSpPr/>
      </dsp:nvSpPr>
      <dsp:spPr>
        <a:xfrm>
          <a:off x="6114690" y="3878256"/>
          <a:ext cx="1858084"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Residence</a:t>
          </a:r>
        </a:p>
        <a:p>
          <a:pPr marL="0" lvl="0" indent="0" algn="l" defTabSz="622300">
            <a:lnSpc>
              <a:spcPct val="90000"/>
            </a:lnSpc>
            <a:spcBef>
              <a:spcPct val="0"/>
            </a:spcBef>
            <a:spcAft>
              <a:spcPct val="35000"/>
            </a:spcAft>
            <a:buNone/>
          </a:pPr>
          <a:r>
            <a:rPr lang="zh-CN" altLang="en-US"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住宅</a:t>
          </a:r>
          <a:endPar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endParaRPr>
        </a:p>
      </dsp:txBody>
      <dsp:txXfrm>
        <a:off x="6114690" y="3878256"/>
        <a:ext cx="1858084" cy="777875"/>
      </dsp:txXfrm>
    </dsp:sp>
    <dsp:sp modelId="{68FF7F52-8CBF-44A1-83E5-0D560B6C12C1}">
      <dsp:nvSpPr>
        <dsp:cNvPr id="0" name=""/>
        <dsp:cNvSpPr/>
      </dsp:nvSpPr>
      <dsp:spPr>
        <a:xfrm rot="5400000">
          <a:off x="2294859" y="2706471"/>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2617542" y="3033448"/>
        <a:ext cx="651091" cy="648229"/>
      </dsp:txXfrm>
    </dsp:sp>
    <dsp:sp modelId="{AF5A22DA-11FB-4C68-B5C2-A9EF3CB1EFBD}">
      <dsp:nvSpPr>
        <dsp:cNvPr id="0" name=""/>
        <dsp:cNvSpPr/>
      </dsp:nvSpPr>
      <dsp:spPr>
        <a:xfrm rot="5400000">
          <a:off x="3289809" y="2739259"/>
          <a:ext cx="1489747" cy="1525780"/>
        </a:xfrm>
        <a:prstGeom prst="diamond">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3653238" y="3129712"/>
        <a:ext cx="762890" cy="744873"/>
      </dsp:txXfrm>
    </dsp:sp>
    <dsp:sp modelId="{A7B669FC-D893-4C51-8935-A775E754A26B}">
      <dsp:nvSpPr>
        <dsp:cNvPr id="0" name=""/>
        <dsp:cNvSpPr/>
      </dsp:nvSpPr>
      <dsp:spPr>
        <a:xfrm>
          <a:off x="1672036" y="4510379"/>
          <a:ext cx="2084664"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r" defTabSz="622300">
            <a:lnSpc>
              <a:spcPct val="90000"/>
            </a:lnSpc>
            <a:spcBef>
              <a:spcPct val="0"/>
            </a:spcBef>
            <a:spcAft>
              <a:spcPct val="35000"/>
            </a:spcAft>
            <a:buNone/>
          </a:pPr>
          <a:r>
            <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Hotels</a:t>
          </a:r>
        </a:p>
        <a:p>
          <a:pPr marL="0" lvl="0" indent="0" algn="r" defTabSz="622300">
            <a:lnSpc>
              <a:spcPct val="90000"/>
            </a:lnSpc>
            <a:spcBef>
              <a:spcPct val="0"/>
            </a:spcBef>
            <a:spcAft>
              <a:spcPct val="35000"/>
            </a:spcAft>
            <a:buNone/>
          </a:pPr>
          <a:r>
            <a:rPr lang="zh-CN" altLang="en-US"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酒店</a:t>
          </a:r>
          <a:endParaRPr lang="en-US" sz="1400" b="1" kern="1200" dirty="0">
            <a:solidFill>
              <a:schemeClr val="tx1"/>
            </a:solidFill>
            <a:latin typeface="Noto Sans CJK SC Black" panose="020B0A00000000000000" pitchFamily="34" charset="-122"/>
          </a:endParaRPr>
        </a:p>
        <a:p>
          <a:pPr marL="0" lvl="0" indent="0" algn="r" defTabSz="533400">
            <a:lnSpc>
              <a:spcPct val="90000"/>
            </a:lnSpc>
            <a:spcBef>
              <a:spcPct val="0"/>
            </a:spcBef>
            <a:spcAft>
              <a:spcPct val="35000"/>
            </a:spcAft>
            <a:buNone/>
          </a:pPr>
          <a:endParaRPr lang="en-US" sz="1200" kern="1200" dirty="0">
            <a:solidFill>
              <a:schemeClr val="tx1"/>
            </a:solidFill>
            <a:latin typeface="Noto Sans CJK SC Black" panose="020B0A00000000000000" pitchFamily="34" charset="-122"/>
          </a:endParaRPr>
        </a:p>
      </dsp:txBody>
      <dsp:txXfrm>
        <a:off x="1672036" y="4510379"/>
        <a:ext cx="2084664" cy="777875"/>
      </dsp:txXfrm>
    </dsp:sp>
    <dsp:sp modelId="{3D9C5A89-80BD-4686-A045-06BCB7FA5F8C}">
      <dsp:nvSpPr>
        <dsp:cNvPr id="0" name=""/>
        <dsp:cNvSpPr/>
      </dsp:nvSpPr>
      <dsp:spPr>
        <a:xfrm rot="5400000">
          <a:off x="4482227" y="4020192"/>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4804910" y="4347169"/>
        <a:ext cx="651091" cy="64822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EBAAC3-EB87-4AF1-A450-039DAA000E7F}">
      <dsp:nvSpPr>
        <dsp:cNvPr id="0" name=""/>
        <dsp:cNvSpPr/>
      </dsp:nvSpPr>
      <dsp:spPr>
        <a:xfrm rot="5400000">
          <a:off x="4079262" y="1969908"/>
          <a:ext cx="1513407" cy="1525780"/>
        </a:xfrm>
        <a:prstGeom prst="diamond">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4454521" y="2354446"/>
        <a:ext cx="762890" cy="756703"/>
      </dsp:txXfrm>
    </dsp:sp>
    <dsp:sp modelId="{35582457-3C73-42F7-ADDC-AD9836F27042}">
      <dsp:nvSpPr>
        <dsp:cNvPr id="0" name=""/>
        <dsp:cNvSpPr/>
      </dsp:nvSpPr>
      <dsp:spPr>
        <a:xfrm>
          <a:off x="5783481" y="1739211"/>
          <a:ext cx="2286945"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Office</a:t>
          </a:r>
        </a:p>
        <a:p>
          <a:pPr marL="0" lvl="0" indent="0" algn="l" defTabSz="622300">
            <a:lnSpc>
              <a:spcPct val="90000"/>
            </a:lnSpc>
            <a:spcBef>
              <a:spcPct val="0"/>
            </a:spcBef>
            <a:spcAft>
              <a:spcPct val="35000"/>
            </a:spcAft>
            <a:buNone/>
          </a:pPr>
          <a:r>
            <a:rPr lang="zh-CN" altLang="en-US" sz="1400" b="1" kern="1200" dirty="0">
              <a:solidFill>
                <a:schemeClr val="tx1"/>
              </a:solidFill>
              <a:ea typeface="Noto Sans CJK SC Black" panose="020B0A00000000000000" pitchFamily="34" charset="-122"/>
              <a:cs typeface="Open Sans" charset="0"/>
            </a:rPr>
            <a:t>办公</a:t>
          </a:r>
          <a:endParaRPr lang="en-US" sz="1400" b="1" kern="1200" dirty="0">
            <a:solidFill>
              <a:schemeClr val="accent2"/>
            </a:solidFill>
          </a:endParaRPr>
        </a:p>
      </dsp:txBody>
      <dsp:txXfrm>
        <a:off x="5783481" y="1739211"/>
        <a:ext cx="2286945" cy="777875"/>
      </dsp:txXfrm>
    </dsp:sp>
    <dsp:sp modelId="{EA5B76A5-5143-466A-8002-919F9B40B869}">
      <dsp:nvSpPr>
        <dsp:cNvPr id="0" name=""/>
        <dsp:cNvSpPr/>
      </dsp:nvSpPr>
      <dsp:spPr>
        <a:xfrm rot="5400000">
          <a:off x="2133391" y="108057"/>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2456074" y="435034"/>
        <a:ext cx="651091" cy="648229"/>
      </dsp:txXfrm>
    </dsp:sp>
    <dsp:sp modelId="{0B90C404-FEE2-4ADD-AC34-FD6416049FD3}">
      <dsp:nvSpPr>
        <dsp:cNvPr id="0" name=""/>
        <dsp:cNvSpPr/>
      </dsp:nvSpPr>
      <dsp:spPr>
        <a:xfrm rot="5400000">
          <a:off x="4087229" y="3514033"/>
          <a:ext cx="1485157" cy="1543444"/>
        </a:xfrm>
        <a:prstGeom prst="diamond">
          <a:avLst/>
        </a:prstGeom>
        <a:solidFill>
          <a:schemeClr val="tx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endParaRPr lang="en-US" sz="1400" b="1" kern="1200" dirty="0"/>
        </a:p>
      </dsp:txBody>
      <dsp:txXfrm rot="-5400000">
        <a:off x="4443947" y="3914465"/>
        <a:ext cx="771722" cy="742579"/>
      </dsp:txXfrm>
    </dsp:sp>
    <dsp:sp modelId="{6979C1F3-1211-41DA-B6A8-A31A61C17B57}">
      <dsp:nvSpPr>
        <dsp:cNvPr id="0" name=""/>
        <dsp:cNvSpPr/>
      </dsp:nvSpPr>
      <dsp:spPr>
        <a:xfrm>
          <a:off x="1879325" y="2038490"/>
          <a:ext cx="1868505"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r" defTabSz="622300">
            <a:lnSpc>
              <a:spcPct val="90000"/>
            </a:lnSpc>
            <a:spcBef>
              <a:spcPct val="0"/>
            </a:spcBef>
            <a:spcAft>
              <a:spcPct val="35000"/>
            </a:spcAft>
            <a:buNone/>
          </a:pPr>
          <a:r>
            <a:rPr lang="en-US" altLang="zh-CN"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Retails</a:t>
          </a:r>
        </a:p>
        <a:p>
          <a:pPr marL="0" lvl="0" indent="0" algn="r" defTabSz="622300">
            <a:lnSpc>
              <a:spcPct val="90000"/>
            </a:lnSpc>
            <a:spcBef>
              <a:spcPct val="0"/>
            </a:spcBef>
            <a:spcAft>
              <a:spcPct val="35000"/>
            </a:spcAft>
            <a:buNone/>
          </a:pPr>
          <a:r>
            <a:rPr lang="zh-CN" altLang="en-US" sz="1400" b="1" kern="1200" dirty="0">
              <a:solidFill>
                <a:srgbClr val="EF9E73"/>
              </a:solidFill>
              <a:ea typeface="Noto Sans CJK SC Black" panose="020B0A00000000000000" pitchFamily="34" charset="-122"/>
              <a:cs typeface="Open Sans" charset="0"/>
            </a:rPr>
            <a:t>零售</a:t>
          </a:r>
          <a:endParaRPr lang="en-US" sz="1400" b="1" kern="1200" dirty="0">
            <a:solidFill>
              <a:srgbClr val="EF9E73"/>
            </a:solidFill>
          </a:endParaRPr>
        </a:p>
        <a:p>
          <a:pPr marL="0" lvl="0" indent="0" algn="r" defTabSz="533400">
            <a:lnSpc>
              <a:spcPct val="90000"/>
            </a:lnSpc>
            <a:spcBef>
              <a:spcPct val="0"/>
            </a:spcBef>
            <a:spcAft>
              <a:spcPct val="35000"/>
            </a:spcAft>
            <a:buNone/>
          </a:pPr>
          <a:endParaRPr lang="en-US" sz="1200" kern="1200" dirty="0">
            <a:solidFill>
              <a:schemeClr val="tx1"/>
            </a:solidFill>
          </a:endParaRPr>
        </a:p>
      </dsp:txBody>
      <dsp:txXfrm>
        <a:off x="1879325" y="2038490"/>
        <a:ext cx="1868505" cy="777875"/>
      </dsp:txXfrm>
    </dsp:sp>
    <dsp:sp modelId="{90E3359C-44A6-4DDD-812A-5AAF05B83096}">
      <dsp:nvSpPr>
        <dsp:cNvPr id="0" name=""/>
        <dsp:cNvSpPr/>
      </dsp:nvSpPr>
      <dsp:spPr>
        <a:xfrm rot="5400000">
          <a:off x="4888784" y="3019958"/>
          <a:ext cx="1296458" cy="1127918"/>
        </a:xfrm>
        <a:prstGeom prst="hexagon">
          <a:avLst>
            <a:gd name="adj" fmla="val 25000"/>
            <a:gd name="vf" fmla="val 115470"/>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5148821" y="3137719"/>
        <a:ext cx="776384" cy="892396"/>
      </dsp:txXfrm>
    </dsp:sp>
    <dsp:sp modelId="{EF269911-464B-4513-B10B-64D5A30AC5B3}">
      <dsp:nvSpPr>
        <dsp:cNvPr id="0" name=""/>
        <dsp:cNvSpPr/>
      </dsp:nvSpPr>
      <dsp:spPr>
        <a:xfrm rot="5400000">
          <a:off x="4881580" y="2744970"/>
          <a:ext cx="1513407" cy="1525780"/>
        </a:xfrm>
        <a:prstGeom prst="diamond">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5256839" y="3129508"/>
        <a:ext cx="762890" cy="756703"/>
      </dsp:txXfrm>
    </dsp:sp>
    <dsp:sp modelId="{878B3599-399F-4C6A-A04F-BBAAA890074E}">
      <dsp:nvSpPr>
        <dsp:cNvPr id="0" name=""/>
        <dsp:cNvSpPr/>
      </dsp:nvSpPr>
      <dsp:spPr>
        <a:xfrm>
          <a:off x="6114690" y="3878256"/>
          <a:ext cx="1858084"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Residence</a:t>
          </a:r>
        </a:p>
        <a:p>
          <a:pPr marL="0" lvl="0" indent="0" algn="l" defTabSz="622300">
            <a:lnSpc>
              <a:spcPct val="90000"/>
            </a:lnSpc>
            <a:spcBef>
              <a:spcPct val="0"/>
            </a:spcBef>
            <a:spcAft>
              <a:spcPct val="35000"/>
            </a:spcAft>
            <a:buNone/>
          </a:pPr>
          <a:r>
            <a:rPr lang="zh-CN" altLang="en-US"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住宅</a:t>
          </a:r>
          <a:endPar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endParaRPr>
        </a:p>
      </dsp:txBody>
      <dsp:txXfrm>
        <a:off x="6114690" y="3878256"/>
        <a:ext cx="1858084" cy="777875"/>
      </dsp:txXfrm>
    </dsp:sp>
    <dsp:sp modelId="{68FF7F52-8CBF-44A1-83E5-0D560B6C12C1}">
      <dsp:nvSpPr>
        <dsp:cNvPr id="0" name=""/>
        <dsp:cNvSpPr/>
      </dsp:nvSpPr>
      <dsp:spPr>
        <a:xfrm rot="5400000">
          <a:off x="2294859" y="2706471"/>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2617542" y="3033448"/>
        <a:ext cx="651091" cy="648229"/>
      </dsp:txXfrm>
    </dsp:sp>
    <dsp:sp modelId="{AF5A22DA-11FB-4C68-B5C2-A9EF3CB1EFBD}">
      <dsp:nvSpPr>
        <dsp:cNvPr id="0" name=""/>
        <dsp:cNvSpPr/>
      </dsp:nvSpPr>
      <dsp:spPr>
        <a:xfrm rot="5400000">
          <a:off x="3289809" y="2739259"/>
          <a:ext cx="1489747" cy="1525780"/>
        </a:xfrm>
        <a:prstGeom prst="diamond">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3653238" y="3129712"/>
        <a:ext cx="762890" cy="744873"/>
      </dsp:txXfrm>
    </dsp:sp>
    <dsp:sp modelId="{A7B669FC-D893-4C51-8935-A775E754A26B}">
      <dsp:nvSpPr>
        <dsp:cNvPr id="0" name=""/>
        <dsp:cNvSpPr/>
      </dsp:nvSpPr>
      <dsp:spPr>
        <a:xfrm>
          <a:off x="1672036" y="4510379"/>
          <a:ext cx="2084664"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r" defTabSz="622300">
            <a:lnSpc>
              <a:spcPct val="90000"/>
            </a:lnSpc>
            <a:spcBef>
              <a:spcPct val="0"/>
            </a:spcBef>
            <a:spcAft>
              <a:spcPct val="35000"/>
            </a:spcAft>
            <a:buNone/>
          </a:pPr>
          <a:r>
            <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Hotels</a:t>
          </a:r>
        </a:p>
        <a:p>
          <a:pPr marL="0" lvl="0" indent="0" algn="r" defTabSz="622300">
            <a:lnSpc>
              <a:spcPct val="90000"/>
            </a:lnSpc>
            <a:spcBef>
              <a:spcPct val="0"/>
            </a:spcBef>
            <a:spcAft>
              <a:spcPct val="35000"/>
            </a:spcAft>
            <a:buNone/>
          </a:pPr>
          <a:r>
            <a:rPr lang="zh-CN" altLang="en-US"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酒店</a:t>
          </a:r>
          <a:endParaRPr lang="en-US" sz="1400" b="1" kern="1200" dirty="0">
            <a:solidFill>
              <a:schemeClr val="tx1"/>
            </a:solidFill>
            <a:latin typeface="Noto Sans CJK SC Black" panose="020B0A00000000000000" pitchFamily="34" charset="-122"/>
          </a:endParaRPr>
        </a:p>
        <a:p>
          <a:pPr marL="0" lvl="0" indent="0" algn="r" defTabSz="533400">
            <a:lnSpc>
              <a:spcPct val="90000"/>
            </a:lnSpc>
            <a:spcBef>
              <a:spcPct val="0"/>
            </a:spcBef>
            <a:spcAft>
              <a:spcPct val="35000"/>
            </a:spcAft>
            <a:buNone/>
          </a:pPr>
          <a:endParaRPr lang="en-US" sz="1200" kern="1200" dirty="0">
            <a:solidFill>
              <a:schemeClr val="tx1"/>
            </a:solidFill>
            <a:latin typeface="Noto Sans CJK SC Black" panose="020B0A00000000000000" pitchFamily="34" charset="-122"/>
          </a:endParaRPr>
        </a:p>
      </dsp:txBody>
      <dsp:txXfrm>
        <a:off x="1672036" y="4510379"/>
        <a:ext cx="2084664" cy="777875"/>
      </dsp:txXfrm>
    </dsp:sp>
    <dsp:sp modelId="{3D9C5A89-80BD-4686-A045-06BCB7FA5F8C}">
      <dsp:nvSpPr>
        <dsp:cNvPr id="0" name=""/>
        <dsp:cNvSpPr/>
      </dsp:nvSpPr>
      <dsp:spPr>
        <a:xfrm rot="5400000">
          <a:off x="4482227" y="4020192"/>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4804910" y="4347169"/>
        <a:ext cx="651091" cy="64822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EBAAC3-EB87-4AF1-A450-039DAA000E7F}">
      <dsp:nvSpPr>
        <dsp:cNvPr id="0" name=""/>
        <dsp:cNvSpPr/>
      </dsp:nvSpPr>
      <dsp:spPr>
        <a:xfrm rot="5400000">
          <a:off x="4079262" y="1969908"/>
          <a:ext cx="1513407" cy="1525780"/>
        </a:xfrm>
        <a:prstGeom prst="diamond">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4454521" y="2354446"/>
        <a:ext cx="762890" cy="756703"/>
      </dsp:txXfrm>
    </dsp:sp>
    <dsp:sp modelId="{35582457-3C73-42F7-ADDC-AD9836F27042}">
      <dsp:nvSpPr>
        <dsp:cNvPr id="0" name=""/>
        <dsp:cNvSpPr/>
      </dsp:nvSpPr>
      <dsp:spPr>
        <a:xfrm>
          <a:off x="5783481" y="1739211"/>
          <a:ext cx="2286945"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Office</a:t>
          </a:r>
        </a:p>
        <a:p>
          <a:pPr marL="0" lvl="0" indent="0" algn="l" defTabSz="622300">
            <a:lnSpc>
              <a:spcPct val="90000"/>
            </a:lnSpc>
            <a:spcBef>
              <a:spcPct val="0"/>
            </a:spcBef>
            <a:spcAft>
              <a:spcPct val="35000"/>
            </a:spcAft>
            <a:buNone/>
          </a:pPr>
          <a:r>
            <a:rPr lang="zh-CN" altLang="en-US" sz="1400" b="1" kern="1200" dirty="0">
              <a:solidFill>
                <a:schemeClr val="tx1"/>
              </a:solidFill>
              <a:ea typeface="Noto Sans CJK SC Black" panose="020B0A00000000000000" pitchFamily="34" charset="-122"/>
              <a:cs typeface="Open Sans" charset="0"/>
            </a:rPr>
            <a:t>办公</a:t>
          </a:r>
          <a:endParaRPr lang="en-US" sz="1400" b="1" kern="1200" dirty="0">
            <a:solidFill>
              <a:schemeClr val="accent2"/>
            </a:solidFill>
          </a:endParaRPr>
        </a:p>
      </dsp:txBody>
      <dsp:txXfrm>
        <a:off x="5783481" y="1739211"/>
        <a:ext cx="2286945" cy="777875"/>
      </dsp:txXfrm>
    </dsp:sp>
    <dsp:sp modelId="{EA5B76A5-5143-466A-8002-919F9B40B869}">
      <dsp:nvSpPr>
        <dsp:cNvPr id="0" name=""/>
        <dsp:cNvSpPr/>
      </dsp:nvSpPr>
      <dsp:spPr>
        <a:xfrm rot="5400000">
          <a:off x="2133391" y="108057"/>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2456074" y="435034"/>
        <a:ext cx="651091" cy="648229"/>
      </dsp:txXfrm>
    </dsp:sp>
    <dsp:sp modelId="{0B90C404-FEE2-4ADD-AC34-FD6416049FD3}">
      <dsp:nvSpPr>
        <dsp:cNvPr id="0" name=""/>
        <dsp:cNvSpPr/>
      </dsp:nvSpPr>
      <dsp:spPr>
        <a:xfrm rot="5400000">
          <a:off x="4087229" y="3514033"/>
          <a:ext cx="1485157" cy="1543444"/>
        </a:xfrm>
        <a:prstGeom prst="diamond">
          <a:avLst/>
        </a:prstGeom>
        <a:solidFill>
          <a:schemeClr val="tx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endParaRPr lang="en-US" sz="1400" b="1" kern="1200" dirty="0"/>
        </a:p>
      </dsp:txBody>
      <dsp:txXfrm rot="-5400000">
        <a:off x="4443947" y="3914465"/>
        <a:ext cx="771722" cy="742579"/>
      </dsp:txXfrm>
    </dsp:sp>
    <dsp:sp modelId="{6979C1F3-1211-41DA-B6A8-A31A61C17B57}">
      <dsp:nvSpPr>
        <dsp:cNvPr id="0" name=""/>
        <dsp:cNvSpPr/>
      </dsp:nvSpPr>
      <dsp:spPr>
        <a:xfrm>
          <a:off x="1879325" y="2038490"/>
          <a:ext cx="1868505"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r" defTabSz="622300">
            <a:lnSpc>
              <a:spcPct val="90000"/>
            </a:lnSpc>
            <a:spcBef>
              <a:spcPct val="0"/>
            </a:spcBef>
            <a:spcAft>
              <a:spcPct val="35000"/>
            </a:spcAft>
            <a:buNone/>
          </a:pPr>
          <a:r>
            <a:rPr lang="en-US" altLang="zh-CN"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Retails</a:t>
          </a:r>
        </a:p>
        <a:p>
          <a:pPr marL="0" lvl="0" indent="0" algn="r" defTabSz="622300">
            <a:lnSpc>
              <a:spcPct val="90000"/>
            </a:lnSpc>
            <a:spcBef>
              <a:spcPct val="0"/>
            </a:spcBef>
            <a:spcAft>
              <a:spcPct val="35000"/>
            </a:spcAft>
            <a:buNone/>
          </a:pPr>
          <a:r>
            <a:rPr lang="zh-CN" altLang="en-US" sz="1400" b="1" kern="1200" dirty="0">
              <a:solidFill>
                <a:srgbClr val="EF9E73"/>
              </a:solidFill>
              <a:ea typeface="Noto Sans CJK SC Black" panose="020B0A00000000000000" pitchFamily="34" charset="-122"/>
              <a:cs typeface="Open Sans" charset="0"/>
            </a:rPr>
            <a:t>零售</a:t>
          </a:r>
          <a:endParaRPr lang="en-US" sz="1400" b="1" kern="1200" dirty="0">
            <a:solidFill>
              <a:srgbClr val="EF9E73"/>
            </a:solidFill>
          </a:endParaRPr>
        </a:p>
        <a:p>
          <a:pPr marL="0" lvl="0" indent="0" algn="r" defTabSz="533400">
            <a:lnSpc>
              <a:spcPct val="90000"/>
            </a:lnSpc>
            <a:spcBef>
              <a:spcPct val="0"/>
            </a:spcBef>
            <a:spcAft>
              <a:spcPct val="35000"/>
            </a:spcAft>
            <a:buNone/>
          </a:pPr>
          <a:endParaRPr lang="en-US" sz="1200" kern="1200" dirty="0">
            <a:solidFill>
              <a:schemeClr val="tx1"/>
            </a:solidFill>
          </a:endParaRPr>
        </a:p>
      </dsp:txBody>
      <dsp:txXfrm>
        <a:off x="1879325" y="2038490"/>
        <a:ext cx="1868505" cy="777875"/>
      </dsp:txXfrm>
    </dsp:sp>
    <dsp:sp modelId="{90E3359C-44A6-4DDD-812A-5AAF05B83096}">
      <dsp:nvSpPr>
        <dsp:cNvPr id="0" name=""/>
        <dsp:cNvSpPr/>
      </dsp:nvSpPr>
      <dsp:spPr>
        <a:xfrm rot="5400000">
          <a:off x="4888784" y="3019958"/>
          <a:ext cx="1296458" cy="1127918"/>
        </a:xfrm>
        <a:prstGeom prst="hexagon">
          <a:avLst>
            <a:gd name="adj" fmla="val 25000"/>
            <a:gd name="vf" fmla="val 115470"/>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5148821" y="3137719"/>
        <a:ext cx="776384" cy="892396"/>
      </dsp:txXfrm>
    </dsp:sp>
    <dsp:sp modelId="{EF269911-464B-4513-B10B-64D5A30AC5B3}">
      <dsp:nvSpPr>
        <dsp:cNvPr id="0" name=""/>
        <dsp:cNvSpPr/>
      </dsp:nvSpPr>
      <dsp:spPr>
        <a:xfrm rot="5400000">
          <a:off x="4881580" y="2744970"/>
          <a:ext cx="1513407" cy="1525780"/>
        </a:xfrm>
        <a:prstGeom prst="diamond">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5256839" y="3129508"/>
        <a:ext cx="762890" cy="756703"/>
      </dsp:txXfrm>
    </dsp:sp>
    <dsp:sp modelId="{878B3599-399F-4C6A-A04F-BBAAA890074E}">
      <dsp:nvSpPr>
        <dsp:cNvPr id="0" name=""/>
        <dsp:cNvSpPr/>
      </dsp:nvSpPr>
      <dsp:spPr>
        <a:xfrm>
          <a:off x="6114690" y="3878256"/>
          <a:ext cx="1858084"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Residence</a:t>
          </a:r>
        </a:p>
        <a:p>
          <a:pPr marL="0" lvl="0" indent="0" algn="l" defTabSz="622300">
            <a:lnSpc>
              <a:spcPct val="90000"/>
            </a:lnSpc>
            <a:spcBef>
              <a:spcPct val="0"/>
            </a:spcBef>
            <a:spcAft>
              <a:spcPct val="35000"/>
            </a:spcAft>
            <a:buNone/>
          </a:pPr>
          <a:r>
            <a:rPr lang="zh-CN" altLang="en-US"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住宅</a:t>
          </a:r>
          <a:endPar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endParaRPr>
        </a:p>
      </dsp:txBody>
      <dsp:txXfrm>
        <a:off x="6114690" y="3878256"/>
        <a:ext cx="1858084" cy="777875"/>
      </dsp:txXfrm>
    </dsp:sp>
    <dsp:sp modelId="{68FF7F52-8CBF-44A1-83E5-0D560B6C12C1}">
      <dsp:nvSpPr>
        <dsp:cNvPr id="0" name=""/>
        <dsp:cNvSpPr/>
      </dsp:nvSpPr>
      <dsp:spPr>
        <a:xfrm rot="5400000">
          <a:off x="2294859" y="2706471"/>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2617542" y="3033448"/>
        <a:ext cx="651091" cy="648229"/>
      </dsp:txXfrm>
    </dsp:sp>
    <dsp:sp modelId="{AF5A22DA-11FB-4C68-B5C2-A9EF3CB1EFBD}">
      <dsp:nvSpPr>
        <dsp:cNvPr id="0" name=""/>
        <dsp:cNvSpPr/>
      </dsp:nvSpPr>
      <dsp:spPr>
        <a:xfrm rot="5400000">
          <a:off x="3289809" y="2739259"/>
          <a:ext cx="1489747" cy="1525780"/>
        </a:xfrm>
        <a:prstGeom prst="diamond">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3653238" y="3129712"/>
        <a:ext cx="762890" cy="744873"/>
      </dsp:txXfrm>
    </dsp:sp>
    <dsp:sp modelId="{A7B669FC-D893-4C51-8935-A775E754A26B}">
      <dsp:nvSpPr>
        <dsp:cNvPr id="0" name=""/>
        <dsp:cNvSpPr/>
      </dsp:nvSpPr>
      <dsp:spPr>
        <a:xfrm>
          <a:off x="1672036" y="4510379"/>
          <a:ext cx="2084664"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r" defTabSz="622300">
            <a:lnSpc>
              <a:spcPct val="90000"/>
            </a:lnSpc>
            <a:spcBef>
              <a:spcPct val="0"/>
            </a:spcBef>
            <a:spcAft>
              <a:spcPct val="35000"/>
            </a:spcAft>
            <a:buNone/>
          </a:pPr>
          <a:r>
            <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Hotels</a:t>
          </a:r>
        </a:p>
        <a:p>
          <a:pPr marL="0" lvl="0" indent="0" algn="r" defTabSz="622300">
            <a:lnSpc>
              <a:spcPct val="90000"/>
            </a:lnSpc>
            <a:spcBef>
              <a:spcPct val="0"/>
            </a:spcBef>
            <a:spcAft>
              <a:spcPct val="35000"/>
            </a:spcAft>
            <a:buNone/>
          </a:pPr>
          <a:r>
            <a:rPr lang="zh-CN" altLang="en-US"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酒店</a:t>
          </a:r>
          <a:endParaRPr lang="en-US" sz="1400" b="1" kern="1200" dirty="0">
            <a:solidFill>
              <a:schemeClr val="tx1"/>
            </a:solidFill>
            <a:latin typeface="Noto Sans CJK SC Black" panose="020B0A00000000000000" pitchFamily="34" charset="-122"/>
          </a:endParaRPr>
        </a:p>
        <a:p>
          <a:pPr marL="0" lvl="0" indent="0" algn="r" defTabSz="533400">
            <a:lnSpc>
              <a:spcPct val="90000"/>
            </a:lnSpc>
            <a:spcBef>
              <a:spcPct val="0"/>
            </a:spcBef>
            <a:spcAft>
              <a:spcPct val="35000"/>
            </a:spcAft>
            <a:buNone/>
          </a:pPr>
          <a:endParaRPr lang="en-US" sz="1200" kern="1200" dirty="0">
            <a:solidFill>
              <a:schemeClr val="tx1"/>
            </a:solidFill>
            <a:latin typeface="Noto Sans CJK SC Black" panose="020B0A00000000000000" pitchFamily="34" charset="-122"/>
          </a:endParaRPr>
        </a:p>
      </dsp:txBody>
      <dsp:txXfrm>
        <a:off x="1672036" y="4510379"/>
        <a:ext cx="2084664" cy="777875"/>
      </dsp:txXfrm>
    </dsp:sp>
    <dsp:sp modelId="{3D9C5A89-80BD-4686-A045-06BCB7FA5F8C}">
      <dsp:nvSpPr>
        <dsp:cNvPr id="0" name=""/>
        <dsp:cNvSpPr/>
      </dsp:nvSpPr>
      <dsp:spPr>
        <a:xfrm rot="5400000">
          <a:off x="4482227" y="4020192"/>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4804910" y="4347169"/>
        <a:ext cx="651091" cy="64822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EBAAC3-EB87-4AF1-A450-039DAA000E7F}">
      <dsp:nvSpPr>
        <dsp:cNvPr id="0" name=""/>
        <dsp:cNvSpPr/>
      </dsp:nvSpPr>
      <dsp:spPr>
        <a:xfrm rot="5400000">
          <a:off x="4079262" y="1969908"/>
          <a:ext cx="1513407" cy="1525780"/>
        </a:xfrm>
        <a:prstGeom prst="diamond">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4454521" y="2354446"/>
        <a:ext cx="762890" cy="756703"/>
      </dsp:txXfrm>
    </dsp:sp>
    <dsp:sp modelId="{35582457-3C73-42F7-ADDC-AD9836F27042}">
      <dsp:nvSpPr>
        <dsp:cNvPr id="0" name=""/>
        <dsp:cNvSpPr/>
      </dsp:nvSpPr>
      <dsp:spPr>
        <a:xfrm>
          <a:off x="5783481" y="1739211"/>
          <a:ext cx="2286945"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altLang="zh-CN"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Office</a:t>
          </a:r>
        </a:p>
        <a:p>
          <a:pPr marL="0" lvl="0" indent="0" algn="l" defTabSz="622300">
            <a:lnSpc>
              <a:spcPct val="90000"/>
            </a:lnSpc>
            <a:spcBef>
              <a:spcPct val="0"/>
            </a:spcBef>
            <a:spcAft>
              <a:spcPct val="35000"/>
            </a:spcAft>
            <a:buNone/>
          </a:pPr>
          <a:r>
            <a:rPr lang="zh-CN" altLang="en-US"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办公</a:t>
          </a:r>
          <a:endParaRPr lang="en-US" sz="1400" b="1" kern="1200" dirty="0">
            <a:solidFill>
              <a:srgbClr val="EF9E73"/>
            </a:solidFill>
            <a:latin typeface="Noto Sans CJK SC Black" panose="020B0A00000000000000" pitchFamily="34" charset="-122"/>
            <a:ea typeface="Noto Sans CJK SC Black" panose="020B0A00000000000000" pitchFamily="34" charset="-122"/>
            <a:cs typeface="Open Sans" charset="0"/>
          </a:endParaRPr>
        </a:p>
      </dsp:txBody>
      <dsp:txXfrm>
        <a:off x="5783481" y="1739211"/>
        <a:ext cx="2286945" cy="777875"/>
      </dsp:txXfrm>
    </dsp:sp>
    <dsp:sp modelId="{EA5B76A5-5143-466A-8002-919F9B40B869}">
      <dsp:nvSpPr>
        <dsp:cNvPr id="0" name=""/>
        <dsp:cNvSpPr/>
      </dsp:nvSpPr>
      <dsp:spPr>
        <a:xfrm rot="5400000">
          <a:off x="2133391" y="108057"/>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2456074" y="435034"/>
        <a:ext cx="651091" cy="648229"/>
      </dsp:txXfrm>
    </dsp:sp>
    <dsp:sp modelId="{0B90C404-FEE2-4ADD-AC34-FD6416049FD3}">
      <dsp:nvSpPr>
        <dsp:cNvPr id="0" name=""/>
        <dsp:cNvSpPr/>
      </dsp:nvSpPr>
      <dsp:spPr>
        <a:xfrm rot="5400000">
          <a:off x="4087229" y="3514033"/>
          <a:ext cx="1485157" cy="1543444"/>
        </a:xfrm>
        <a:prstGeom prst="diamond">
          <a:avLst/>
        </a:prstGeom>
        <a:solidFill>
          <a:schemeClr val="tx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endParaRPr lang="en-US" sz="1400" b="1" kern="1200" dirty="0"/>
        </a:p>
      </dsp:txBody>
      <dsp:txXfrm rot="-5400000">
        <a:off x="4443947" y="3914465"/>
        <a:ext cx="771722" cy="742579"/>
      </dsp:txXfrm>
    </dsp:sp>
    <dsp:sp modelId="{6979C1F3-1211-41DA-B6A8-A31A61C17B57}">
      <dsp:nvSpPr>
        <dsp:cNvPr id="0" name=""/>
        <dsp:cNvSpPr/>
      </dsp:nvSpPr>
      <dsp:spPr>
        <a:xfrm>
          <a:off x="1879325" y="2038490"/>
          <a:ext cx="1868505"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r" defTabSz="622300">
            <a:lnSpc>
              <a:spcPct val="90000"/>
            </a:lnSpc>
            <a:spcBef>
              <a:spcPct val="0"/>
            </a:spcBef>
            <a:spcAft>
              <a:spcPct val="35000"/>
            </a:spcAft>
            <a:buNone/>
          </a:pPr>
          <a:r>
            <a:rPr lang="en-US" altLang="zh-CN"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Retails</a:t>
          </a:r>
        </a:p>
        <a:p>
          <a:pPr marL="0" lvl="0" indent="0" algn="r" defTabSz="622300">
            <a:lnSpc>
              <a:spcPct val="90000"/>
            </a:lnSpc>
            <a:spcBef>
              <a:spcPct val="0"/>
            </a:spcBef>
            <a:spcAft>
              <a:spcPct val="35000"/>
            </a:spcAft>
            <a:buNone/>
          </a:pPr>
          <a:r>
            <a:rPr lang="zh-CN" alt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零售</a:t>
          </a:r>
          <a:endParaRPr 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endParaRPr>
        </a:p>
        <a:p>
          <a:pPr marL="0" lvl="0" indent="0" algn="r" defTabSz="533400">
            <a:lnSpc>
              <a:spcPct val="90000"/>
            </a:lnSpc>
            <a:spcBef>
              <a:spcPct val="0"/>
            </a:spcBef>
            <a:spcAft>
              <a:spcPct val="35000"/>
            </a:spcAft>
            <a:buNone/>
          </a:pPr>
          <a:endParaRPr lang="en-US" sz="1200" kern="1200" dirty="0">
            <a:solidFill>
              <a:schemeClr val="tx1"/>
            </a:solidFill>
          </a:endParaRPr>
        </a:p>
      </dsp:txBody>
      <dsp:txXfrm>
        <a:off x="1879325" y="2038490"/>
        <a:ext cx="1868505" cy="777875"/>
      </dsp:txXfrm>
    </dsp:sp>
    <dsp:sp modelId="{90E3359C-44A6-4DDD-812A-5AAF05B83096}">
      <dsp:nvSpPr>
        <dsp:cNvPr id="0" name=""/>
        <dsp:cNvSpPr/>
      </dsp:nvSpPr>
      <dsp:spPr>
        <a:xfrm rot="5400000">
          <a:off x="4888784" y="3019958"/>
          <a:ext cx="1296458" cy="1127918"/>
        </a:xfrm>
        <a:prstGeom prst="hexagon">
          <a:avLst>
            <a:gd name="adj" fmla="val 25000"/>
            <a:gd name="vf" fmla="val 115470"/>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5148821" y="3137719"/>
        <a:ext cx="776384" cy="892396"/>
      </dsp:txXfrm>
    </dsp:sp>
    <dsp:sp modelId="{EF269911-464B-4513-B10B-64D5A30AC5B3}">
      <dsp:nvSpPr>
        <dsp:cNvPr id="0" name=""/>
        <dsp:cNvSpPr/>
      </dsp:nvSpPr>
      <dsp:spPr>
        <a:xfrm rot="5400000">
          <a:off x="4881580" y="2744970"/>
          <a:ext cx="1513407" cy="1525780"/>
        </a:xfrm>
        <a:prstGeom prst="diamond">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5256839" y="3129508"/>
        <a:ext cx="762890" cy="756703"/>
      </dsp:txXfrm>
    </dsp:sp>
    <dsp:sp modelId="{878B3599-399F-4C6A-A04F-BBAAA890074E}">
      <dsp:nvSpPr>
        <dsp:cNvPr id="0" name=""/>
        <dsp:cNvSpPr/>
      </dsp:nvSpPr>
      <dsp:spPr>
        <a:xfrm>
          <a:off x="6114690" y="3878256"/>
          <a:ext cx="1858084"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Residence</a:t>
          </a:r>
        </a:p>
        <a:p>
          <a:pPr marL="0" lvl="0" indent="0" algn="l" defTabSz="622300">
            <a:lnSpc>
              <a:spcPct val="90000"/>
            </a:lnSpc>
            <a:spcBef>
              <a:spcPct val="0"/>
            </a:spcBef>
            <a:spcAft>
              <a:spcPct val="35000"/>
            </a:spcAft>
            <a:buNone/>
          </a:pPr>
          <a:r>
            <a:rPr lang="zh-CN" altLang="en-US"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住宅</a:t>
          </a:r>
          <a:endPar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endParaRPr>
        </a:p>
      </dsp:txBody>
      <dsp:txXfrm>
        <a:off x="6114690" y="3878256"/>
        <a:ext cx="1858084" cy="777875"/>
      </dsp:txXfrm>
    </dsp:sp>
    <dsp:sp modelId="{68FF7F52-8CBF-44A1-83E5-0D560B6C12C1}">
      <dsp:nvSpPr>
        <dsp:cNvPr id="0" name=""/>
        <dsp:cNvSpPr/>
      </dsp:nvSpPr>
      <dsp:spPr>
        <a:xfrm rot="5400000">
          <a:off x="2294859" y="2706471"/>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2617542" y="3033448"/>
        <a:ext cx="651091" cy="648229"/>
      </dsp:txXfrm>
    </dsp:sp>
    <dsp:sp modelId="{AF5A22DA-11FB-4C68-B5C2-A9EF3CB1EFBD}">
      <dsp:nvSpPr>
        <dsp:cNvPr id="0" name=""/>
        <dsp:cNvSpPr/>
      </dsp:nvSpPr>
      <dsp:spPr>
        <a:xfrm rot="5400000">
          <a:off x="3289809" y="2739259"/>
          <a:ext cx="1489747" cy="1525780"/>
        </a:xfrm>
        <a:prstGeom prst="diamond">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3653238" y="3129712"/>
        <a:ext cx="762890" cy="744873"/>
      </dsp:txXfrm>
    </dsp:sp>
    <dsp:sp modelId="{A7B669FC-D893-4C51-8935-A775E754A26B}">
      <dsp:nvSpPr>
        <dsp:cNvPr id="0" name=""/>
        <dsp:cNvSpPr/>
      </dsp:nvSpPr>
      <dsp:spPr>
        <a:xfrm>
          <a:off x="1672036" y="4510379"/>
          <a:ext cx="2084664"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r" defTabSz="622300">
            <a:lnSpc>
              <a:spcPct val="90000"/>
            </a:lnSpc>
            <a:spcBef>
              <a:spcPct val="0"/>
            </a:spcBef>
            <a:spcAft>
              <a:spcPct val="35000"/>
            </a:spcAft>
            <a:buNone/>
          </a:pPr>
          <a:r>
            <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Hotels</a:t>
          </a:r>
        </a:p>
        <a:p>
          <a:pPr marL="0" lvl="0" indent="0" algn="r" defTabSz="622300">
            <a:lnSpc>
              <a:spcPct val="90000"/>
            </a:lnSpc>
            <a:spcBef>
              <a:spcPct val="0"/>
            </a:spcBef>
            <a:spcAft>
              <a:spcPct val="35000"/>
            </a:spcAft>
            <a:buNone/>
          </a:pPr>
          <a:r>
            <a:rPr lang="zh-CN" altLang="en-US"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酒店</a:t>
          </a:r>
          <a:endParaRPr lang="en-US" sz="1400" b="1" kern="1200" dirty="0">
            <a:solidFill>
              <a:schemeClr val="tx1"/>
            </a:solidFill>
            <a:latin typeface="Noto Sans CJK SC Black" panose="020B0A00000000000000" pitchFamily="34" charset="-122"/>
          </a:endParaRPr>
        </a:p>
        <a:p>
          <a:pPr marL="0" lvl="0" indent="0" algn="r" defTabSz="533400">
            <a:lnSpc>
              <a:spcPct val="90000"/>
            </a:lnSpc>
            <a:spcBef>
              <a:spcPct val="0"/>
            </a:spcBef>
            <a:spcAft>
              <a:spcPct val="35000"/>
            </a:spcAft>
            <a:buNone/>
          </a:pPr>
          <a:endParaRPr lang="en-US" sz="1200" kern="1200" dirty="0">
            <a:solidFill>
              <a:schemeClr val="tx1"/>
            </a:solidFill>
            <a:latin typeface="Noto Sans CJK SC Black" panose="020B0A00000000000000" pitchFamily="34" charset="-122"/>
          </a:endParaRPr>
        </a:p>
      </dsp:txBody>
      <dsp:txXfrm>
        <a:off x="1672036" y="4510379"/>
        <a:ext cx="2084664" cy="777875"/>
      </dsp:txXfrm>
    </dsp:sp>
    <dsp:sp modelId="{3D9C5A89-80BD-4686-A045-06BCB7FA5F8C}">
      <dsp:nvSpPr>
        <dsp:cNvPr id="0" name=""/>
        <dsp:cNvSpPr/>
      </dsp:nvSpPr>
      <dsp:spPr>
        <a:xfrm rot="5400000">
          <a:off x="4482227" y="4020192"/>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4804910" y="4347169"/>
        <a:ext cx="651091" cy="64822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EBAAC3-EB87-4AF1-A450-039DAA000E7F}">
      <dsp:nvSpPr>
        <dsp:cNvPr id="0" name=""/>
        <dsp:cNvSpPr/>
      </dsp:nvSpPr>
      <dsp:spPr>
        <a:xfrm rot="5400000">
          <a:off x="4079262" y="1969908"/>
          <a:ext cx="1513407" cy="1525780"/>
        </a:xfrm>
        <a:prstGeom prst="diamond">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4454521" y="2354446"/>
        <a:ext cx="762890" cy="756703"/>
      </dsp:txXfrm>
    </dsp:sp>
    <dsp:sp modelId="{35582457-3C73-42F7-ADDC-AD9836F27042}">
      <dsp:nvSpPr>
        <dsp:cNvPr id="0" name=""/>
        <dsp:cNvSpPr/>
      </dsp:nvSpPr>
      <dsp:spPr>
        <a:xfrm>
          <a:off x="5783481" y="1739211"/>
          <a:ext cx="2286945"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altLang="zh-CN"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Office</a:t>
          </a:r>
        </a:p>
        <a:p>
          <a:pPr marL="0" lvl="0" indent="0" algn="l" defTabSz="622300">
            <a:lnSpc>
              <a:spcPct val="90000"/>
            </a:lnSpc>
            <a:spcBef>
              <a:spcPct val="0"/>
            </a:spcBef>
            <a:spcAft>
              <a:spcPct val="35000"/>
            </a:spcAft>
            <a:buNone/>
          </a:pPr>
          <a:r>
            <a:rPr lang="zh-CN" altLang="en-US"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办公</a:t>
          </a:r>
          <a:endParaRPr lang="en-US" sz="1400" b="1" kern="1200" dirty="0">
            <a:solidFill>
              <a:srgbClr val="EF9E73"/>
            </a:solidFill>
            <a:latin typeface="Noto Sans CJK SC Black" panose="020B0A00000000000000" pitchFamily="34" charset="-122"/>
            <a:ea typeface="Noto Sans CJK SC Black" panose="020B0A00000000000000" pitchFamily="34" charset="-122"/>
            <a:cs typeface="Open Sans" charset="0"/>
          </a:endParaRPr>
        </a:p>
      </dsp:txBody>
      <dsp:txXfrm>
        <a:off x="5783481" y="1739211"/>
        <a:ext cx="2286945" cy="777875"/>
      </dsp:txXfrm>
    </dsp:sp>
    <dsp:sp modelId="{EA5B76A5-5143-466A-8002-919F9B40B869}">
      <dsp:nvSpPr>
        <dsp:cNvPr id="0" name=""/>
        <dsp:cNvSpPr/>
      </dsp:nvSpPr>
      <dsp:spPr>
        <a:xfrm rot="5400000">
          <a:off x="2133391" y="108057"/>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2456074" y="435034"/>
        <a:ext cx="651091" cy="648229"/>
      </dsp:txXfrm>
    </dsp:sp>
    <dsp:sp modelId="{0B90C404-FEE2-4ADD-AC34-FD6416049FD3}">
      <dsp:nvSpPr>
        <dsp:cNvPr id="0" name=""/>
        <dsp:cNvSpPr/>
      </dsp:nvSpPr>
      <dsp:spPr>
        <a:xfrm rot="5400000">
          <a:off x="4087229" y="3514033"/>
          <a:ext cx="1485157" cy="1543444"/>
        </a:xfrm>
        <a:prstGeom prst="diamond">
          <a:avLst/>
        </a:prstGeom>
        <a:solidFill>
          <a:schemeClr val="tx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endParaRPr lang="en-US" sz="1400" b="1" kern="1200" dirty="0"/>
        </a:p>
      </dsp:txBody>
      <dsp:txXfrm rot="-5400000">
        <a:off x="4443947" y="3914465"/>
        <a:ext cx="771722" cy="742579"/>
      </dsp:txXfrm>
    </dsp:sp>
    <dsp:sp modelId="{6979C1F3-1211-41DA-B6A8-A31A61C17B57}">
      <dsp:nvSpPr>
        <dsp:cNvPr id="0" name=""/>
        <dsp:cNvSpPr/>
      </dsp:nvSpPr>
      <dsp:spPr>
        <a:xfrm>
          <a:off x="1879325" y="2038490"/>
          <a:ext cx="1868505"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r" defTabSz="622300">
            <a:lnSpc>
              <a:spcPct val="90000"/>
            </a:lnSpc>
            <a:spcBef>
              <a:spcPct val="0"/>
            </a:spcBef>
            <a:spcAft>
              <a:spcPct val="35000"/>
            </a:spcAft>
            <a:buNone/>
          </a:pPr>
          <a:r>
            <a:rPr lang="en-US" altLang="zh-CN"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Retails</a:t>
          </a:r>
        </a:p>
        <a:p>
          <a:pPr marL="0" lvl="0" indent="0" algn="r" defTabSz="622300">
            <a:lnSpc>
              <a:spcPct val="90000"/>
            </a:lnSpc>
            <a:spcBef>
              <a:spcPct val="0"/>
            </a:spcBef>
            <a:spcAft>
              <a:spcPct val="35000"/>
            </a:spcAft>
            <a:buNone/>
          </a:pPr>
          <a:r>
            <a:rPr lang="zh-CN" alt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零售</a:t>
          </a:r>
          <a:endParaRPr 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endParaRPr>
        </a:p>
        <a:p>
          <a:pPr marL="0" lvl="0" indent="0" algn="r" defTabSz="533400">
            <a:lnSpc>
              <a:spcPct val="90000"/>
            </a:lnSpc>
            <a:spcBef>
              <a:spcPct val="0"/>
            </a:spcBef>
            <a:spcAft>
              <a:spcPct val="35000"/>
            </a:spcAft>
            <a:buNone/>
          </a:pPr>
          <a:endParaRPr lang="en-US" sz="1200" kern="1200" dirty="0">
            <a:solidFill>
              <a:schemeClr val="tx1"/>
            </a:solidFill>
          </a:endParaRPr>
        </a:p>
      </dsp:txBody>
      <dsp:txXfrm>
        <a:off x="1879325" y="2038490"/>
        <a:ext cx="1868505" cy="777875"/>
      </dsp:txXfrm>
    </dsp:sp>
    <dsp:sp modelId="{90E3359C-44A6-4DDD-812A-5AAF05B83096}">
      <dsp:nvSpPr>
        <dsp:cNvPr id="0" name=""/>
        <dsp:cNvSpPr/>
      </dsp:nvSpPr>
      <dsp:spPr>
        <a:xfrm rot="5400000">
          <a:off x="4888784" y="3019958"/>
          <a:ext cx="1296458" cy="1127918"/>
        </a:xfrm>
        <a:prstGeom prst="hexagon">
          <a:avLst>
            <a:gd name="adj" fmla="val 25000"/>
            <a:gd name="vf" fmla="val 115470"/>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5148821" y="3137719"/>
        <a:ext cx="776384" cy="892396"/>
      </dsp:txXfrm>
    </dsp:sp>
    <dsp:sp modelId="{EF269911-464B-4513-B10B-64D5A30AC5B3}">
      <dsp:nvSpPr>
        <dsp:cNvPr id="0" name=""/>
        <dsp:cNvSpPr/>
      </dsp:nvSpPr>
      <dsp:spPr>
        <a:xfrm rot="5400000">
          <a:off x="4881580" y="2744970"/>
          <a:ext cx="1513407" cy="1525780"/>
        </a:xfrm>
        <a:prstGeom prst="diamond">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5256839" y="3129508"/>
        <a:ext cx="762890" cy="756703"/>
      </dsp:txXfrm>
    </dsp:sp>
    <dsp:sp modelId="{878B3599-399F-4C6A-A04F-BBAAA890074E}">
      <dsp:nvSpPr>
        <dsp:cNvPr id="0" name=""/>
        <dsp:cNvSpPr/>
      </dsp:nvSpPr>
      <dsp:spPr>
        <a:xfrm>
          <a:off x="6114690" y="3878256"/>
          <a:ext cx="1858084"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Residence</a:t>
          </a:r>
        </a:p>
        <a:p>
          <a:pPr marL="0" lvl="0" indent="0" algn="l" defTabSz="622300">
            <a:lnSpc>
              <a:spcPct val="90000"/>
            </a:lnSpc>
            <a:spcBef>
              <a:spcPct val="0"/>
            </a:spcBef>
            <a:spcAft>
              <a:spcPct val="35000"/>
            </a:spcAft>
            <a:buNone/>
          </a:pPr>
          <a:r>
            <a:rPr lang="zh-CN" altLang="en-US"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住宅</a:t>
          </a:r>
          <a:endPar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endParaRPr>
        </a:p>
      </dsp:txBody>
      <dsp:txXfrm>
        <a:off x="6114690" y="3878256"/>
        <a:ext cx="1858084" cy="777875"/>
      </dsp:txXfrm>
    </dsp:sp>
    <dsp:sp modelId="{68FF7F52-8CBF-44A1-83E5-0D560B6C12C1}">
      <dsp:nvSpPr>
        <dsp:cNvPr id="0" name=""/>
        <dsp:cNvSpPr/>
      </dsp:nvSpPr>
      <dsp:spPr>
        <a:xfrm rot="5400000">
          <a:off x="2294859" y="2706471"/>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2617542" y="3033448"/>
        <a:ext cx="651091" cy="648229"/>
      </dsp:txXfrm>
    </dsp:sp>
    <dsp:sp modelId="{AF5A22DA-11FB-4C68-B5C2-A9EF3CB1EFBD}">
      <dsp:nvSpPr>
        <dsp:cNvPr id="0" name=""/>
        <dsp:cNvSpPr/>
      </dsp:nvSpPr>
      <dsp:spPr>
        <a:xfrm rot="5400000">
          <a:off x="3289809" y="2739259"/>
          <a:ext cx="1489747" cy="1525780"/>
        </a:xfrm>
        <a:prstGeom prst="diamond">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3653238" y="3129712"/>
        <a:ext cx="762890" cy="744873"/>
      </dsp:txXfrm>
    </dsp:sp>
    <dsp:sp modelId="{A7B669FC-D893-4C51-8935-A775E754A26B}">
      <dsp:nvSpPr>
        <dsp:cNvPr id="0" name=""/>
        <dsp:cNvSpPr/>
      </dsp:nvSpPr>
      <dsp:spPr>
        <a:xfrm>
          <a:off x="1672036" y="4510379"/>
          <a:ext cx="2084664"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r" defTabSz="622300">
            <a:lnSpc>
              <a:spcPct val="90000"/>
            </a:lnSpc>
            <a:spcBef>
              <a:spcPct val="0"/>
            </a:spcBef>
            <a:spcAft>
              <a:spcPct val="35000"/>
            </a:spcAft>
            <a:buNone/>
          </a:pPr>
          <a:r>
            <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Hotels</a:t>
          </a:r>
        </a:p>
        <a:p>
          <a:pPr marL="0" lvl="0" indent="0" algn="r" defTabSz="622300">
            <a:lnSpc>
              <a:spcPct val="90000"/>
            </a:lnSpc>
            <a:spcBef>
              <a:spcPct val="0"/>
            </a:spcBef>
            <a:spcAft>
              <a:spcPct val="35000"/>
            </a:spcAft>
            <a:buNone/>
          </a:pPr>
          <a:r>
            <a:rPr lang="zh-CN" altLang="en-US"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酒店</a:t>
          </a:r>
          <a:endParaRPr lang="en-US" sz="1400" b="1" kern="1200" dirty="0">
            <a:solidFill>
              <a:schemeClr val="tx1"/>
            </a:solidFill>
            <a:latin typeface="Noto Sans CJK SC Black" panose="020B0A00000000000000" pitchFamily="34" charset="-122"/>
          </a:endParaRPr>
        </a:p>
        <a:p>
          <a:pPr marL="0" lvl="0" indent="0" algn="r" defTabSz="533400">
            <a:lnSpc>
              <a:spcPct val="90000"/>
            </a:lnSpc>
            <a:spcBef>
              <a:spcPct val="0"/>
            </a:spcBef>
            <a:spcAft>
              <a:spcPct val="35000"/>
            </a:spcAft>
            <a:buNone/>
          </a:pPr>
          <a:endParaRPr lang="en-US" sz="1200" kern="1200" dirty="0">
            <a:solidFill>
              <a:schemeClr val="tx1"/>
            </a:solidFill>
            <a:latin typeface="Noto Sans CJK SC Black" panose="020B0A00000000000000" pitchFamily="34" charset="-122"/>
          </a:endParaRPr>
        </a:p>
      </dsp:txBody>
      <dsp:txXfrm>
        <a:off x="1672036" y="4510379"/>
        <a:ext cx="2084664" cy="777875"/>
      </dsp:txXfrm>
    </dsp:sp>
    <dsp:sp modelId="{3D9C5A89-80BD-4686-A045-06BCB7FA5F8C}">
      <dsp:nvSpPr>
        <dsp:cNvPr id="0" name=""/>
        <dsp:cNvSpPr/>
      </dsp:nvSpPr>
      <dsp:spPr>
        <a:xfrm rot="5400000">
          <a:off x="4482227" y="4020192"/>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4804910" y="4347169"/>
        <a:ext cx="651091" cy="64822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EBAAC3-EB87-4AF1-A450-039DAA000E7F}">
      <dsp:nvSpPr>
        <dsp:cNvPr id="0" name=""/>
        <dsp:cNvSpPr/>
      </dsp:nvSpPr>
      <dsp:spPr>
        <a:xfrm rot="5400000">
          <a:off x="4079262" y="1969908"/>
          <a:ext cx="1513407" cy="1525780"/>
        </a:xfrm>
        <a:prstGeom prst="diamond">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4454521" y="2354446"/>
        <a:ext cx="762890" cy="756703"/>
      </dsp:txXfrm>
    </dsp:sp>
    <dsp:sp modelId="{35582457-3C73-42F7-ADDC-AD9836F27042}">
      <dsp:nvSpPr>
        <dsp:cNvPr id="0" name=""/>
        <dsp:cNvSpPr/>
      </dsp:nvSpPr>
      <dsp:spPr>
        <a:xfrm>
          <a:off x="5783481" y="1739211"/>
          <a:ext cx="2286945"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Office</a:t>
          </a:r>
        </a:p>
        <a:p>
          <a:pPr marL="0" lvl="0" indent="0" algn="l" defTabSz="622300">
            <a:lnSpc>
              <a:spcPct val="90000"/>
            </a:lnSpc>
            <a:spcBef>
              <a:spcPct val="0"/>
            </a:spcBef>
            <a:spcAft>
              <a:spcPct val="35000"/>
            </a:spcAft>
            <a:buNone/>
          </a:pPr>
          <a:r>
            <a:rPr lang="zh-CN" altLang="en-US" sz="1400" b="1" kern="1200" dirty="0">
              <a:solidFill>
                <a:schemeClr val="tx1"/>
              </a:solidFill>
              <a:ea typeface="Noto Sans CJK SC Black" panose="020B0A00000000000000" pitchFamily="34" charset="-122"/>
              <a:cs typeface="Open Sans" charset="0"/>
            </a:rPr>
            <a:t>办公</a:t>
          </a:r>
          <a:endParaRPr lang="en-US" sz="1400" b="1" kern="1200" dirty="0">
            <a:solidFill>
              <a:schemeClr val="accent2"/>
            </a:solidFill>
          </a:endParaRPr>
        </a:p>
      </dsp:txBody>
      <dsp:txXfrm>
        <a:off x="5783481" y="1739211"/>
        <a:ext cx="2286945" cy="777875"/>
      </dsp:txXfrm>
    </dsp:sp>
    <dsp:sp modelId="{EA5B76A5-5143-466A-8002-919F9B40B869}">
      <dsp:nvSpPr>
        <dsp:cNvPr id="0" name=""/>
        <dsp:cNvSpPr/>
      </dsp:nvSpPr>
      <dsp:spPr>
        <a:xfrm rot="5400000">
          <a:off x="2133391" y="108057"/>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2456074" y="435034"/>
        <a:ext cx="651091" cy="648229"/>
      </dsp:txXfrm>
    </dsp:sp>
    <dsp:sp modelId="{0B90C404-FEE2-4ADD-AC34-FD6416049FD3}">
      <dsp:nvSpPr>
        <dsp:cNvPr id="0" name=""/>
        <dsp:cNvSpPr/>
      </dsp:nvSpPr>
      <dsp:spPr>
        <a:xfrm rot="5400000">
          <a:off x="4087229" y="3514033"/>
          <a:ext cx="1485157" cy="1543444"/>
        </a:xfrm>
        <a:prstGeom prst="diamond">
          <a:avLst/>
        </a:prstGeom>
        <a:solidFill>
          <a:schemeClr val="tx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endParaRPr lang="en-US" sz="1400" b="1" kern="1200" dirty="0"/>
        </a:p>
      </dsp:txBody>
      <dsp:txXfrm rot="-5400000">
        <a:off x="4443947" y="3914465"/>
        <a:ext cx="771722" cy="742579"/>
      </dsp:txXfrm>
    </dsp:sp>
    <dsp:sp modelId="{6979C1F3-1211-41DA-B6A8-A31A61C17B57}">
      <dsp:nvSpPr>
        <dsp:cNvPr id="0" name=""/>
        <dsp:cNvSpPr/>
      </dsp:nvSpPr>
      <dsp:spPr>
        <a:xfrm>
          <a:off x="1879325" y="2038490"/>
          <a:ext cx="1868505"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r" defTabSz="622300">
            <a:lnSpc>
              <a:spcPct val="90000"/>
            </a:lnSpc>
            <a:spcBef>
              <a:spcPct val="0"/>
            </a:spcBef>
            <a:spcAft>
              <a:spcPct val="35000"/>
            </a:spcAft>
            <a:buNone/>
          </a:pPr>
          <a:r>
            <a:rPr lang="en-US" altLang="zh-CN"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Retails</a:t>
          </a:r>
        </a:p>
        <a:p>
          <a:pPr marL="0" lvl="0" indent="0" algn="r" defTabSz="622300">
            <a:lnSpc>
              <a:spcPct val="90000"/>
            </a:lnSpc>
            <a:spcBef>
              <a:spcPct val="0"/>
            </a:spcBef>
            <a:spcAft>
              <a:spcPct val="35000"/>
            </a:spcAft>
            <a:buNone/>
          </a:pPr>
          <a:r>
            <a:rPr lang="zh-CN" alt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零售</a:t>
          </a:r>
          <a:endParaRPr 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endParaRPr>
        </a:p>
        <a:p>
          <a:pPr marL="0" lvl="0" indent="0" algn="r" defTabSz="533400">
            <a:lnSpc>
              <a:spcPct val="90000"/>
            </a:lnSpc>
            <a:spcBef>
              <a:spcPct val="0"/>
            </a:spcBef>
            <a:spcAft>
              <a:spcPct val="35000"/>
            </a:spcAft>
            <a:buNone/>
          </a:pPr>
          <a:endParaRPr lang="en-US" sz="1200" kern="1200" dirty="0">
            <a:solidFill>
              <a:schemeClr val="tx1"/>
            </a:solidFill>
          </a:endParaRPr>
        </a:p>
      </dsp:txBody>
      <dsp:txXfrm>
        <a:off x="1879325" y="2038490"/>
        <a:ext cx="1868505" cy="777875"/>
      </dsp:txXfrm>
    </dsp:sp>
    <dsp:sp modelId="{90E3359C-44A6-4DDD-812A-5AAF05B83096}">
      <dsp:nvSpPr>
        <dsp:cNvPr id="0" name=""/>
        <dsp:cNvSpPr/>
      </dsp:nvSpPr>
      <dsp:spPr>
        <a:xfrm rot="5400000">
          <a:off x="4888784" y="3019958"/>
          <a:ext cx="1296458" cy="1127918"/>
        </a:xfrm>
        <a:prstGeom prst="hexagon">
          <a:avLst>
            <a:gd name="adj" fmla="val 25000"/>
            <a:gd name="vf" fmla="val 115470"/>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5148821" y="3137719"/>
        <a:ext cx="776384" cy="892396"/>
      </dsp:txXfrm>
    </dsp:sp>
    <dsp:sp modelId="{EF269911-464B-4513-B10B-64D5A30AC5B3}">
      <dsp:nvSpPr>
        <dsp:cNvPr id="0" name=""/>
        <dsp:cNvSpPr/>
      </dsp:nvSpPr>
      <dsp:spPr>
        <a:xfrm rot="5400000">
          <a:off x="4881580" y="2744970"/>
          <a:ext cx="1513407" cy="1525780"/>
        </a:xfrm>
        <a:prstGeom prst="diamond">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5256839" y="3129508"/>
        <a:ext cx="762890" cy="756703"/>
      </dsp:txXfrm>
    </dsp:sp>
    <dsp:sp modelId="{878B3599-399F-4C6A-A04F-BBAAA890074E}">
      <dsp:nvSpPr>
        <dsp:cNvPr id="0" name=""/>
        <dsp:cNvSpPr/>
      </dsp:nvSpPr>
      <dsp:spPr>
        <a:xfrm>
          <a:off x="6114690" y="3878256"/>
          <a:ext cx="1858084"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altLang="zh-CN"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Residence</a:t>
          </a:r>
        </a:p>
        <a:p>
          <a:pPr marL="0" lvl="0" indent="0" algn="l" defTabSz="622300">
            <a:lnSpc>
              <a:spcPct val="90000"/>
            </a:lnSpc>
            <a:spcBef>
              <a:spcPct val="0"/>
            </a:spcBef>
            <a:spcAft>
              <a:spcPct val="35000"/>
            </a:spcAft>
            <a:buNone/>
          </a:pPr>
          <a:r>
            <a:rPr lang="zh-CN" altLang="en-US"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住宅</a:t>
          </a:r>
          <a:endParaRPr lang="en-US" altLang="zh-CN" sz="1400" b="1" kern="1200" dirty="0">
            <a:solidFill>
              <a:srgbClr val="EF9E73"/>
            </a:solidFill>
            <a:latin typeface="Noto Sans CJK SC Black" panose="020B0A00000000000000" pitchFamily="34" charset="-122"/>
            <a:ea typeface="Noto Sans CJK SC Black" panose="020B0A00000000000000" pitchFamily="34" charset="-122"/>
            <a:cs typeface="Open Sans" charset="0"/>
          </a:endParaRPr>
        </a:p>
      </dsp:txBody>
      <dsp:txXfrm>
        <a:off x="6114690" y="3878256"/>
        <a:ext cx="1858084" cy="777875"/>
      </dsp:txXfrm>
    </dsp:sp>
    <dsp:sp modelId="{68FF7F52-8CBF-44A1-83E5-0D560B6C12C1}">
      <dsp:nvSpPr>
        <dsp:cNvPr id="0" name=""/>
        <dsp:cNvSpPr/>
      </dsp:nvSpPr>
      <dsp:spPr>
        <a:xfrm rot="5400000">
          <a:off x="2294859" y="2706471"/>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2617542" y="3033448"/>
        <a:ext cx="651091" cy="648229"/>
      </dsp:txXfrm>
    </dsp:sp>
    <dsp:sp modelId="{AF5A22DA-11FB-4C68-B5C2-A9EF3CB1EFBD}">
      <dsp:nvSpPr>
        <dsp:cNvPr id="0" name=""/>
        <dsp:cNvSpPr/>
      </dsp:nvSpPr>
      <dsp:spPr>
        <a:xfrm rot="5400000">
          <a:off x="3289809" y="2739259"/>
          <a:ext cx="1489747" cy="1525780"/>
        </a:xfrm>
        <a:prstGeom prst="diamond">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3653238" y="3129712"/>
        <a:ext cx="762890" cy="744873"/>
      </dsp:txXfrm>
    </dsp:sp>
    <dsp:sp modelId="{A7B669FC-D893-4C51-8935-A775E754A26B}">
      <dsp:nvSpPr>
        <dsp:cNvPr id="0" name=""/>
        <dsp:cNvSpPr/>
      </dsp:nvSpPr>
      <dsp:spPr>
        <a:xfrm>
          <a:off x="1672036" y="4510379"/>
          <a:ext cx="2084664"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r" defTabSz="622300">
            <a:lnSpc>
              <a:spcPct val="90000"/>
            </a:lnSpc>
            <a:spcBef>
              <a:spcPct val="0"/>
            </a:spcBef>
            <a:spcAft>
              <a:spcPct val="35000"/>
            </a:spcAft>
            <a:buNone/>
          </a:pPr>
          <a:r>
            <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Hotels</a:t>
          </a:r>
        </a:p>
        <a:p>
          <a:pPr marL="0" lvl="0" indent="0" algn="r" defTabSz="622300">
            <a:lnSpc>
              <a:spcPct val="90000"/>
            </a:lnSpc>
            <a:spcBef>
              <a:spcPct val="0"/>
            </a:spcBef>
            <a:spcAft>
              <a:spcPct val="35000"/>
            </a:spcAft>
            <a:buNone/>
          </a:pPr>
          <a:r>
            <a:rPr lang="zh-CN" altLang="en-US"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酒店</a:t>
          </a:r>
          <a:endParaRPr lang="en-US" sz="1400" b="1" kern="1200" dirty="0">
            <a:solidFill>
              <a:schemeClr val="tx1"/>
            </a:solidFill>
            <a:latin typeface="Noto Sans CJK SC Black" panose="020B0A00000000000000" pitchFamily="34" charset="-122"/>
          </a:endParaRPr>
        </a:p>
        <a:p>
          <a:pPr marL="0" lvl="0" indent="0" algn="r" defTabSz="533400">
            <a:lnSpc>
              <a:spcPct val="90000"/>
            </a:lnSpc>
            <a:spcBef>
              <a:spcPct val="0"/>
            </a:spcBef>
            <a:spcAft>
              <a:spcPct val="35000"/>
            </a:spcAft>
            <a:buNone/>
          </a:pPr>
          <a:endParaRPr lang="en-US" sz="1200" kern="1200" dirty="0">
            <a:solidFill>
              <a:schemeClr val="tx1"/>
            </a:solidFill>
            <a:latin typeface="Noto Sans CJK SC Black" panose="020B0A00000000000000" pitchFamily="34" charset="-122"/>
          </a:endParaRPr>
        </a:p>
      </dsp:txBody>
      <dsp:txXfrm>
        <a:off x="1672036" y="4510379"/>
        <a:ext cx="2084664" cy="777875"/>
      </dsp:txXfrm>
    </dsp:sp>
    <dsp:sp modelId="{3D9C5A89-80BD-4686-A045-06BCB7FA5F8C}">
      <dsp:nvSpPr>
        <dsp:cNvPr id="0" name=""/>
        <dsp:cNvSpPr/>
      </dsp:nvSpPr>
      <dsp:spPr>
        <a:xfrm rot="5400000">
          <a:off x="4482227" y="4020192"/>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4804910" y="4347169"/>
        <a:ext cx="651091" cy="64822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EBAAC3-EB87-4AF1-A450-039DAA000E7F}">
      <dsp:nvSpPr>
        <dsp:cNvPr id="0" name=""/>
        <dsp:cNvSpPr/>
      </dsp:nvSpPr>
      <dsp:spPr>
        <a:xfrm rot="5400000">
          <a:off x="4079262" y="1969908"/>
          <a:ext cx="1513407" cy="1525780"/>
        </a:xfrm>
        <a:prstGeom prst="diamond">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4454521" y="2354446"/>
        <a:ext cx="762890" cy="756703"/>
      </dsp:txXfrm>
    </dsp:sp>
    <dsp:sp modelId="{35582457-3C73-42F7-ADDC-AD9836F27042}">
      <dsp:nvSpPr>
        <dsp:cNvPr id="0" name=""/>
        <dsp:cNvSpPr/>
      </dsp:nvSpPr>
      <dsp:spPr>
        <a:xfrm>
          <a:off x="5783481" y="1739211"/>
          <a:ext cx="2286945"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Office</a:t>
          </a:r>
        </a:p>
        <a:p>
          <a:pPr marL="0" lvl="0" indent="0" algn="l" defTabSz="622300">
            <a:lnSpc>
              <a:spcPct val="90000"/>
            </a:lnSpc>
            <a:spcBef>
              <a:spcPct val="0"/>
            </a:spcBef>
            <a:spcAft>
              <a:spcPct val="35000"/>
            </a:spcAft>
            <a:buNone/>
          </a:pPr>
          <a:r>
            <a:rPr lang="zh-CN" altLang="en-US" sz="1400" b="1" kern="1200" dirty="0">
              <a:solidFill>
                <a:schemeClr val="tx1"/>
              </a:solidFill>
              <a:ea typeface="Noto Sans CJK SC Black" panose="020B0A00000000000000" pitchFamily="34" charset="-122"/>
              <a:cs typeface="Open Sans" charset="0"/>
            </a:rPr>
            <a:t>办公</a:t>
          </a:r>
          <a:endParaRPr lang="en-US" sz="1400" b="1" kern="1200" dirty="0">
            <a:solidFill>
              <a:schemeClr val="accent2"/>
            </a:solidFill>
          </a:endParaRPr>
        </a:p>
      </dsp:txBody>
      <dsp:txXfrm>
        <a:off x="5783481" y="1739211"/>
        <a:ext cx="2286945" cy="777875"/>
      </dsp:txXfrm>
    </dsp:sp>
    <dsp:sp modelId="{EA5B76A5-5143-466A-8002-919F9B40B869}">
      <dsp:nvSpPr>
        <dsp:cNvPr id="0" name=""/>
        <dsp:cNvSpPr/>
      </dsp:nvSpPr>
      <dsp:spPr>
        <a:xfrm rot="5400000">
          <a:off x="2133391" y="108057"/>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2456074" y="435034"/>
        <a:ext cx="651091" cy="648229"/>
      </dsp:txXfrm>
    </dsp:sp>
    <dsp:sp modelId="{0B90C404-FEE2-4ADD-AC34-FD6416049FD3}">
      <dsp:nvSpPr>
        <dsp:cNvPr id="0" name=""/>
        <dsp:cNvSpPr/>
      </dsp:nvSpPr>
      <dsp:spPr>
        <a:xfrm rot="5400000">
          <a:off x="4087229" y="3514033"/>
          <a:ext cx="1485157" cy="1543444"/>
        </a:xfrm>
        <a:prstGeom prst="diamond">
          <a:avLst/>
        </a:prstGeom>
        <a:solidFill>
          <a:schemeClr val="tx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endParaRPr lang="en-US" sz="1400" b="1" kern="1200" dirty="0"/>
        </a:p>
      </dsp:txBody>
      <dsp:txXfrm rot="-5400000">
        <a:off x="4443947" y="3914465"/>
        <a:ext cx="771722" cy="742579"/>
      </dsp:txXfrm>
    </dsp:sp>
    <dsp:sp modelId="{6979C1F3-1211-41DA-B6A8-A31A61C17B57}">
      <dsp:nvSpPr>
        <dsp:cNvPr id="0" name=""/>
        <dsp:cNvSpPr/>
      </dsp:nvSpPr>
      <dsp:spPr>
        <a:xfrm>
          <a:off x="1879325" y="2038490"/>
          <a:ext cx="1868505"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r" defTabSz="622300">
            <a:lnSpc>
              <a:spcPct val="90000"/>
            </a:lnSpc>
            <a:spcBef>
              <a:spcPct val="0"/>
            </a:spcBef>
            <a:spcAft>
              <a:spcPct val="35000"/>
            </a:spcAft>
            <a:buNone/>
          </a:pPr>
          <a:r>
            <a:rPr lang="en-US" altLang="zh-CN"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Retails</a:t>
          </a:r>
        </a:p>
        <a:p>
          <a:pPr marL="0" lvl="0" indent="0" algn="r" defTabSz="622300">
            <a:lnSpc>
              <a:spcPct val="90000"/>
            </a:lnSpc>
            <a:spcBef>
              <a:spcPct val="0"/>
            </a:spcBef>
            <a:spcAft>
              <a:spcPct val="35000"/>
            </a:spcAft>
            <a:buNone/>
          </a:pPr>
          <a:r>
            <a:rPr lang="zh-CN" alt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零售</a:t>
          </a:r>
          <a:endParaRPr 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endParaRPr>
        </a:p>
        <a:p>
          <a:pPr marL="0" lvl="0" indent="0" algn="r" defTabSz="533400">
            <a:lnSpc>
              <a:spcPct val="90000"/>
            </a:lnSpc>
            <a:spcBef>
              <a:spcPct val="0"/>
            </a:spcBef>
            <a:spcAft>
              <a:spcPct val="35000"/>
            </a:spcAft>
            <a:buNone/>
          </a:pPr>
          <a:endParaRPr lang="en-US" sz="1200" kern="1200" dirty="0">
            <a:solidFill>
              <a:schemeClr val="tx1"/>
            </a:solidFill>
          </a:endParaRPr>
        </a:p>
      </dsp:txBody>
      <dsp:txXfrm>
        <a:off x="1879325" y="2038490"/>
        <a:ext cx="1868505" cy="777875"/>
      </dsp:txXfrm>
    </dsp:sp>
    <dsp:sp modelId="{90E3359C-44A6-4DDD-812A-5AAF05B83096}">
      <dsp:nvSpPr>
        <dsp:cNvPr id="0" name=""/>
        <dsp:cNvSpPr/>
      </dsp:nvSpPr>
      <dsp:spPr>
        <a:xfrm rot="5400000">
          <a:off x="4888784" y="3019958"/>
          <a:ext cx="1296458" cy="1127918"/>
        </a:xfrm>
        <a:prstGeom prst="hexagon">
          <a:avLst>
            <a:gd name="adj" fmla="val 25000"/>
            <a:gd name="vf" fmla="val 115470"/>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5148821" y="3137719"/>
        <a:ext cx="776384" cy="892396"/>
      </dsp:txXfrm>
    </dsp:sp>
    <dsp:sp modelId="{EF269911-464B-4513-B10B-64D5A30AC5B3}">
      <dsp:nvSpPr>
        <dsp:cNvPr id="0" name=""/>
        <dsp:cNvSpPr/>
      </dsp:nvSpPr>
      <dsp:spPr>
        <a:xfrm rot="5400000">
          <a:off x="4881580" y="2744970"/>
          <a:ext cx="1513407" cy="1525780"/>
        </a:xfrm>
        <a:prstGeom prst="diamond">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5256839" y="3129508"/>
        <a:ext cx="762890" cy="756703"/>
      </dsp:txXfrm>
    </dsp:sp>
    <dsp:sp modelId="{878B3599-399F-4C6A-A04F-BBAAA890074E}">
      <dsp:nvSpPr>
        <dsp:cNvPr id="0" name=""/>
        <dsp:cNvSpPr/>
      </dsp:nvSpPr>
      <dsp:spPr>
        <a:xfrm>
          <a:off x="6114690" y="3878256"/>
          <a:ext cx="1858084"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altLang="zh-CN"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Residence</a:t>
          </a:r>
        </a:p>
        <a:p>
          <a:pPr marL="0" lvl="0" indent="0" algn="l" defTabSz="622300">
            <a:lnSpc>
              <a:spcPct val="90000"/>
            </a:lnSpc>
            <a:spcBef>
              <a:spcPct val="0"/>
            </a:spcBef>
            <a:spcAft>
              <a:spcPct val="35000"/>
            </a:spcAft>
            <a:buNone/>
          </a:pPr>
          <a:r>
            <a:rPr lang="zh-CN" altLang="en-US"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住宅</a:t>
          </a:r>
          <a:endParaRPr lang="en-US" altLang="zh-CN" sz="1400" b="1" kern="1200" dirty="0">
            <a:solidFill>
              <a:srgbClr val="EF9E73"/>
            </a:solidFill>
            <a:latin typeface="Noto Sans CJK SC Black" panose="020B0A00000000000000" pitchFamily="34" charset="-122"/>
            <a:ea typeface="Noto Sans CJK SC Black" panose="020B0A00000000000000" pitchFamily="34" charset="-122"/>
            <a:cs typeface="Open Sans" charset="0"/>
          </a:endParaRPr>
        </a:p>
      </dsp:txBody>
      <dsp:txXfrm>
        <a:off x="6114690" y="3878256"/>
        <a:ext cx="1858084" cy="777875"/>
      </dsp:txXfrm>
    </dsp:sp>
    <dsp:sp modelId="{68FF7F52-8CBF-44A1-83E5-0D560B6C12C1}">
      <dsp:nvSpPr>
        <dsp:cNvPr id="0" name=""/>
        <dsp:cNvSpPr/>
      </dsp:nvSpPr>
      <dsp:spPr>
        <a:xfrm rot="5400000">
          <a:off x="2294859" y="2706471"/>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2617542" y="3033448"/>
        <a:ext cx="651091" cy="648229"/>
      </dsp:txXfrm>
    </dsp:sp>
    <dsp:sp modelId="{AF5A22DA-11FB-4C68-B5C2-A9EF3CB1EFBD}">
      <dsp:nvSpPr>
        <dsp:cNvPr id="0" name=""/>
        <dsp:cNvSpPr/>
      </dsp:nvSpPr>
      <dsp:spPr>
        <a:xfrm rot="5400000">
          <a:off x="3289809" y="2739259"/>
          <a:ext cx="1489747" cy="1525780"/>
        </a:xfrm>
        <a:prstGeom prst="diamond">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3653238" y="3129712"/>
        <a:ext cx="762890" cy="744873"/>
      </dsp:txXfrm>
    </dsp:sp>
    <dsp:sp modelId="{A7B669FC-D893-4C51-8935-A775E754A26B}">
      <dsp:nvSpPr>
        <dsp:cNvPr id="0" name=""/>
        <dsp:cNvSpPr/>
      </dsp:nvSpPr>
      <dsp:spPr>
        <a:xfrm>
          <a:off x="1672036" y="4510379"/>
          <a:ext cx="2084664"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r" defTabSz="622300">
            <a:lnSpc>
              <a:spcPct val="90000"/>
            </a:lnSpc>
            <a:spcBef>
              <a:spcPct val="0"/>
            </a:spcBef>
            <a:spcAft>
              <a:spcPct val="35000"/>
            </a:spcAft>
            <a:buNone/>
          </a:pPr>
          <a:r>
            <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Hotels</a:t>
          </a:r>
        </a:p>
        <a:p>
          <a:pPr marL="0" lvl="0" indent="0" algn="r" defTabSz="622300">
            <a:lnSpc>
              <a:spcPct val="90000"/>
            </a:lnSpc>
            <a:spcBef>
              <a:spcPct val="0"/>
            </a:spcBef>
            <a:spcAft>
              <a:spcPct val="35000"/>
            </a:spcAft>
            <a:buNone/>
          </a:pPr>
          <a:r>
            <a:rPr lang="zh-CN" altLang="en-US"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酒店</a:t>
          </a:r>
          <a:endParaRPr lang="en-US" sz="1400" b="1" kern="1200" dirty="0">
            <a:solidFill>
              <a:schemeClr val="tx1"/>
            </a:solidFill>
            <a:latin typeface="Noto Sans CJK SC Black" panose="020B0A00000000000000" pitchFamily="34" charset="-122"/>
          </a:endParaRPr>
        </a:p>
        <a:p>
          <a:pPr marL="0" lvl="0" indent="0" algn="r" defTabSz="533400">
            <a:lnSpc>
              <a:spcPct val="90000"/>
            </a:lnSpc>
            <a:spcBef>
              <a:spcPct val="0"/>
            </a:spcBef>
            <a:spcAft>
              <a:spcPct val="35000"/>
            </a:spcAft>
            <a:buNone/>
          </a:pPr>
          <a:endParaRPr lang="en-US" sz="1200" kern="1200" dirty="0">
            <a:solidFill>
              <a:schemeClr val="tx1"/>
            </a:solidFill>
            <a:latin typeface="Noto Sans CJK SC Black" panose="020B0A00000000000000" pitchFamily="34" charset="-122"/>
          </a:endParaRPr>
        </a:p>
      </dsp:txBody>
      <dsp:txXfrm>
        <a:off x="1672036" y="4510379"/>
        <a:ext cx="2084664" cy="777875"/>
      </dsp:txXfrm>
    </dsp:sp>
    <dsp:sp modelId="{3D9C5A89-80BD-4686-A045-06BCB7FA5F8C}">
      <dsp:nvSpPr>
        <dsp:cNvPr id="0" name=""/>
        <dsp:cNvSpPr/>
      </dsp:nvSpPr>
      <dsp:spPr>
        <a:xfrm rot="5400000">
          <a:off x="4482227" y="4020192"/>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4804910" y="4347169"/>
        <a:ext cx="651091" cy="64822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EBAAC3-EB87-4AF1-A450-039DAA000E7F}">
      <dsp:nvSpPr>
        <dsp:cNvPr id="0" name=""/>
        <dsp:cNvSpPr/>
      </dsp:nvSpPr>
      <dsp:spPr>
        <a:xfrm rot="5400000">
          <a:off x="4079262" y="1969908"/>
          <a:ext cx="1513407" cy="1525780"/>
        </a:xfrm>
        <a:prstGeom prst="diamond">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4454521" y="2354446"/>
        <a:ext cx="762890" cy="756703"/>
      </dsp:txXfrm>
    </dsp:sp>
    <dsp:sp modelId="{35582457-3C73-42F7-ADDC-AD9836F27042}">
      <dsp:nvSpPr>
        <dsp:cNvPr id="0" name=""/>
        <dsp:cNvSpPr/>
      </dsp:nvSpPr>
      <dsp:spPr>
        <a:xfrm>
          <a:off x="5783481" y="1739211"/>
          <a:ext cx="2286945"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Office</a:t>
          </a:r>
        </a:p>
        <a:p>
          <a:pPr marL="0" lvl="0" indent="0" algn="l" defTabSz="622300">
            <a:lnSpc>
              <a:spcPct val="90000"/>
            </a:lnSpc>
            <a:spcBef>
              <a:spcPct val="0"/>
            </a:spcBef>
            <a:spcAft>
              <a:spcPct val="35000"/>
            </a:spcAft>
            <a:buNone/>
          </a:pPr>
          <a:r>
            <a:rPr lang="zh-CN" altLang="en-US" sz="1400" b="1" kern="1200" dirty="0">
              <a:solidFill>
                <a:schemeClr val="tx1"/>
              </a:solidFill>
              <a:ea typeface="Noto Sans CJK SC Black" panose="020B0A00000000000000" pitchFamily="34" charset="-122"/>
              <a:cs typeface="Open Sans" charset="0"/>
            </a:rPr>
            <a:t>办公</a:t>
          </a:r>
          <a:endParaRPr lang="en-US" sz="1400" b="1" kern="1200" dirty="0">
            <a:solidFill>
              <a:schemeClr val="accent2"/>
            </a:solidFill>
          </a:endParaRPr>
        </a:p>
      </dsp:txBody>
      <dsp:txXfrm>
        <a:off x="5783481" y="1739211"/>
        <a:ext cx="2286945" cy="777875"/>
      </dsp:txXfrm>
    </dsp:sp>
    <dsp:sp modelId="{EA5B76A5-5143-466A-8002-919F9B40B869}">
      <dsp:nvSpPr>
        <dsp:cNvPr id="0" name=""/>
        <dsp:cNvSpPr/>
      </dsp:nvSpPr>
      <dsp:spPr>
        <a:xfrm rot="5400000">
          <a:off x="2133391" y="108057"/>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2456074" y="435034"/>
        <a:ext cx="651091" cy="648229"/>
      </dsp:txXfrm>
    </dsp:sp>
    <dsp:sp modelId="{0B90C404-FEE2-4ADD-AC34-FD6416049FD3}">
      <dsp:nvSpPr>
        <dsp:cNvPr id="0" name=""/>
        <dsp:cNvSpPr/>
      </dsp:nvSpPr>
      <dsp:spPr>
        <a:xfrm rot="5400000">
          <a:off x="4087229" y="3514033"/>
          <a:ext cx="1485157" cy="1543444"/>
        </a:xfrm>
        <a:prstGeom prst="diamond">
          <a:avLst/>
        </a:prstGeom>
        <a:solidFill>
          <a:schemeClr val="tx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endParaRPr lang="en-US" sz="1400" b="1" kern="1200" dirty="0"/>
        </a:p>
      </dsp:txBody>
      <dsp:txXfrm rot="-5400000">
        <a:off x="4443947" y="3914465"/>
        <a:ext cx="771722" cy="742579"/>
      </dsp:txXfrm>
    </dsp:sp>
    <dsp:sp modelId="{6979C1F3-1211-41DA-B6A8-A31A61C17B57}">
      <dsp:nvSpPr>
        <dsp:cNvPr id="0" name=""/>
        <dsp:cNvSpPr/>
      </dsp:nvSpPr>
      <dsp:spPr>
        <a:xfrm>
          <a:off x="1879325" y="2038490"/>
          <a:ext cx="1868505"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r" defTabSz="622300">
            <a:lnSpc>
              <a:spcPct val="90000"/>
            </a:lnSpc>
            <a:spcBef>
              <a:spcPct val="0"/>
            </a:spcBef>
            <a:spcAft>
              <a:spcPct val="35000"/>
            </a:spcAft>
            <a:buNone/>
          </a:pPr>
          <a:r>
            <a:rPr lang="en-US" altLang="zh-CN"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Retails</a:t>
          </a:r>
        </a:p>
        <a:p>
          <a:pPr marL="0" lvl="0" indent="0" algn="r" defTabSz="622300">
            <a:lnSpc>
              <a:spcPct val="90000"/>
            </a:lnSpc>
            <a:spcBef>
              <a:spcPct val="0"/>
            </a:spcBef>
            <a:spcAft>
              <a:spcPct val="35000"/>
            </a:spcAft>
            <a:buNone/>
          </a:pPr>
          <a:r>
            <a:rPr lang="zh-CN" alt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rPr>
            <a:t>零售</a:t>
          </a:r>
          <a:endParaRPr lang="en-US" sz="1400" b="1" kern="1200" dirty="0">
            <a:solidFill>
              <a:srgbClr val="56648F"/>
            </a:solidFill>
            <a:latin typeface="Noto Sans CJK SC Black" panose="020B0A00000000000000" pitchFamily="34" charset="-122"/>
            <a:ea typeface="Noto Sans CJK SC Black" panose="020B0A00000000000000" pitchFamily="34" charset="-122"/>
            <a:cs typeface="Open Sans" charset="0"/>
          </a:endParaRPr>
        </a:p>
        <a:p>
          <a:pPr marL="0" lvl="0" indent="0" algn="r" defTabSz="533400">
            <a:lnSpc>
              <a:spcPct val="90000"/>
            </a:lnSpc>
            <a:spcBef>
              <a:spcPct val="0"/>
            </a:spcBef>
            <a:spcAft>
              <a:spcPct val="35000"/>
            </a:spcAft>
            <a:buNone/>
          </a:pPr>
          <a:endParaRPr lang="en-US" sz="1200" kern="1200" dirty="0">
            <a:solidFill>
              <a:schemeClr val="tx1"/>
            </a:solidFill>
          </a:endParaRPr>
        </a:p>
      </dsp:txBody>
      <dsp:txXfrm>
        <a:off x="1879325" y="2038490"/>
        <a:ext cx="1868505" cy="777875"/>
      </dsp:txXfrm>
    </dsp:sp>
    <dsp:sp modelId="{90E3359C-44A6-4DDD-812A-5AAF05B83096}">
      <dsp:nvSpPr>
        <dsp:cNvPr id="0" name=""/>
        <dsp:cNvSpPr/>
      </dsp:nvSpPr>
      <dsp:spPr>
        <a:xfrm rot="5400000">
          <a:off x="4888784" y="3019958"/>
          <a:ext cx="1296458" cy="1127918"/>
        </a:xfrm>
        <a:prstGeom prst="hexagon">
          <a:avLst>
            <a:gd name="adj" fmla="val 25000"/>
            <a:gd name="vf" fmla="val 115470"/>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5148821" y="3137719"/>
        <a:ext cx="776384" cy="892396"/>
      </dsp:txXfrm>
    </dsp:sp>
    <dsp:sp modelId="{EF269911-464B-4513-B10B-64D5A30AC5B3}">
      <dsp:nvSpPr>
        <dsp:cNvPr id="0" name=""/>
        <dsp:cNvSpPr/>
      </dsp:nvSpPr>
      <dsp:spPr>
        <a:xfrm rot="5400000">
          <a:off x="4881580" y="2744970"/>
          <a:ext cx="1513407" cy="1525780"/>
        </a:xfrm>
        <a:prstGeom prst="diamond">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5256839" y="3129508"/>
        <a:ext cx="762890" cy="756703"/>
      </dsp:txXfrm>
    </dsp:sp>
    <dsp:sp modelId="{878B3599-399F-4C6A-A04F-BBAAA890074E}">
      <dsp:nvSpPr>
        <dsp:cNvPr id="0" name=""/>
        <dsp:cNvSpPr/>
      </dsp:nvSpPr>
      <dsp:spPr>
        <a:xfrm>
          <a:off x="6114690" y="3878256"/>
          <a:ext cx="1858084"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Residence</a:t>
          </a:r>
        </a:p>
        <a:p>
          <a:pPr marL="0" lvl="0" indent="0" algn="l" defTabSz="622300">
            <a:lnSpc>
              <a:spcPct val="90000"/>
            </a:lnSpc>
            <a:spcBef>
              <a:spcPct val="0"/>
            </a:spcBef>
            <a:spcAft>
              <a:spcPct val="35000"/>
            </a:spcAft>
            <a:buNone/>
          </a:pPr>
          <a:r>
            <a:rPr lang="zh-CN" altLang="en-US" sz="1400" b="1" kern="1200" dirty="0">
              <a:solidFill>
                <a:schemeClr val="tx1"/>
              </a:solidFill>
              <a:latin typeface="Noto Sans CJK SC Black" panose="020B0A00000000000000" pitchFamily="34" charset="-122"/>
              <a:ea typeface="Noto Sans CJK SC Black" panose="020B0A00000000000000" pitchFamily="34" charset="-122"/>
              <a:cs typeface="Open Sans" charset="0"/>
            </a:rPr>
            <a:t>住宅</a:t>
          </a:r>
          <a:endParaRPr lang="en-US" altLang="zh-CN" sz="1400" b="1" kern="1200" dirty="0">
            <a:solidFill>
              <a:schemeClr val="tx1"/>
            </a:solidFill>
            <a:latin typeface="Noto Sans CJK SC Black" panose="020B0A00000000000000" pitchFamily="34" charset="-122"/>
            <a:ea typeface="Noto Sans CJK SC Black" panose="020B0A00000000000000" pitchFamily="34" charset="-122"/>
            <a:cs typeface="Open Sans" charset="0"/>
          </a:endParaRPr>
        </a:p>
      </dsp:txBody>
      <dsp:txXfrm>
        <a:off x="6114690" y="3878256"/>
        <a:ext cx="1858084" cy="777875"/>
      </dsp:txXfrm>
    </dsp:sp>
    <dsp:sp modelId="{68FF7F52-8CBF-44A1-83E5-0D560B6C12C1}">
      <dsp:nvSpPr>
        <dsp:cNvPr id="0" name=""/>
        <dsp:cNvSpPr/>
      </dsp:nvSpPr>
      <dsp:spPr>
        <a:xfrm rot="5400000">
          <a:off x="2294859" y="2706471"/>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2617542" y="3033448"/>
        <a:ext cx="651091" cy="648229"/>
      </dsp:txXfrm>
    </dsp:sp>
    <dsp:sp modelId="{AF5A22DA-11FB-4C68-B5C2-A9EF3CB1EFBD}">
      <dsp:nvSpPr>
        <dsp:cNvPr id="0" name=""/>
        <dsp:cNvSpPr/>
      </dsp:nvSpPr>
      <dsp:spPr>
        <a:xfrm rot="5400000">
          <a:off x="3289809" y="2739259"/>
          <a:ext cx="1489747" cy="1525780"/>
        </a:xfrm>
        <a:prstGeom prst="diamond">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Noto Sans CJK SC Black" panose="020B0A00000000000000" pitchFamily="34" charset="-122"/>
            </a:rPr>
            <a:t> </a:t>
          </a:r>
        </a:p>
      </dsp:txBody>
      <dsp:txXfrm rot="-5400000">
        <a:off x="3653238" y="3129712"/>
        <a:ext cx="762890" cy="744873"/>
      </dsp:txXfrm>
    </dsp:sp>
    <dsp:sp modelId="{A7B669FC-D893-4C51-8935-A775E754A26B}">
      <dsp:nvSpPr>
        <dsp:cNvPr id="0" name=""/>
        <dsp:cNvSpPr/>
      </dsp:nvSpPr>
      <dsp:spPr>
        <a:xfrm>
          <a:off x="1672036" y="4510379"/>
          <a:ext cx="2084664" cy="777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r" defTabSz="622300">
            <a:lnSpc>
              <a:spcPct val="90000"/>
            </a:lnSpc>
            <a:spcBef>
              <a:spcPct val="0"/>
            </a:spcBef>
            <a:spcAft>
              <a:spcPct val="35000"/>
            </a:spcAft>
            <a:buNone/>
          </a:pPr>
          <a:r>
            <a:rPr lang="en-US" altLang="zh-CN"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Hotels</a:t>
          </a:r>
        </a:p>
        <a:p>
          <a:pPr marL="0" lvl="0" indent="0" algn="r" defTabSz="622300">
            <a:lnSpc>
              <a:spcPct val="90000"/>
            </a:lnSpc>
            <a:spcBef>
              <a:spcPct val="0"/>
            </a:spcBef>
            <a:spcAft>
              <a:spcPct val="35000"/>
            </a:spcAft>
            <a:buNone/>
          </a:pPr>
          <a:r>
            <a:rPr lang="zh-CN" altLang="en-US" sz="1400" b="1" kern="1200" dirty="0">
              <a:solidFill>
                <a:srgbClr val="EF9E73"/>
              </a:solidFill>
              <a:latin typeface="Noto Sans CJK SC Black" panose="020B0A00000000000000" pitchFamily="34" charset="-122"/>
              <a:ea typeface="Noto Sans CJK SC Black" panose="020B0A00000000000000" pitchFamily="34" charset="-122"/>
              <a:cs typeface="Open Sans" charset="0"/>
            </a:rPr>
            <a:t>酒店</a:t>
          </a:r>
          <a:endParaRPr lang="en-US" sz="1400" b="1" kern="1200" dirty="0">
            <a:solidFill>
              <a:srgbClr val="EF9E73"/>
            </a:solidFill>
            <a:latin typeface="Noto Sans CJK SC Black" panose="020B0A00000000000000" pitchFamily="34" charset="-122"/>
            <a:ea typeface="Noto Sans CJK SC Black" panose="020B0A00000000000000" pitchFamily="34" charset="-122"/>
            <a:cs typeface="Open Sans" charset="0"/>
          </a:endParaRPr>
        </a:p>
        <a:p>
          <a:pPr marL="0" lvl="0" indent="0" algn="r" defTabSz="533400">
            <a:lnSpc>
              <a:spcPct val="90000"/>
            </a:lnSpc>
            <a:spcBef>
              <a:spcPct val="0"/>
            </a:spcBef>
            <a:spcAft>
              <a:spcPct val="35000"/>
            </a:spcAft>
            <a:buNone/>
          </a:pPr>
          <a:endParaRPr lang="en-US" sz="1200" kern="1200" dirty="0">
            <a:solidFill>
              <a:schemeClr val="tx1"/>
            </a:solidFill>
            <a:latin typeface="Noto Sans CJK SC Black" panose="020B0A00000000000000" pitchFamily="34" charset="-122"/>
          </a:endParaRPr>
        </a:p>
      </dsp:txBody>
      <dsp:txXfrm>
        <a:off x="1672036" y="4510379"/>
        <a:ext cx="2084664" cy="777875"/>
      </dsp:txXfrm>
    </dsp:sp>
    <dsp:sp modelId="{3D9C5A89-80BD-4686-A045-06BCB7FA5F8C}">
      <dsp:nvSpPr>
        <dsp:cNvPr id="0" name=""/>
        <dsp:cNvSpPr/>
      </dsp:nvSpPr>
      <dsp:spPr>
        <a:xfrm rot="5400000">
          <a:off x="4482227" y="4020192"/>
          <a:ext cx="1296458" cy="1302182"/>
        </a:xfrm>
        <a:prstGeom prst="diamond">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4804910" y="4347169"/>
        <a:ext cx="651091" cy="648229"/>
      </dsp:txXfrm>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10.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RadialCluster#1">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stAng" val="90"/>
                              <dgm:param type="ctrShpMap" val="fNode"/>
                            </dgm:alg>
                          </dgm:if>
                          <dgm:if name="Name67" axis="ch ch" ptType="node node" st="1 1" cnt="1 0" func="cnt" op="equ" val="2">
                            <dgm:alg type="cycle">
                              <dgm:param type="stAng" val="45"/>
                              <dgm:param type="spanAng" val="90"/>
                              <dgm:param type="ctrShpMap" val="fNode"/>
                            </dgm:alg>
                          </dgm:if>
                          <dgm:else name="Name68">
                            <dgm:alg type="cycle">
                              <dgm:param type="stAng" val="0"/>
                              <dgm:param type="spanAng" val="180"/>
                              <dgm:param type="ctrShpMap" val="fNode"/>
                            </dgm:alg>
                          </dgm:else>
                        </dgm:choose>
                      </dgm:if>
                      <dgm:if name="Name69" axis="ch" ptType="node" func="cnt" op="equ" val="2">
                        <dgm:choose name="Name70">
                          <dgm:if name="Name71" axis="ch ch" ptType="node node" st="1 1" cnt="1 0" func="cnt" op="equ" val="1">
                            <dgm:alg type="cycle">
                              <dgm:param type="stAng" val="0"/>
                              <dgm:param type="ctrShpMap" val="fNode"/>
                            </dgm:alg>
                          </dgm:if>
                          <dgm:if name="Name72" axis="ch ch" ptType="node node" st="1 1" cnt="1 0" func="cnt" op="equ" val="2">
                            <dgm:alg type="cycle">
                              <dgm:param type="stAng" val="315"/>
                              <dgm:param type="spanAng" val="90"/>
                              <dgm:param type="ctrShpMap" val="fNode"/>
                            </dgm:alg>
                          </dgm:if>
                          <dgm:else name="Name73">
                            <dgm:alg type="cycle">
                              <dgm:param type="stAng" val="270"/>
                              <dgm:param type="spanAng" val="180"/>
                              <dgm:param type="ctrShpMap" val="fNode"/>
                            </dgm:alg>
                          </dgm:else>
                        </dgm:choose>
                      </dgm:if>
                      <dgm:if name="Name74" axis="ch" ptType="node" func="cnt" op="equ" val="3">
                        <dgm:choose name="Name75">
                          <dgm:if name="Name76" axis="ch ch" ptType="node node" st="1 1" cnt="1 0" func="cnt" op="equ" val="1">
                            <dgm:alg type="cycle">
                              <dgm:param type="stAng" val="0"/>
                              <dgm:param type="ctrShpMap" val="fNode"/>
                            </dgm:alg>
                          </dgm:if>
                          <dgm:if name="Name77" axis="ch ch" ptType="node node" st="1 1" cnt="1 0" func="cnt" op="equ" val="2">
                            <dgm:alg type="cycle">
                              <dgm:param type="stAng" val="315"/>
                              <dgm:param type="spanAng" val="90"/>
                              <dgm:param type="ctrShpMap" val="fNode"/>
                            </dgm:alg>
                          </dgm:if>
                          <dgm:else name="Name78">
                            <dgm:alg type="cycle">
                              <dgm:param type="stAng" val="270"/>
                              <dgm:param type="spanAng" val="180"/>
                              <dgm:param type="ctrShpMap" val="fNode"/>
                            </dgm:alg>
                          </dgm:else>
                        </dgm:choose>
                      </dgm:if>
                      <dgm:if name="Name79" axis="ch" ptType="node" func="cnt" op="equ" val="4">
                        <dgm:choose name="Name80">
                          <dgm:if name="Name81" axis="ch ch" ptType="node node" st="1 1" cnt="1 0" func="cnt" op="equ" val="1">
                            <dgm:alg type="cycle">
                              <dgm:param type="stAng" val="0"/>
                              <dgm:param type="ctrShpMap" val="fNode"/>
                            </dgm:alg>
                          </dgm:if>
                          <dgm:if name="Name82" axis="ch ch" ptType="node node" st="1 1" cnt="1 0" func="cnt" op="equ" val="2">
                            <dgm:alg type="cycle">
                              <dgm:param type="stAng" val="315"/>
                              <dgm:param type="spanAng" val="90"/>
                              <dgm:param type="ctrShpMap" val="fNode"/>
                            </dgm:alg>
                          </dgm:if>
                          <dgm:else name="Name83">
                            <dgm:alg type="cycle">
                              <dgm:param type="stAng" val="292.5"/>
                              <dgm:param type="spanAng" val="135"/>
                              <dgm:param type="ctrShpMap" val="fNode"/>
                            </dgm:alg>
                          </dgm:else>
                        </dgm:choose>
                      </dgm:if>
                      <dgm:if name="Name84" axis="ch" ptType="node" func="cnt" op="equ" val="5">
                        <dgm:choose name="Name85">
                          <dgm:if name="Name86" axis="ch ch" ptType="node node" st="1 1" cnt="1 0" func="cnt" op="equ" val="1">
                            <dgm:alg type="cycle">
                              <dgm:param type="stAng" val="0"/>
                              <dgm:param type="ctrShpMap" val="fNode"/>
                            </dgm:alg>
                          </dgm:if>
                          <dgm:if name="Name87" axis="ch ch" ptType="node node" st="1 1" cnt="1 0" func="cnt" op="equ" val="2">
                            <dgm:alg type="cycle">
                              <dgm:param type="stAng" val="315"/>
                              <dgm:param type="spanAng" val="90"/>
                              <dgm:param type="ctrShpMap" val="fNode"/>
                            </dgm:alg>
                          </dgm:if>
                          <dgm:else name="Name88">
                            <dgm:alg type="cycle">
                              <dgm:param type="stAng" val="0"/>
                              <dgm:param type="spanAng" val="360"/>
                              <dgm:param type="ctrShpMap" val="fNode"/>
                            </dgm:alg>
                          </dgm:else>
                        </dgm:choose>
                      </dgm:if>
                      <dgm:if name="Name89" axis="ch" ptType="node" func="cnt" op="equ" val="6">
                        <dgm:choose name="Name90">
                          <dgm:if name="Name91" axis="ch ch" ptType="node node" st="1 1" cnt="1 0" func="cnt" op="equ" val="1">
                            <dgm:alg type="cycle">
                              <dgm:param type="stAng" val="0"/>
                              <dgm:param type="ctrShpMap" val="fNode"/>
                            </dgm:alg>
                          </dgm:if>
                          <dgm:if name="Name92" axis="ch ch" ptType="node node" st="1 1" cnt="1 0" func="cnt" op="equ" val="2">
                            <dgm:alg type="cycle">
                              <dgm:param type="stAng" val="315"/>
                              <dgm:param type="spanAng" val="90"/>
                              <dgm:param type="ctrShpMap" val="fNode"/>
                            </dgm:alg>
                          </dgm:if>
                          <dgm:else name="Name93">
                            <dgm:alg type="cycle">
                              <dgm:param type="stAng" val="0"/>
                              <dgm:param type="spanAng" val="360"/>
                              <dgm:param type="ctrShpMap" val="fNode"/>
                            </dgm:alg>
                          </dgm:else>
                        </dgm:choose>
                      </dgm:if>
                      <dgm:if name="Name94" axis="ch" ptType="node" func="cnt" op="gte" val="7">
                        <dgm:choose name="Name95">
                          <dgm:if name="Name96" axis="ch ch" ptType="node node" st="1 1" cnt="1 0" func="cnt" op="equ" val="1">
                            <dgm:alg type="cycle">
                              <dgm:param type="stAng" val="0"/>
                              <dgm:param type="ctrShpMap" val="fNode"/>
                            </dgm:alg>
                          </dgm:if>
                          <dgm:if name="Name97" axis="ch ch" ptType="node node" st="1 1" cnt="1 0" func="cnt" op="equ" val="2">
                            <dgm:alg type="cycle">
                              <dgm:param type="stAng" val="315"/>
                              <dgm:param type="spanAng" val="90"/>
                              <dgm:param type="ctrShpMap" val="fNode"/>
                            </dgm:alg>
                          </dgm:if>
                          <dgm:else name="Name98">
                            <dgm:alg type="cycle">
                              <dgm:param type="stAng" val="0"/>
                              <dgm:param type="spanAng" val="360"/>
                              <dgm:param type="ctrShpMap" val="fNode"/>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stAng" val="270"/>
                              <dgm:param type="ctrShpMap" val="fNode"/>
                            </dgm:alg>
                          </dgm:if>
                          <dgm:if name="Name105" axis="ch ch" ptType="node node" st="1 1" cnt="1 0" func="cnt" op="equ" val="2">
                            <dgm:alg type="cycle">
                              <dgm:param type="stAng" val="315"/>
                              <dgm:param type="spanAng" val="-90"/>
                              <dgm:param type="ctrShpMap" val="fNode"/>
                            </dgm:alg>
                          </dgm:if>
                          <dgm:else name="Name106">
                            <dgm:alg type="cycle">
                              <dgm:param type="stAng" val="0"/>
                              <dgm:param type="spanAng" val="-180"/>
                              <dgm:param type="ctrShpMap" val="fNode"/>
                            </dgm:alg>
                          </dgm:else>
                        </dgm:choose>
                      </dgm:if>
                      <dgm:if name="Name107" axis="ch" ptType="node" func="cnt" op="equ" val="2">
                        <dgm:choose name="Name108">
                          <dgm:if name="Name109" axis="ch ch" ptType="node node" st="1 1" cnt="1 0" func="cnt" op="equ" val="1">
                            <dgm:alg type="cycle">
                              <dgm:param type="stAng" val="0"/>
                              <dgm:param type="ctrShpMap" val="fNode"/>
                            </dgm:alg>
                          </dgm:if>
                          <dgm:if name="Name110" axis="ch ch" ptType="node node" st="1 1" cnt="1 0" func="cnt" op="equ" val="2">
                            <dgm:alg type="cycle">
                              <dgm:param type="stAng" val="45"/>
                              <dgm:param type="spanAng" val="-90"/>
                              <dgm:param type="ctrShpMap" val="fNode"/>
                            </dgm:alg>
                          </dgm:if>
                          <dgm:else name="Name111">
                            <dgm:alg type="cycle">
                              <dgm:param type="stAng" val="90"/>
                              <dgm:param type="spanAng" val="-180"/>
                              <dgm:param type="ctrShpMap" val="fNode"/>
                            </dgm:alg>
                          </dgm:else>
                        </dgm:choose>
                      </dgm:if>
                      <dgm:if name="Name112" axis="ch" ptType="node" func="cnt" op="equ" val="3">
                        <dgm:choose name="Name113">
                          <dgm:if name="Name114" axis="ch ch" ptType="node node" st="1 1" cnt="1 0" func="cnt" op="equ" val="1">
                            <dgm:alg type="cycle">
                              <dgm:param type="stAng" val="0"/>
                              <dgm:param type="ctrShpMap" val="fNode"/>
                            </dgm:alg>
                          </dgm:if>
                          <dgm:if name="Name115" axis="ch ch" ptType="node node" st="1 1" cnt="1 0" func="cnt" op="equ" val="2">
                            <dgm:alg type="cycle">
                              <dgm:param type="stAng" val="45"/>
                              <dgm:param type="spanAng" val="-90"/>
                              <dgm:param type="ctrShpMap" val="fNode"/>
                            </dgm:alg>
                          </dgm:if>
                          <dgm:else name="Name116">
                            <dgm:alg type="cycle">
                              <dgm:param type="stAng" val="90"/>
                              <dgm:param type="spanAng" val="-180"/>
                              <dgm:param type="ctrShpMap" val="fNode"/>
                            </dgm:alg>
                          </dgm:else>
                        </dgm:choose>
                      </dgm:if>
                      <dgm:if name="Name117" axis="ch" ptType="node" func="cnt" op="equ" val="4">
                        <dgm:choose name="Name118">
                          <dgm:if name="Name119" axis="ch ch" ptType="node node" st="1 1" cnt="1 0" func="cnt" op="equ" val="1">
                            <dgm:alg type="cycle">
                              <dgm:param type="stAng" val="0"/>
                              <dgm:param type="ctrShpMap" val="fNode"/>
                            </dgm:alg>
                          </dgm:if>
                          <dgm:if name="Name120" axis="ch ch" ptType="node node" st="1 1" cnt="1 0" func="cnt" op="equ" val="2">
                            <dgm:alg type="cycle">
                              <dgm:param type="stAng" val="45"/>
                              <dgm:param type="spanAng" val="-90"/>
                              <dgm:param type="ctrShpMap" val="fNode"/>
                            </dgm:alg>
                          </dgm:if>
                          <dgm:else name="Name121">
                            <dgm:alg type="cycle">
                              <dgm:param type="stAng" val="67.5"/>
                              <dgm:param type="spanAng" val="-135"/>
                              <dgm:param type="ctrShpMap" val="fNode"/>
                            </dgm:alg>
                          </dgm:else>
                        </dgm:choose>
                      </dgm:if>
                      <dgm:if name="Name122" axis="ch" ptType="node" func="cnt" op="equ" val="5">
                        <dgm:choose name="Name123">
                          <dgm:if name="Name124" axis="ch ch" ptType="node node" st="1 1" cnt="1 0" func="cnt" op="equ" val="1">
                            <dgm:alg type="cycle">
                              <dgm:param type="stAng" val="0"/>
                              <dgm:param type="ctrShpMap" val="fNode"/>
                            </dgm:alg>
                          </dgm:if>
                          <dgm:if name="Name125" axis="ch ch" ptType="node node" st="1 1" cnt="1 0" func="cnt" op="equ" val="2">
                            <dgm:alg type="cycle">
                              <dgm:param type="stAng" val="45"/>
                              <dgm:param type="spanAng" val="-90"/>
                              <dgm:param type="ctrShpMap" val="fNode"/>
                            </dgm:alg>
                          </dgm:if>
                          <dgm:else name="Name126">
                            <dgm:alg type="cycle">
                              <dgm:param type="stAng" val="0"/>
                              <dgm:param type="spanAng" val="-360"/>
                              <dgm:param type="ctrShpMap" val="fNode"/>
                            </dgm:alg>
                          </dgm:else>
                        </dgm:choose>
                      </dgm:if>
                      <dgm:if name="Name127" axis="ch" ptType="node" func="cnt" op="equ" val="6">
                        <dgm:choose name="Name128">
                          <dgm:if name="Name129" axis="ch ch" ptType="node node" st="1 1" cnt="1 0" func="cnt" op="equ" val="1">
                            <dgm:alg type="cycle">
                              <dgm:param type="stAng" val="0"/>
                              <dgm:param type="ctrShpMap" val="fNode"/>
                            </dgm:alg>
                          </dgm:if>
                          <dgm:if name="Name130" axis="ch ch" ptType="node node" st="1 1" cnt="1 0" func="cnt" op="equ" val="2">
                            <dgm:alg type="cycle">
                              <dgm:param type="stAng" val="45"/>
                              <dgm:param type="spanAng" val="-90"/>
                              <dgm:param type="ctrShpMap" val="fNode"/>
                            </dgm:alg>
                          </dgm:if>
                          <dgm:else name="Name131">
                            <dgm:alg type="cycle">
                              <dgm:param type="stAng" val="0"/>
                              <dgm:param type="spanAng" val="-360"/>
                              <dgm:param type="ctrShpMap" val="fNode"/>
                            </dgm:alg>
                          </dgm:else>
                        </dgm:choose>
                      </dgm:if>
                      <dgm:if name="Name132" axis="ch" ptType="node" func="cnt" op="gte" val="7">
                        <dgm:choose name="Name133">
                          <dgm:if name="Name134" axis="ch ch" ptType="node node" st="1 1" cnt="1 0" func="cnt" op="equ" val="1">
                            <dgm:alg type="cycle">
                              <dgm:param type="stAng" val="0"/>
                              <dgm:param type="ctrShpMap" val="fNode"/>
                            </dgm:alg>
                          </dgm:if>
                          <dgm:if name="Name135" axis="ch ch" ptType="node node" st="1 1" cnt="1 0" func="cnt" op="equ" val="2">
                            <dgm:alg type="cycle">
                              <dgm:param type="stAng" val="45"/>
                              <dgm:param type="spanAng" val="-90"/>
                              <dgm:param type="ctrShpMap" val="fNode"/>
                            </dgm:alg>
                          </dgm:if>
                          <dgm:else name="Name136">
                            <dgm:alg type="cycle">
                              <dgm:param type="stAng" val="0"/>
                              <dgm:param type="spanAng" val="-360"/>
                              <dgm:param type="ctrShpMap" val="fNode"/>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srcNode" val="textCenter"/>
                    <dgm:param type="dstNode" val="childCenter1"/>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stAng" val="180"/>
                              <dgm:param type="ctrShpMap" val="fNode"/>
                            </dgm:alg>
                          </dgm:if>
                          <dgm:if name="Name154" axis="ch ch" ptType="node node" st="2 1" cnt="1 0" func="cnt" op="equ" val="2">
                            <dgm:alg type="cycle">
                              <dgm:param type="stAng" val="135"/>
                              <dgm:param type="spanAng" val="90"/>
                              <dgm:param type="ctrShpMap" val="fNode"/>
                            </dgm:alg>
                          </dgm:if>
                          <dgm:else name="Name155">
                            <dgm:alg type="cycle">
                              <dgm:param type="stAng" val="90"/>
                              <dgm:param type="spanAng" val="180"/>
                              <dgm:param type="ctrShpMap" val="fNode"/>
                            </dgm:alg>
                          </dgm:else>
                        </dgm:choose>
                      </dgm:if>
                      <dgm:if name="Name156" axis="ch" ptType="node" func="cnt" op="equ" val="3">
                        <dgm:choose name="Name157">
                          <dgm:if name="Name158" axis="ch ch" ptType="node node" st="2 1" cnt="1 0" func="cnt" op="equ" val="1">
                            <dgm:alg type="cycle">
                              <dgm:param type="stAng" val="120"/>
                              <dgm:param type="ctrShpMap" val="fNode"/>
                              <dgm:param type="horzAlign" val="r"/>
                              <dgm:param type="vertAlign" val="b"/>
                            </dgm:alg>
                          </dgm:if>
                          <dgm:if name="Name159" axis="ch ch" ptType="node node" st="2 1" cnt="1 0" func="cnt" op="equ" val="2">
                            <dgm:alg type="cycle">
                              <dgm:param type="stAng" val="75"/>
                              <dgm:param type="spanAng" val="90"/>
                              <dgm:param type="ctrShpMap" val="fNode"/>
                              <dgm:param type="horzAlign" val="r"/>
                              <dgm:param type="vertAlign" val="b"/>
                            </dgm:alg>
                          </dgm:if>
                          <dgm:else name="Name160">
                            <dgm:alg type="cycle">
                              <dgm:param type="stAng" val="30"/>
                              <dgm:param type="spanAng" val="180"/>
                              <dgm:param type="ctrShpMap" val="fNode"/>
                            </dgm:alg>
                          </dgm:else>
                        </dgm:choose>
                      </dgm:if>
                      <dgm:if name="Name161" axis="ch" ptType="node" func="cnt" op="equ" val="4">
                        <dgm:choose name="Name162">
                          <dgm:if name="Name163" axis="ch ch" ptType="node node" st="2 1" cnt="1 0" func="cnt" op="equ" val="1">
                            <dgm:alg type="cycle">
                              <dgm:param type="stAng" val="90"/>
                              <dgm:param type="ctrShpMap" val="fNode"/>
                            </dgm:alg>
                          </dgm:if>
                          <dgm:if name="Name164" axis="ch ch" ptType="node node" st="2 1" cnt="1 0" func="cnt" op="equ" val="2">
                            <dgm:alg type="cycle">
                              <dgm:param type="stAng" val="45"/>
                              <dgm:param type="spanAng" val="90"/>
                              <dgm:param type="ctrShpMap" val="fNode"/>
                            </dgm:alg>
                          </dgm:if>
                          <dgm:else name="Name165">
                            <dgm:alg type="cycle">
                              <dgm:param type="stAng" val="22.5"/>
                              <dgm:param type="spanAng" val="135"/>
                              <dgm:param type="ctrShpMap" val="fNode"/>
                            </dgm:alg>
                          </dgm:else>
                        </dgm:choose>
                      </dgm:if>
                      <dgm:if name="Name166" axis="ch" ptType="node" func="cnt" op="equ" val="5">
                        <dgm:choose name="Name167">
                          <dgm:if name="Name168" axis="ch ch" ptType="node node" st="2 1" cnt="1 0" func="cnt" op="equ" val="1">
                            <dgm:alg type="cycle">
                              <dgm:param type="stAng" val="72"/>
                              <dgm:param type="ctrShpMap" val="fNode"/>
                            </dgm:alg>
                          </dgm:if>
                          <dgm:if name="Name169" axis="ch ch" ptType="node node" st="2 1" cnt="1 0" func="cnt" op="equ" val="2">
                            <dgm:alg type="cycle">
                              <dgm:param type="stAng" val="27"/>
                              <dgm:param type="spanAng" val="90"/>
                              <dgm:param type="ctrShpMap" val="fNode"/>
                            </dgm:alg>
                          </dgm:if>
                          <dgm:else name="Name170">
                            <dgm:alg type="cycle">
                              <dgm:param type="stAng" val="0"/>
                              <dgm:param type="spanAng" val="360"/>
                              <dgm:param type="ctrShpMap" val="fNode"/>
                            </dgm:alg>
                          </dgm:else>
                        </dgm:choose>
                      </dgm:if>
                      <dgm:if name="Name171" axis="ch" ptType="node" func="cnt" op="equ" val="6">
                        <dgm:choose name="Name172">
                          <dgm:if name="Name173" axis="ch ch" ptType="node node" st="2 1" cnt="1 0" func="cnt" op="equ" val="1">
                            <dgm:alg type="cycle">
                              <dgm:param type="stAng" val="60"/>
                              <dgm:param type="ctrShpMap" val="fNode"/>
                            </dgm:alg>
                          </dgm:if>
                          <dgm:if name="Name174" axis="ch ch" ptType="node node" st="2 1" cnt="1 0" func="cnt" op="equ" val="2">
                            <dgm:alg type="cycle">
                              <dgm:param type="stAng" val="15"/>
                              <dgm:param type="spanAng" val="90"/>
                              <dgm:param type="ctrShpMap" val="fNode"/>
                            </dgm:alg>
                          </dgm:if>
                          <dgm:else name="Name175">
                            <dgm:alg type="cycle">
                              <dgm:param type="stAng" val="0"/>
                              <dgm:param type="spanAng" val="360"/>
                              <dgm:param type="ctrShpMap" val="fNode"/>
                            </dgm:alg>
                          </dgm:else>
                        </dgm:choose>
                      </dgm:if>
                      <dgm:if name="Name176" axis="ch" ptType="node" func="cnt" op="gte" val="7">
                        <dgm:choose name="Name177">
                          <dgm:if name="Name178" axis="ch ch" ptType="node node" st="2 1" cnt="1 0" func="cnt" op="equ" val="1">
                            <dgm:alg type="cycle">
                              <dgm:param type="stAng" val="51"/>
                              <dgm:param type="ctrShpMap" val="fNode"/>
                            </dgm:alg>
                          </dgm:if>
                          <dgm:if name="Name179" axis="ch ch" ptType="node node" st="2 1" cnt="1 0" func="cnt" op="equ" val="2">
                            <dgm:alg type="cycle">
                              <dgm:param type="stAng" val="6"/>
                              <dgm:param type="spanAng" val="90"/>
                              <dgm:param type="ctrShpMap" val="fNode"/>
                            </dgm:alg>
                          </dgm:if>
                          <dgm:else name="Name180">
                            <dgm:alg type="cycle">
                              <dgm:param type="stAng" val="0"/>
                              <dgm:param type="spanAng" val="360"/>
                              <dgm:param type="ctrShpMap" val="fNode"/>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stAng" val="180"/>
                              <dgm:param type="ctrShpMap" val="fNode"/>
                            </dgm:alg>
                          </dgm:if>
                          <dgm:if name="Name187" axis="ch ch" ptType="node node" st="2 1" cnt="1 0" func="cnt" op="equ" val="2">
                            <dgm:alg type="cycle">
                              <dgm:param type="stAng" val="225"/>
                              <dgm:param type="spanAng" val="-90"/>
                              <dgm:param type="ctrShpMap" val="fNode"/>
                            </dgm:alg>
                          </dgm:if>
                          <dgm:else name="Name188">
                            <dgm:alg type="cycle">
                              <dgm:param type="stAng" val="270"/>
                              <dgm:param type="spanAng" val="-180"/>
                              <dgm:param type="ctrShpMap" val="fNode"/>
                            </dgm:alg>
                          </dgm:else>
                        </dgm:choose>
                      </dgm:if>
                      <dgm:if name="Name189" axis="ch" ptType="node" func="cnt" op="equ" val="3">
                        <dgm:choose name="Name190">
                          <dgm:if name="Name191" axis="ch ch" ptType="node node" st="2 1" cnt="1 0" func="cnt" op="equ" val="1">
                            <dgm:alg type="cycle">
                              <dgm:param type="stAng" val="240"/>
                              <dgm:param type="ctrShpMap" val="fNode"/>
                              <dgm:param type="horzAlign" val="l"/>
                              <dgm:param type="vertAlign" val="b"/>
                            </dgm:alg>
                          </dgm:if>
                          <dgm:if name="Name192" axis="ch ch" ptType="node node" st="2 1" cnt="1 0" func="cnt" op="equ" val="2">
                            <dgm:alg type="cycle">
                              <dgm:param type="stAng" val="285"/>
                              <dgm:param type="spanAng" val="-90"/>
                              <dgm:param type="ctrShpMap" val="fNode"/>
                              <dgm:param type="horzAlign" val="l"/>
                              <dgm:param type="vertAlign" val="b"/>
                            </dgm:alg>
                          </dgm:if>
                          <dgm:else name="Name193">
                            <dgm:alg type="cycle">
                              <dgm:param type="stAng" val="330"/>
                              <dgm:param type="spanAng" val="-180"/>
                              <dgm:param type="ctrShpMap" val="fNode"/>
                            </dgm:alg>
                          </dgm:else>
                        </dgm:choose>
                      </dgm:if>
                      <dgm:if name="Name194" axis="ch" ptType="node" func="cnt" op="equ" val="4">
                        <dgm:choose name="Name195">
                          <dgm:if name="Name196" axis="ch ch" ptType="node node" st="2 1" cnt="1 0" func="cnt" op="equ" val="1">
                            <dgm:alg type="cycle">
                              <dgm:param type="stAng" val="270"/>
                              <dgm:param type="ctrShpMap" val="fNode"/>
                            </dgm:alg>
                          </dgm:if>
                          <dgm:if name="Name197" axis="ch ch" ptType="node node" st="2 1" cnt="1 0" func="cnt" op="equ" val="2">
                            <dgm:alg type="cycle">
                              <dgm:param type="stAng" val="315"/>
                              <dgm:param type="spanAng" val="-90"/>
                              <dgm:param type="ctrShpMap" val="fNode"/>
                            </dgm:alg>
                          </dgm:if>
                          <dgm:else name="Name198">
                            <dgm:alg type="cycle">
                              <dgm:param type="stAng" val="337.5"/>
                              <dgm:param type="spanAng" val="-135"/>
                              <dgm:param type="ctrShpMap" val="fNode"/>
                            </dgm:alg>
                          </dgm:else>
                        </dgm:choose>
                      </dgm:if>
                      <dgm:if name="Name199" axis="ch" ptType="node" func="cnt" op="equ" val="5">
                        <dgm:choose name="Name200">
                          <dgm:if name="Name201" axis="ch ch" ptType="node node" st="2 1" cnt="1 0" func="cnt" op="equ" val="1">
                            <dgm:alg type="cycle">
                              <dgm:param type="stAng" val="288"/>
                              <dgm:param type="ctrShpMap" val="fNode"/>
                            </dgm:alg>
                          </dgm:if>
                          <dgm:if name="Name202" axis="ch ch" ptType="node node" st="2 1" cnt="1 0" func="cnt" op="equ" val="2">
                            <dgm:alg type="cycle">
                              <dgm:param type="stAng" val="333"/>
                              <dgm:param type="spanAng" val="-90"/>
                              <dgm:param type="ctrShpMap" val="fNode"/>
                            </dgm:alg>
                          </dgm:if>
                          <dgm:else name="Name203">
                            <dgm:alg type="cycle">
                              <dgm:param type="stAng" val="0"/>
                              <dgm:param type="spanAng" val="-360"/>
                              <dgm:param type="ctrShpMap" val="fNode"/>
                            </dgm:alg>
                          </dgm:else>
                        </dgm:choose>
                      </dgm:if>
                      <dgm:if name="Name204" axis="ch" ptType="node" func="cnt" op="equ" val="6">
                        <dgm:choose name="Name205">
                          <dgm:if name="Name206" axis="ch ch" ptType="node node" st="2 1" cnt="1 0" func="cnt" op="equ" val="1">
                            <dgm:alg type="cycle">
                              <dgm:param type="stAng" val="300"/>
                              <dgm:param type="ctrShpMap" val="fNode"/>
                            </dgm:alg>
                          </dgm:if>
                          <dgm:if name="Name207" axis="ch ch" ptType="node node" st="2 1" cnt="1 0" func="cnt" op="equ" val="2">
                            <dgm:alg type="cycle">
                              <dgm:param type="stAng" val="345"/>
                              <dgm:param type="spanAng" val="-90"/>
                              <dgm:param type="ctrShpMap" val="fNode"/>
                            </dgm:alg>
                          </dgm:if>
                          <dgm:else name="Name208">
                            <dgm:alg type="cycle">
                              <dgm:param type="stAng" val="0"/>
                              <dgm:param type="spanAng" val="-360"/>
                              <dgm:param type="ctrShpMap" val="fNode"/>
                            </dgm:alg>
                          </dgm:else>
                        </dgm:choose>
                      </dgm:if>
                      <dgm:if name="Name209" axis="ch" ptType="node" func="cnt" op="gte" val="7">
                        <dgm:choose name="Name210">
                          <dgm:if name="Name211" axis="ch ch" ptType="node node" st="2 1" cnt="1 0" func="cnt" op="equ" val="1">
                            <dgm:alg type="cycle">
                              <dgm:param type="stAng" val="308"/>
                              <dgm:param type="ctrShpMap" val="fNode"/>
                            </dgm:alg>
                          </dgm:if>
                          <dgm:if name="Name212" axis="ch ch" ptType="node node" st="2 1" cnt="1 0" func="cnt" op="equ" val="2">
                            <dgm:alg type="cycle">
                              <dgm:param type="stAng" val="353"/>
                              <dgm:param type="spanAng" val="-90"/>
                              <dgm:param type="ctrShpMap" val="fNode"/>
                            </dgm:alg>
                          </dgm:if>
                          <dgm:else name="Name213">
                            <dgm:alg type="cycle">
                              <dgm:param type="stAng" val="0"/>
                              <dgm:param type="spanAng" val="-360"/>
                              <dgm:param type="ctrShpMap" val="fNode"/>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srcNode" val="textCenter"/>
                    <dgm:param type="dstNode" val="childCenter2"/>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stAng" val="240"/>
                              <dgm:param type="ctrShpMap" val="fNode"/>
                              <dgm:param type="horzAlign" val="l"/>
                              <dgm:param type="vertAlign" val="b"/>
                            </dgm:alg>
                          </dgm:if>
                          <dgm:if name="Name231" axis="ch ch" ptType="node node" st="3 1" cnt="1 0" func="cnt" op="equ" val="2">
                            <dgm:alg type="cycle">
                              <dgm:param type="stAng" val="195"/>
                              <dgm:param type="spanAng" val="90"/>
                              <dgm:param type="ctrShpMap" val="fNode"/>
                              <dgm:param type="horzAlign" val="l"/>
                              <dgm:param type="vertAlign" val="b"/>
                            </dgm:alg>
                          </dgm:if>
                          <dgm:else name="Name232">
                            <dgm:alg type="cycle">
                              <dgm:param type="stAng" val="150"/>
                              <dgm:param type="spanAng" val="180"/>
                              <dgm:param type="ctrShpMap" val="fNode"/>
                            </dgm:alg>
                          </dgm:else>
                        </dgm:choose>
                      </dgm:if>
                      <dgm:if name="Name233" axis="ch" ptType="node" func="cnt" op="equ" val="4">
                        <dgm:choose name="Name234">
                          <dgm:if name="Name235" axis="ch ch" ptType="node node" st="3 1" cnt="1 0" func="cnt" op="equ" val="1">
                            <dgm:alg type="cycle">
                              <dgm:param type="stAng" val="180"/>
                              <dgm:param type="ctrShpMap" val="fNode"/>
                            </dgm:alg>
                          </dgm:if>
                          <dgm:if name="Name236" axis="ch ch" ptType="node node" st="3 1" cnt="1 0" func="cnt" op="equ" val="2">
                            <dgm:alg type="cycle">
                              <dgm:param type="stAng" val="135"/>
                              <dgm:param type="spanAng" val="90"/>
                              <dgm:param type="ctrShpMap" val="fNode"/>
                            </dgm:alg>
                          </dgm:if>
                          <dgm:else name="Name237">
                            <dgm:alg type="cycle">
                              <dgm:param type="stAng" val="112.5"/>
                              <dgm:param type="spanAng" val="135"/>
                              <dgm:param type="ctrShpMap" val="fNode"/>
                            </dgm:alg>
                          </dgm:else>
                        </dgm:choose>
                      </dgm:if>
                      <dgm:if name="Name238" axis="ch" ptType="node" func="cnt" op="equ" val="5">
                        <dgm:choose name="Name239">
                          <dgm:if name="Name240" axis="ch ch" ptType="node node" st="3 1" cnt="1 0" func="cnt" op="equ" val="1">
                            <dgm:alg type="cycle">
                              <dgm:param type="stAng" val="144"/>
                              <dgm:param type="ctrShpMap" val="fNode"/>
                            </dgm:alg>
                          </dgm:if>
                          <dgm:if name="Name241" axis="ch ch" ptType="node node" st="3 1" cnt="1 0" func="cnt" op="equ" val="2">
                            <dgm:alg type="cycle">
                              <dgm:param type="stAng" val="99"/>
                              <dgm:param type="spanAng" val="90"/>
                              <dgm:param type="ctrShpMap" val="fNode"/>
                            </dgm:alg>
                          </dgm:if>
                          <dgm:else name="Name242">
                            <dgm:alg type="cycle">
                              <dgm:param type="stAng" val="0"/>
                              <dgm:param type="spanAng" val="360"/>
                              <dgm:param type="ctrShpMap" val="fNode"/>
                            </dgm:alg>
                          </dgm:else>
                        </dgm:choose>
                      </dgm:if>
                      <dgm:if name="Name243" axis="ch" ptType="node" func="cnt" op="equ" val="6">
                        <dgm:choose name="Name244">
                          <dgm:if name="Name245" axis="ch ch" ptType="node node" st="3 1" cnt="1 0" func="cnt" op="equ" val="1">
                            <dgm:alg type="cycle">
                              <dgm:param type="stAng" val="120"/>
                              <dgm:param type="ctrShpMap" val="fNode"/>
                            </dgm:alg>
                          </dgm:if>
                          <dgm:if name="Name246" axis="ch ch" ptType="node node" st="3 1" cnt="1 0" func="cnt" op="equ" val="2">
                            <dgm:alg type="cycle">
                              <dgm:param type="stAng" val="75"/>
                              <dgm:param type="spanAng" val="90"/>
                              <dgm:param type="ctrShpMap" val="fNode"/>
                            </dgm:alg>
                          </dgm:if>
                          <dgm:else name="Name247">
                            <dgm:alg type="cycle">
                              <dgm:param type="stAng" val="0"/>
                              <dgm:param type="spanAng" val="360"/>
                              <dgm:param type="ctrShpMap" val="fNode"/>
                            </dgm:alg>
                          </dgm:else>
                        </dgm:choose>
                      </dgm:if>
                      <dgm:if name="Name248" axis="ch" ptType="node" func="cnt" op="gte" val="7">
                        <dgm:choose name="Name249">
                          <dgm:if name="Name250" axis="ch ch" ptType="node node" st="3 1" cnt="1 0" func="cnt" op="equ" val="1">
                            <dgm:alg type="cycle">
                              <dgm:param type="stAng" val="102"/>
                              <dgm:param type="ctrShpMap" val="fNode"/>
                            </dgm:alg>
                          </dgm:if>
                          <dgm:if name="Name251" axis="ch ch" ptType="node node" st="3 1" cnt="1 0" func="cnt" op="equ" val="2">
                            <dgm:alg type="cycle">
                              <dgm:param type="stAng" val="57"/>
                              <dgm:param type="spanAng" val="90"/>
                              <dgm:param type="ctrShpMap" val="fNode"/>
                            </dgm:alg>
                          </dgm:if>
                          <dgm:else name="Name252">
                            <dgm:alg type="cycle">
                              <dgm:param type="stAng" val="0"/>
                              <dgm:param type="spanAng" val="360"/>
                              <dgm:param type="ctrShpMap" val="fNode"/>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stAng" val="120"/>
                              <dgm:param type="ctrShpMap" val="fNode"/>
                              <dgm:param type="horzAlign" val="r"/>
                              <dgm:param type="vertAlign" val="b"/>
                            </dgm:alg>
                          </dgm:if>
                          <dgm:if name="Name259" axis="ch ch" ptType="node node" st="3 1" cnt="1 0" func="cnt" op="equ" val="2">
                            <dgm:alg type="cycle">
                              <dgm:param type="stAng" val="165"/>
                              <dgm:param type="spanAng" val="-90"/>
                              <dgm:param type="ctrShpMap" val="fNode"/>
                              <dgm:param type="horzAlign" val="r"/>
                              <dgm:param type="vertAlign" val="b"/>
                            </dgm:alg>
                          </dgm:if>
                          <dgm:else name="Name260">
                            <dgm:alg type="cycle">
                              <dgm:param type="stAng" val="210"/>
                              <dgm:param type="spanAng" val="-180"/>
                              <dgm:param type="ctrShpMap" val="fNode"/>
                            </dgm:alg>
                          </dgm:else>
                        </dgm:choose>
                      </dgm:if>
                      <dgm:if name="Name261" axis="ch" ptType="node" func="cnt" op="equ" val="4">
                        <dgm:choose name="Name262">
                          <dgm:if name="Name263" axis="ch ch" ptType="node node" st="3 1" cnt="1 0" func="cnt" op="equ" val="1">
                            <dgm:alg type="cycle">
                              <dgm:param type="stAng" val="180"/>
                              <dgm:param type="ctrShpMap" val="fNode"/>
                            </dgm:alg>
                          </dgm:if>
                          <dgm:if name="Name264" axis="ch ch" ptType="node node" st="3 1" cnt="1 0" func="cnt" op="equ" val="2">
                            <dgm:alg type="cycle">
                              <dgm:param type="stAng" val="225"/>
                              <dgm:param type="spanAng" val="-90"/>
                              <dgm:param type="ctrShpMap" val="fNode"/>
                            </dgm:alg>
                          </dgm:if>
                          <dgm:else name="Name265">
                            <dgm:alg type="cycle">
                              <dgm:param type="stAng" val="247.5"/>
                              <dgm:param type="spanAng" val="-135"/>
                              <dgm:param type="ctrShpMap" val="fNode"/>
                            </dgm:alg>
                          </dgm:else>
                        </dgm:choose>
                      </dgm:if>
                      <dgm:if name="Name266" axis="ch" ptType="node" func="cnt" op="equ" val="5">
                        <dgm:choose name="Name267">
                          <dgm:if name="Name268" axis="ch ch" ptType="node node" st="3 1" cnt="1 0" func="cnt" op="equ" val="1">
                            <dgm:alg type="cycle">
                              <dgm:param type="stAng" val="216"/>
                              <dgm:param type="ctrShpMap" val="fNode"/>
                            </dgm:alg>
                          </dgm:if>
                          <dgm:if name="Name269" axis="ch ch" ptType="node node" st="3 1" cnt="1 0" func="cnt" op="equ" val="2">
                            <dgm:alg type="cycle">
                              <dgm:param type="stAng" val="261"/>
                              <dgm:param type="spanAng" val="-90"/>
                              <dgm:param type="ctrShpMap" val="fNode"/>
                            </dgm:alg>
                          </dgm:if>
                          <dgm:else name="Name270">
                            <dgm:alg type="cycle">
                              <dgm:param type="stAng" val="0"/>
                              <dgm:param type="spanAng" val="-360"/>
                              <dgm:param type="ctrShpMap" val="fNode"/>
                            </dgm:alg>
                          </dgm:else>
                        </dgm:choose>
                      </dgm:if>
                      <dgm:if name="Name271" axis="ch" ptType="node" func="cnt" op="equ" val="6">
                        <dgm:choose name="Name272">
                          <dgm:if name="Name273" axis="ch ch" ptType="node node" st="3 1" cnt="1 0" func="cnt" op="equ" val="1">
                            <dgm:alg type="cycle">
                              <dgm:param type="stAng" val="240"/>
                              <dgm:param type="ctrShpMap" val="fNode"/>
                            </dgm:alg>
                          </dgm:if>
                          <dgm:if name="Name274" axis="ch ch" ptType="node node" st="3 1" cnt="1 0" func="cnt" op="equ" val="2">
                            <dgm:alg type="cycle">
                              <dgm:param type="stAng" val="285"/>
                              <dgm:param type="spanAng" val="-90"/>
                              <dgm:param type="ctrShpMap" val="fNode"/>
                            </dgm:alg>
                          </dgm:if>
                          <dgm:else name="Name275">
                            <dgm:alg type="cycle">
                              <dgm:param type="stAng" val="0"/>
                              <dgm:param type="spanAng" val="-360"/>
                              <dgm:param type="ctrShpMap" val="fNode"/>
                            </dgm:alg>
                          </dgm:else>
                        </dgm:choose>
                      </dgm:if>
                      <dgm:if name="Name276" axis="ch" ptType="node" func="cnt" op="gte" val="7">
                        <dgm:choose name="Name277">
                          <dgm:if name="Name278" axis="ch ch" ptType="node node" st="3 1" cnt="1 0" func="cnt" op="equ" val="1">
                            <dgm:alg type="cycle">
                              <dgm:param type="stAng" val="257"/>
                              <dgm:param type="ctrShpMap" val="fNode"/>
                            </dgm:alg>
                          </dgm:if>
                          <dgm:if name="Name279" axis="ch ch" ptType="node node" st="3 1" cnt="1 0" func="cnt" op="equ" val="2">
                            <dgm:alg type="cycle">
                              <dgm:param type="stAng" val="302"/>
                              <dgm:param type="spanAng" val="-90"/>
                              <dgm:param type="ctrShpMap" val="fNode"/>
                            </dgm:alg>
                          </dgm:if>
                          <dgm:else name="Name280">
                            <dgm:alg type="cycle">
                              <dgm:param type="stAng" val="0"/>
                              <dgm:param type="spanAng" val="-360"/>
                              <dgm:param type="ctrShpMap" val="fNode"/>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srcNode" val="textCenter"/>
                    <dgm:param type="dstNode" val="childCenter3"/>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stAng" val="270"/>
                              <dgm:param type="ctrShpMap" val="fNode"/>
                            </dgm:alg>
                          </dgm:if>
                          <dgm:if name="Name298" axis="ch ch" ptType="node node" st="4 1" cnt="1 0" func="cnt" op="equ" val="2">
                            <dgm:alg type="cycle">
                              <dgm:param type="stAng" val="225"/>
                              <dgm:param type="spanAng" val="90"/>
                              <dgm:param type="ctrShpMap" val="fNode"/>
                            </dgm:alg>
                          </dgm:if>
                          <dgm:else name="Name299">
                            <dgm:alg type="cycle">
                              <dgm:param type="stAng" val="202.5"/>
                              <dgm:param type="spanAng" val="135"/>
                              <dgm:param type="ctrShpMap" val="fNode"/>
                            </dgm:alg>
                          </dgm:else>
                        </dgm:choose>
                      </dgm:if>
                      <dgm:if name="Name300" axis="ch" ptType="node" func="cnt" op="equ" val="5">
                        <dgm:choose name="Name301">
                          <dgm:if name="Name302" axis="ch ch" ptType="node node" st="4 1" cnt="1 0" func="cnt" op="equ" val="1">
                            <dgm:alg type="cycle">
                              <dgm:param type="stAng" val="216"/>
                              <dgm:param type="ctrShpMap" val="fNode"/>
                            </dgm:alg>
                          </dgm:if>
                          <dgm:if name="Name303" axis="ch ch" ptType="node node" st="4 1" cnt="1 0" func="cnt" op="equ" val="2">
                            <dgm:alg type="cycle">
                              <dgm:param type="stAng" val="171"/>
                              <dgm:param type="spanAng" val="90"/>
                              <dgm:param type="ctrShpMap" val="fNode"/>
                            </dgm:alg>
                          </dgm:if>
                          <dgm:else name="Name304">
                            <dgm:alg type="cycle">
                              <dgm:param type="stAng" val="0"/>
                              <dgm:param type="spanAng" val="360"/>
                              <dgm:param type="ctrShpMap" val="fNode"/>
                            </dgm:alg>
                          </dgm:else>
                        </dgm:choose>
                      </dgm:if>
                      <dgm:if name="Name305" axis="ch" ptType="node" func="cnt" op="equ" val="6">
                        <dgm:choose name="Name306">
                          <dgm:if name="Name307" axis="ch ch" ptType="node node" st="4 1" cnt="1 0" func="cnt" op="equ" val="1">
                            <dgm:alg type="cycle">
                              <dgm:param type="stAng" val="180"/>
                              <dgm:param type="ctrShpMap" val="fNode"/>
                            </dgm:alg>
                          </dgm:if>
                          <dgm:if name="Name308" axis="ch ch" ptType="node node" st="4 1" cnt="1 0" func="cnt" op="equ" val="2">
                            <dgm:alg type="cycle">
                              <dgm:param type="stAng" val="135"/>
                              <dgm:param type="spanAng" val="90"/>
                              <dgm:param type="ctrShpMap" val="fNode"/>
                            </dgm:alg>
                          </dgm:if>
                          <dgm:else name="Name309">
                            <dgm:alg type="cycle">
                              <dgm:param type="stAng" val="0"/>
                              <dgm:param type="spanAng" val="360"/>
                              <dgm:param type="ctrShpMap" val="fNode"/>
                            </dgm:alg>
                          </dgm:else>
                        </dgm:choose>
                      </dgm:if>
                      <dgm:if name="Name310" axis="ch" ptType="node" func="cnt" op="gte" val="7">
                        <dgm:choose name="Name311">
                          <dgm:if name="Name312" axis="ch ch" ptType="node node" st="4 1" cnt="1 0" func="cnt" op="equ" val="1">
                            <dgm:alg type="cycle">
                              <dgm:param type="stAng" val="154"/>
                              <dgm:param type="ctrShpMap" val="fNode"/>
                            </dgm:alg>
                          </dgm:if>
                          <dgm:if name="Name313" axis="ch ch" ptType="node node" st="4 1" cnt="1 0" func="cnt" op="equ" val="2">
                            <dgm:alg type="cycle">
                              <dgm:param type="stAng" val="109"/>
                              <dgm:param type="spanAng" val="90"/>
                              <dgm:param type="ctrShpMap" val="fNode"/>
                            </dgm:alg>
                          </dgm:if>
                          <dgm:else name="Name314">
                            <dgm:alg type="cycle">
                              <dgm:param type="stAng" val="0"/>
                              <dgm:param type="spanAng" val="360"/>
                              <dgm:param type="ctrShpMap" val="fNode"/>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stAng" val="90"/>
                              <dgm:param type="ctrShpMap" val="fNode"/>
                            </dgm:alg>
                          </dgm:if>
                          <dgm:if name="Name321" axis="ch ch" ptType="node node" st="4 1" cnt="1 0" func="cnt" op="equ" val="2">
                            <dgm:alg type="cycle">
                              <dgm:param type="stAng" val="135"/>
                              <dgm:param type="spanAng" val="-90"/>
                              <dgm:param type="ctrShpMap" val="fNode"/>
                            </dgm:alg>
                          </dgm:if>
                          <dgm:else name="Name322">
                            <dgm:alg type="cycle">
                              <dgm:param type="stAng" val="157.5"/>
                              <dgm:param type="spanAng" val="-135"/>
                              <dgm:param type="ctrShpMap" val="fNode"/>
                            </dgm:alg>
                          </dgm:else>
                        </dgm:choose>
                      </dgm:if>
                      <dgm:if name="Name323" axis="ch" ptType="node" func="cnt" op="equ" val="5">
                        <dgm:choose name="Name324">
                          <dgm:if name="Name325" axis="ch ch" ptType="node node" st="4 1" cnt="1 0" func="cnt" op="equ" val="1">
                            <dgm:alg type="cycle">
                              <dgm:param type="stAng" val="144"/>
                              <dgm:param type="ctrShpMap" val="fNode"/>
                            </dgm:alg>
                          </dgm:if>
                          <dgm:if name="Name326" axis="ch ch" ptType="node node" st="4 1" cnt="1 0" func="cnt" op="equ" val="2">
                            <dgm:alg type="cycle">
                              <dgm:param type="stAng" val="189"/>
                              <dgm:param type="spanAng" val="-90"/>
                              <dgm:param type="ctrShpMap" val="fNode"/>
                            </dgm:alg>
                          </dgm:if>
                          <dgm:else name="Name327">
                            <dgm:alg type="cycle">
                              <dgm:param type="stAng" val="0"/>
                              <dgm:param type="spanAng" val="-360"/>
                              <dgm:param type="ctrShpMap" val="fNode"/>
                            </dgm:alg>
                          </dgm:else>
                        </dgm:choose>
                      </dgm:if>
                      <dgm:if name="Name328" axis="ch" ptType="node" func="cnt" op="equ" val="6">
                        <dgm:choose name="Name329">
                          <dgm:if name="Name330" axis="ch ch" ptType="node node" st="4 1" cnt="1 0" func="cnt" op="equ" val="1">
                            <dgm:alg type="cycle">
                              <dgm:param type="stAng" val="180"/>
                              <dgm:param type="ctrShpMap" val="fNode"/>
                            </dgm:alg>
                          </dgm:if>
                          <dgm:if name="Name331" axis="ch ch" ptType="node node" st="4 1" cnt="1 0" func="cnt" op="equ" val="2">
                            <dgm:alg type="cycle">
                              <dgm:param type="stAng" val="225"/>
                              <dgm:param type="spanAng" val="-90"/>
                              <dgm:param type="ctrShpMap" val="fNode"/>
                            </dgm:alg>
                          </dgm:if>
                          <dgm:else name="Name332">
                            <dgm:alg type="cycle">
                              <dgm:param type="stAng" val="0"/>
                              <dgm:param type="spanAng" val="-360"/>
                              <dgm:param type="ctrShpMap" val="fNode"/>
                            </dgm:alg>
                          </dgm:else>
                        </dgm:choose>
                      </dgm:if>
                      <dgm:if name="Name333" axis="ch" ptType="node" func="cnt" op="gte" val="7">
                        <dgm:choose name="Name334">
                          <dgm:if name="Name335" axis="ch ch" ptType="node node" st="4 1" cnt="1 0" func="cnt" op="equ" val="1">
                            <dgm:alg type="cycle">
                              <dgm:param type="stAng" val="205"/>
                              <dgm:param type="ctrShpMap" val="fNode"/>
                            </dgm:alg>
                          </dgm:if>
                          <dgm:if name="Name336" axis="ch ch" ptType="node node" st="4 1" cnt="1 0" func="cnt" op="equ" val="2">
                            <dgm:alg type="cycle">
                              <dgm:param type="stAng" val="250"/>
                              <dgm:param type="spanAng" val="-90"/>
                              <dgm:param type="ctrShpMap" val="fNode"/>
                            </dgm:alg>
                          </dgm:if>
                          <dgm:else name="Name337">
                            <dgm:alg type="cycle">
                              <dgm:param type="stAng" val="0"/>
                              <dgm:param type="spanAng" val="-360"/>
                              <dgm:param type="ctrShpMap" val="fNode"/>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srcNode" val="textCenter"/>
                    <dgm:param type="dstNode" val="childCenter4"/>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stAng" val="288"/>
                              <dgm:param type="ctrShpMap" val="fNode"/>
                            </dgm:alg>
                          </dgm:if>
                          <dgm:if name="Name355" axis="ch ch" ptType="node node" st="5 1" cnt="1 0" func="cnt" op="equ" val="2">
                            <dgm:alg type="cycle">
                              <dgm:param type="stAng" val="243"/>
                              <dgm:param type="spanAng" val="90"/>
                              <dgm:param type="ctrShpMap" val="fNode"/>
                            </dgm:alg>
                          </dgm:if>
                          <dgm:else name="Name356">
                            <dgm:alg type="cycle">
                              <dgm:param type="stAng" val="0"/>
                              <dgm:param type="spanAng" val="360"/>
                              <dgm:param type="ctrShpMap" val="fNode"/>
                            </dgm:alg>
                          </dgm:else>
                        </dgm:choose>
                      </dgm:if>
                      <dgm:if name="Name357" axis="ch" ptType="node" func="cnt" op="equ" val="6">
                        <dgm:choose name="Name358">
                          <dgm:if name="Name359" axis="ch ch" ptType="node node" st="5 1" cnt="1 0" func="cnt" op="equ" val="1">
                            <dgm:alg type="cycle">
                              <dgm:param type="stAng" val="240"/>
                              <dgm:param type="ctrShpMap" val="fNode"/>
                            </dgm:alg>
                          </dgm:if>
                          <dgm:if name="Name360" axis="ch ch" ptType="node node" st="5 1" cnt="1 0" func="cnt" op="equ" val="2">
                            <dgm:alg type="cycle">
                              <dgm:param type="stAng" val="195"/>
                              <dgm:param type="spanAng" val="90"/>
                              <dgm:param type="ctrShpMap" val="fNode"/>
                            </dgm:alg>
                          </dgm:if>
                          <dgm:else name="Name361">
                            <dgm:alg type="cycle">
                              <dgm:param type="stAng" val="0"/>
                              <dgm:param type="spanAng" val="360"/>
                              <dgm:param type="ctrShpMap" val="fNode"/>
                            </dgm:alg>
                          </dgm:else>
                        </dgm:choose>
                      </dgm:if>
                      <dgm:if name="Name362" axis="ch" ptType="node" func="cnt" op="gte" val="7">
                        <dgm:choose name="Name363">
                          <dgm:if name="Name364" axis="ch ch" ptType="node node" st="5 1" cnt="1 0" func="cnt" op="equ" val="1">
                            <dgm:alg type="cycle">
                              <dgm:param type="stAng" val="205"/>
                              <dgm:param type="ctrShpMap" val="fNode"/>
                            </dgm:alg>
                          </dgm:if>
                          <dgm:if name="Name365" axis="ch ch" ptType="node node" st="5 1" cnt="1 0" func="cnt" op="equ" val="2">
                            <dgm:alg type="cycle">
                              <dgm:param type="stAng" val="160"/>
                              <dgm:param type="spanAng" val="90"/>
                              <dgm:param type="ctrShpMap" val="fNode"/>
                            </dgm:alg>
                          </dgm:if>
                          <dgm:else name="Name366">
                            <dgm:alg type="cycle">
                              <dgm:param type="stAng" val="0"/>
                              <dgm:param type="spanAng" val="360"/>
                              <dgm:param type="ctrShpMap" val="fNode"/>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stAng" val="72"/>
                              <dgm:param type="ctrShpMap" val="fNode"/>
                            </dgm:alg>
                          </dgm:if>
                          <dgm:if name="Name373" axis="ch ch" ptType="node node" st="5 1" cnt="1 0" func="cnt" op="equ" val="2">
                            <dgm:alg type="cycle">
                              <dgm:param type="stAng" val="117"/>
                              <dgm:param type="spanAng" val="-90"/>
                              <dgm:param type="ctrShpMap" val="fNode"/>
                            </dgm:alg>
                          </dgm:if>
                          <dgm:else name="Name374">
                            <dgm:alg type="cycle">
                              <dgm:param type="stAng" val="0"/>
                              <dgm:param type="spanAng" val="-360"/>
                              <dgm:param type="ctrShpMap" val="fNode"/>
                            </dgm:alg>
                          </dgm:else>
                        </dgm:choose>
                      </dgm:if>
                      <dgm:if name="Name375" axis="ch" ptType="node" func="cnt" op="equ" val="6">
                        <dgm:choose name="Name376">
                          <dgm:if name="Name377" axis="ch ch" ptType="node node" st="5 1" cnt="1 0" func="cnt" op="equ" val="1">
                            <dgm:alg type="cycle">
                              <dgm:param type="stAng" val="120"/>
                              <dgm:param type="ctrShpMap" val="fNode"/>
                            </dgm:alg>
                          </dgm:if>
                          <dgm:if name="Name378" axis="ch ch" ptType="node node" st="5 1" cnt="1 0" func="cnt" op="equ" val="2">
                            <dgm:alg type="cycle">
                              <dgm:param type="stAng" val="165"/>
                              <dgm:param type="spanAng" val="-90"/>
                              <dgm:param type="ctrShpMap" val="fNode"/>
                            </dgm:alg>
                          </dgm:if>
                          <dgm:else name="Name379">
                            <dgm:alg type="cycle">
                              <dgm:param type="stAng" val="0"/>
                              <dgm:param type="spanAng" val="-360"/>
                              <dgm:param type="ctrShpMap" val="fNode"/>
                            </dgm:alg>
                          </dgm:else>
                        </dgm:choose>
                      </dgm:if>
                      <dgm:if name="Name380" axis="ch" ptType="node" func="cnt" op="gte" val="7">
                        <dgm:choose name="Name381">
                          <dgm:if name="Name382" axis="ch ch" ptType="node node" st="5 1" cnt="1 0" func="cnt" op="equ" val="1">
                            <dgm:alg type="cycle">
                              <dgm:param type="stAng" val="154"/>
                              <dgm:param type="ctrShpMap" val="fNode"/>
                            </dgm:alg>
                          </dgm:if>
                          <dgm:if name="Name383" axis="ch ch" ptType="node node" st="5 1" cnt="1 0" func="cnt" op="equ" val="2">
                            <dgm:alg type="cycle">
                              <dgm:param type="stAng" val="199"/>
                              <dgm:param type="spanAng" val="-90"/>
                              <dgm:param type="ctrShpMap" val="fNode"/>
                            </dgm:alg>
                          </dgm:if>
                          <dgm:else name="Name384">
                            <dgm:alg type="cycle">
                              <dgm:param type="stAng" val="0"/>
                              <dgm:param type="spanAng" val="-360"/>
                              <dgm:param type="ctrShpMap" val="fNode"/>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srcNode" val="textCenter"/>
                    <dgm:param type="dstNode" val="childCenter5"/>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stAng" val="300"/>
                              <dgm:param type="ctrShpMap" val="fNode"/>
                            </dgm:alg>
                          </dgm:if>
                          <dgm:if name="Name402" axis="ch ch" ptType="node node" st="6 1" cnt="1 0" func="cnt" op="equ" val="2">
                            <dgm:alg type="cycle">
                              <dgm:param type="stAng" val="255"/>
                              <dgm:param type="spanAng" val="90"/>
                              <dgm:param type="ctrShpMap" val="fNode"/>
                            </dgm:alg>
                          </dgm:if>
                          <dgm:else name="Name403">
                            <dgm:alg type="cycle">
                              <dgm:param type="stAng" val="0"/>
                              <dgm:param type="spanAng" val="360"/>
                              <dgm:param type="ctrShpMap" val="fNode"/>
                            </dgm:alg>
                          </dgm:else>
                        </dgm:choose>
                      </dgm:if>
                      <dgm:if name="Name404" axis="ch" ptType="node" func="cnt" op="gte" val="7">
                        <dgm:choose name="Name405">
                          <dgm:if name="Name406" axis="ch ch" ptType="node node" st="6 1" cnt="1 0" func="cnt" op="equ" val="1">
                            <dgm:alg type="cycle">
                              <dgm:param type="stAng" val="257"/>
                              <dgm:param type="ctrShpMap" val="fNode"/>
                            </dgm:alg>
                          </dgm:if>
                          <dgm:if name="Name407" axis="ch ch" ptType="node node" st="6 1" cnt="1 0" func="cnt" op="equ" val="2">
                            <dgm:alg type="cycle">
                              <dgm:param type="stAng" val="212"/>
                              <dgm:param type="spanAng" val="90"/>
                              <dgm:param type="ctrShpMap" val="fNode"/>
                            </dgm:alg>
                          </dgm:if>
                          <dgm:else name="Name408">
                            <dgm:alg type="cycle">
                              <dgm:param type="stAng" val="0"/>
                              <dgm:param type="spanAng" val="360"/>
                              <dgm:param type="ctrShpMap" val="fNode"/>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stAng" val="60"/>
                              <dgm:param type="ctrShpMap" val="fNode"/>
                            </dgm:alg>
                          </dgm:if>
                          <dgm:if name="Name415" axis="ch ch" ptType="node node" st="6 1" cnt="1 0" func="cnt" op="equ" val="2">
                            <dgm:alg type="cycle">
                              <dgm:param type="stAng" val="105"/>
                              <dgm:param type="spanAng" val="-90"/>
                              <dgm:param type="ctrShpMap" val="fNode"/>
                            </dgm:alg>
                          </dgm:if>
                          <dgm:else name="Name416">
                            <dgm:alg type="cycle">
                              <dgm:param type="stAng" val="0"/>
                              <dgm:param type="spanAng" val="-360"/>
                              <dgm:param type="ctrShpMap" val="fNode"/>
                            </dgm:alg>
                          </dgm:else>
                        </dgm:choose>
                      </dgm:if>
                      <dgm:if name="Name417" axis="ch" ptType="node" func="cnt" op="gte" val="7">
                        <dgm:choose name="Name418">
                          <dgm:if name="Name419" axis="ch ch" ptType="node node" st="6 1" cnt="1 0" func="cnt" op="equ" val="1">
                            <dgm:alg type="cycle">
                              <dgm:param type="stAng" val="102"/>
                              <dgm:param type="ctrShpMap" val="fNode"/>
                            </dgm:alg>
                          </dgm:if>
                          <dgm:if name="Name420" axis="ch ch" ptType="node node" st="6 1" cnt="1 0" func="cnt" op="equ" val="2">
                            <dgm:alg type="cycle">
                              <dgm:param type="stAng" val="147"/>
                              <dgm:param type="spanAng" val="-90"/>
                              <dgm:param type="ctrShpMap" val="fNode"/>
                            </dgm:alg>
                          </dgm:if>
                          <dgm:else name="Name421">
                            <dgm:alg type="cycle">
                              <dgm:param type="stAng" val="0"/>
                              <dgm:param type="spanAng" val="-360"/>
                              <dgm:param type="ctrShpMap" val="fNode"/>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srcNode" val="textCenter"/>
                    <dgm:param type="dstNode" val="childCenter6"/>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stAng" val="308"/>
                              <dgm:param type="ctrShpMap" val="fNode"/>
                            </dgm:alg>
                          </dgm:if>
                          <dgm:if name="Name439" axis="ch ch" ptType="node node" st="7 1" cnt="1 0" func="cnt" op="equ" val="2">
                            <dgm:alg type="cycle">
                              <dgm:param type="stAng" val="263"/>
                              <dgm:param type="spanAng" val="90"/>
                              <dgm:param type="ctrShpMap" val="fNode"/>
                            </dgm:alg>
                          </dgm:if>
                          <dgm:else name="Name440">
                            <dgm:alg type="cycle">
                              <dgm:param type="stAng" val="0"/>
                              <dgm:param type="spanAng" val="360"/>
                              <dgm:param type="ctrShpMap" val="fNode"/>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stAng" val="51"/>
                              <dgm:param type="ctrShpMap" val="fNode"/>
                            </dgm:alg>
                          </dgm:if>
                          <dgm:if name="Name447" axis="ch ch" ptType="node node" st="7 1" cnt="1 0" func="cnt" op="equ" val="2">
                            <dgm:alg type="cycle">
                              <dgm:param type="stAng" val="96"/>
                              <dgm:param type="spanAng" val="-90"/>
                              <dgm:param type="ctrShpMap" val="fNode"/>
                            </dgm:alg>
                          </dgm:if>
                          <dgm:else name="Name448">
                            <dgm:alg type="cycle">
                              <dgm:param type="stAng" val="0"/>
                              <dgm:param type="spanAng" val="-360"/>
                              <dgm:param type="ctrShpMap" val="fNode"/>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srcNode" val="textCenter"/>
                    <dgm:param type="dstNode" val="childCenter7"/>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11/layout/InterconnectedBlockProcess#1">
  <dgm:title val="Interconnected Block Process"/>
  <dgm:desc val="Use to show sequential steps in a process. Works best with small amounts of Level 1 text and medium amounts of Level 2 text."/>
  <dgm:catLst>
    <dgm:cat type="process" pri="5500"/>
    <dgm:cat type="officeonline" pri="3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 modelId="70" srcId="0" destId="40" srcOrd="2" destOrd="0"/>
        <dgm:cxn modelId="42" srcId="40" destId="41" srcOrd="0" destOrd="0"/>
      </dgm:cxnLst>
      <dgm:bg/>
      <dgm:whole/>
    </dgm:dataModel>
  </dgm:clrData>
  <dgm:layoutNode name="Name0">
    <dgm:varLst>
      <dgm:chMax val="7"/>
      <dgm:chPref val="5"/>
      <dgm:dir/>
      <dgm:animOne val="branch"/>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127"/>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5"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Accent1" refType="w" fact="0"/>
              <dgm:constr type="t" for="ch" forName="ChildAccent1" refType="h" fact="0.1613"/>
              <dgm:constr type="w" for="ch" forName="ChildAccent1" refType="w" fact="0.5"/>
              <dgm:constr type="h" for="ch" forName="ChildAccent1" refType="h" fact="0.7742"/>
              <dgm:constr type="l" for="ch" forName="Child1" refType="w" fact="0.0635"/>
              <dgm:constr type="t" for="ch" forName="Child1" refType="h" fact="0.1613"/>
              <dgm:constr type="w" for="ch" forName="Child1" refType="w" fact="0.4365"/>
              <dgm:constr type="h" for="ch" forName="Child1" refType="h" fact="0.7742"/>
              <dgm:constr type="l" for="ch" forName="Parent1" refType="w" fact="0"/>
              <dgm:constr type="t" for="ch" forName="Parent1" refType="h" fact="0.0323"/>
              <dgm:constr type="w" for="ch" forName="Parent1" refType="w" fact="0.5"/>
              <dgm:constr type="h" for="ch" forName="Parent1" refType="h" fact="0.129"/>
              <dgm:constr type="l" for="ch" forName="ChildAccent2" refType="w" fact="0.5"/>
              <dgm:constr type="t" for="ch" forName="ChildAccent2" refType="h" fact="0.1613"/>
              <dgm:constr type="w" for="ch" forName="ChildAccent2" refType="w" fact="0.5"/>
              <dgm:constr type="h" for="ch" forName="ChildAccent2" refType="h" fact="0.8387"/>
              <dgm:constr type="l" for="ch" forName="Child2" refType="w" fact="0.5635"/>
              <dgm:constr type="t" for="ch" forName="Child2" refType="h" fact="0.1613"/>
              <dgm:constr type="w" for="ch" forName="Child2" refType="w" fact="0.4365"/>
              <dgm:constr type="h" for="ch" forName="Child2" refType="h" fact="0.8387"/>
              <dgm:constr type="l" for="ch" forName="Parent2" refType="w" fact="0.5"/>
              <dgm:constr type="t" for="ch" forName="Parent2" refType="h" fact="0"/>
              <dgm:constr type="w" for="ch" forName="Parent2" refType="w" fact="0.5"/>
              <dgm:constr type="h" for="ch" forName="Parent2" refType="h" fact="0.1613"/>
            </dgm:constrLst>
          </dgm:if>
          <dgm:if name="Name6"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Accent1" refType="w" fact="0"/>
              <dgm:constr type="t" for="ch" forName="ChildAccent1" refType="h" fact="0.1757"/>
              <dgm:constr type="w" for="ch" forName="ChildAccent1" refType="w" fact="0.3333"/>
              <dgm:constr type="h" for="ch" forName="ChildAccent1" refType="h" fact="0.7066"/>
              <dgm:constr type="l" for="ch" forName="Child1" refType="w" fact="0.0423"/>
              <dgm:constr type="t" for="ch" forName="Child1" refType="h" fact="0.1757"/>
              <dgm:constr type="w" for="ch" forName="Child1" refType="w" fact="0.291"/>
              <dgm:constr type="h" for="ch" forName="Child1" refType="h" fact="0.7066"/>
              <dgm:constr type="l" for="ch" forName="Parent1" refType="w" fact="0"/>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Child2" refType="w" fact="0.3756"/>
              <dgm:constr type="t" for="ch" forName="Child2" refType="h" fact="0.1757"/>
              <dgm:constr type="w" for="ch" forName="Child2" refType="w" fact="0.291"/>
              <dgm:constr type="h" for="ch" forName="Child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6667"/>
              <dgm:constr type="t" for="ch" forName="ChildAccent3" refType="h" fact="0.1757"/>
              <dgm:constr type="w" for="ch" forName="ChildAccent3" refType="w" fact="0.3333"/>
              <dgm:constr type="h" for="ch" forName="ChildAccent3" refType="h" fact="0.8243"/>
              <dgm:constr type="l" for="ch" forName="Child3" refType="w" fact="0.709"/>
              <dgm:constr type="t" for="ch" forName="Child3" refType="h" fact="0.1757"/>
              <dgm:constr type="w" for="ch" forName="Child3" refType="w" fact="0.291"/>
              <dgm:constr type="h" for="ch" forName="Child3" refType="h" fact="0.8243"/>
              <dgm:constr type="l" for="ch" forName="Parent3" refType="w" fact="0.6667"/>
              <dgm:constr type="t" for="ch" forName="Parent3" refType="h" fact="0"/>
              <dgm:constr type="w" for="ch" forName="Parent3" refType="w" fact="0.3333"/>
              <dgm:constr type="h" for="ch" forName="Parent3" refType="h" fact="0.176"/>
            </dgm:constrLst>
          </dgm:if>
          <dgm:if name="Name7"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Accent1" refType="w" fact="0"/>
              <dgm:constr type="t" for="ch" forName="ChildAccent1" refType="h" fact="0.1892"/>
              <dgm:constr type="w" for="ch" forName="ChildAccent1" refType="w" fact="0.25"/>
              <dgm:constr type="h" for="ch" forName="ChildAccent1" refType="h" fact="0.6486"/>
              <dgm:constr type="l" for="ch" forName="Child1" refType="w" fact="0.0317"/>
              <dgm:constr type="t" for="ch" forName="Child1" refType="h" fact="0.1892"/>
              <dgm:constr type="w" for="ch" forName="Child1" refType="w" fact="0.2183"/>
              <dgm:constr type="h" for="ch" forName="Child1" refType="h" fact="0.6486"/>
              <dgm:constr type="l" for="ch" forName="Parent1" refType="w" fact="0"/>
              <dgm:constr type="t" for="ch" forName="Parent1" refType="h" fact="0.0811"/>
              <dgm:constr type="w" for="ch" forName="Parent1" refType="w" fact="0.25"/>
              <dgm:constr type="h" for="ch" forName="Parent1" refType="h" fact="0.1081"/>
              <dgm:constr type="l" for="ch" forName="ChildAccent2" refType="w" fact="0.25"/>
              <dgm:constr type="t" for="ch" forName="ChildAccent2" refType="h" fact="0.1892"/>
              <dgm:constr type="w" for="ch" forName="ChildAccent2" refType="w" fact="0.25"/>
              <dgm:constr type="h" for="ch" forName="ChildAccent2" refType="h" fact="0.7027"/>
              <dgm:constr type="l" for="ch" forName="Child2" refType="w" fact="0.2817"/>
              <dgm:constr type="t" for="ch" forName="Child2" refType="h" fact="0.1892"/>
              <dgm:constr type="w" for="ch" forName="Child2" refType="w" fact="0.2183"/>
              <dgm:constr type="h" for="ch" forName="Child2" refType="h" fact="0.7027"/>
              <dgm:constr type="l" for="ch" forName="Parent2" refType="w" fact="0.25"/>
              <dgm:constr type="t" for="ch" forName="Parent2" refType="h" fact="0.0541"/>
              <dgm:constr type="w" for="ch" forName="Parent2" refType="w" fact="0.25"/>
              <dgm:constr type="h" for="ch" forName="Parent2" refType="h" fact="0.1351"/>
              <dgm:constr type="l" for="ch" forName="ChildAccent3" refType="w" fact="0.5"/>
              <dgm:constr type="t" for="ch" forName="ChildAccent3" refType="h" fact="0.1892"/>
              <dgm:constr type="w" for="ch" forName="ChildAccent3" refType="w" fact="0.25"/>
              <dgm:constr type="h" for="ch" forName="ChildAccent3" refType="h" fact="0.7568"/>
              <dgm:constr type="l" for="ch" forName="Child3" refType="w" fact="0.5317"/>
              <dgm:constr type="t" for="ch" forName="Child3" refType="h" fact="0.1892"/>
              <dgm:constr type="w" for="ch" forName="Child3" refType="w" fact="0.2183"/>
              <dgm:constr type="h" for="ch" forName="Child3" refType="h" fact="0.7568"/>
              <dgm:constr type="l" for="ch" forName="Parent3" refType="w" fact="0.5"/>
              <dgm:constr type="t" for="ch" forName="Parent3" refType="h" fact="0.0275"/>
              <dgm:constr type="w" for="ch" forName="Parent3" refType="w" fact="0.25"/>
              <dgm:constr type="h" for="ch" forName="Parent3" refType="h" fact="0.1622"/>
              <dgm:constr type="l" for="ch" forName="ChildAccent4" refType="w" fact="0.75"/>
              <dgm:constr type="t" for="ch" forName="ChildAccent4" refType="h" fact="0.1892"/>
              <dgm:constr type="w" for="ch" forName="ChildAccent4" refType="w" fact="0.25"/>
              <dgm:constr type="h" for="ch" forName="ChildAccent4" refType="h" fact="0.8108"/>
              <dgm:constr type="l" for="ch" forName="Child4" refType="w" fact="0.7817"/>
              <dgm:constr type="t" for="ch" forName="Child4" refType="h" fact="0.1892"/>
              <dgm:constr type="w" for="ch" forName="Child4" refType="w" fact="0.2183"/>
              <dgm:constr type="h" for="ch" forName="Child4" refType="h" fact="0.8108"/>
              <dgm:constr type="l" for="ch" forName="Parent4" refType="w" fact="0.75"/>
              <dgm:constr type="t" for="ch" forName="Parent4" refType="h" fact="0"/>
              <dgm:constr type="w" for="ch" forName="Parent4" refType="w" fact="0.25"/>
              <dgm:constr type="h" for="ch" forName="Parent4" refType="h" fact="0.1892"/>
            </dgm:constrLst>
          </dgm:if>
          <dgm:if name="Name8"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Accent1" refType="w" fact="0"/>
              <dgm:constr type="t" for="ch" forName="ChildAccent1" refType="h" fact="0.2"/>
              <dgm:constr type="w" for="ch" forName="ChildAccent1" refType="w" fact="0.2001"/>
              <dgm:constr type="h" for="ch" forName="ChildAccent1" refType="h" fact="0.6"/>
              <dgm:constr type="l" for="ch" forName="Child1" refType="w" fact="0.0254"/>
              <dgm:constr type="t" for="ch" forName="Child1" refType="h" fact="0.2"/>
              <dgm:constr type="w" for="ch" forName="Child1" refType="w" fact="0.1747"/>
              <dgm:constr type="h" for="ch" forName="Child1" refType="h" fact="0.6"/>
              <dgm:constr type="l" for="ch" forName="Parent1" refType="w" fact="0"/>
              <dgm:constr type="t" for="ch" forName="Parent1" refType="h" fact="0.1"/>
              <dgm:constr type="w" for="ch" forName="Parent1" refType="w" fact="0.2001"/>
              <dgm:constr type="h" for="ch" forName="Parent1" refType="h" fact="0.1"/>
              <dgm:constr type="l" for="ch" forName="ChildAccent2" refType="w" fact="0.2001"/>
              <dgm:constr type="t" for="ch" forName="ChildAccent2" refType="h" fact="0.2"/>
              <dgm:constr type="w" for="ch" forName="ChildAccent2" refType="w" fact="0.2001"/>
              <dgm:constr type="h" for="ch" forName="ChildAccent2" refType="h" fact="0.65"/>
              <dgm:constr type="l" for="ch" forName="Child2" refType="w" fact="0.2255"/>
              <dgm:constr type="t" for="ch" forName="Child2" refType="h" fact="0.2"/>
              <dgm:constr type="w" for="ch" forName="Child2" refType="w" fact="0.1747"/>
              <dgm:constr type="h" for="ch" forName="Child2" refType="h" fact="0.65"/>
              <dgm:constr type="l" for="ch" forName="Parent2" refType="w" fact="0.2001"/>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Child3" refType="w" fact="0.4256"/>
              <dgm:constr type="t" for="ch" forName="Child3" refType="h" fact="0.2"/>
              <dgm:constr type="w" for="ch" forName="Child3" refType="w" fact="0.1747"/>
              <dgm:constr type="h" for="ch" forName="Child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6003"/>
              <dgm:constr type="t" for="ch" forName="ChildAccent4" refType="h" fact="0.2"/>
              <dgm:constr type="w" for="ch" forName="ChildAccent4" refType="w" fact="0.2001"/>
              <dgm:constr type="h" for="ch" forName="ChildAccent4" refType="h" fact="0.75"/>
              <dgm:constr type="l" for="ch" forName="Child4" refType="w" fact="0.6257"/>
              <dgm:constr type="t" for="ch" forName="Child4" refType="h" fact="0.2"/>
              <dgm:constr type="w" for="ch" forName="Child4" refType="w" fact="0.1747"/>
              <dgm:constr type="h" for="ch" forName="Child4" refType="h" fact="0.75"/>
              <dgm:constr type="l" for="ch" forName="Parent4" refType="w" fact="0.6003"/>
              <dgm:constr type="t" for="ch" forName="Parent4" refType="h" fact="0.025"/>
              <dgm:constr type="w" for="ch" forName="Parent4" refType="w" fact="0.2001"/>
              <dgm:constr type="h" for="ch" forName="Parent4" refType="h" fact="0.175"/>
              <dgm:constr type="l" for="ch" forName="ChildAccent5" refType="w" fact="0.7999"/>
              <dgm:constr type="t" for="ch" forName="ChildAccent5" refType="h" fact="0.2"/>
              <dgm:constr type="w" for="ch" forName="ChildAccent5" refType="w" fact="0.2001"/>
              <dgm:constr type="h" for="ch" forName="ChildAccent5" refType="h" fact="0.8"/>
              <dgm:constr type="l" for="ch" forName="Child5" refType="w" fact="0.8253"/>
              <dgm:constr type="t" for="ch" forName="Child5" refType="h" fact="0.2"/>
              <dgm:constr type="w" for="ch" forName="Child5" refType="w" fact="0.1747"/>
              <dgm:constr type="h" for="ch" forName="Child5" refType="h" fact="0.8"/>
              <dgm:constr type="l" for="ch" forName="Parent5" refType="w" fact="0.7999"/>
              <dgm:constr type="t" for="ch" forName="Parent5" refType="h" fact="0"/>
              <dgm:constr type="w" for="ch" forName="Parent5" refType="w" fact="0.2001"/>
              <dgm:constr type="h" for="ch" forName="Parent5" refType="h" fact="0.2"/>
            </dgm:constrLst>
          </dgm:if>
          <dgm:if name="Name9"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Accent1" refType="w" fact="0"/>
              <dgm:constr type="t" for="ch" forName="ChildAccent1" refType="h" fact="0.2087"/>
              <dgm:constr type="w" for="ch" forName="ChildAccent1" refType="w" fact="0.167"/>
              <dgm:constr type="h" for="ch" forName="ChildAccent1" refType="h" fact="0.5586"/>
              <dgm:constr type="l" for="ch" forName="Child1" refType="w" fact="0.0212"/>
              <dgm:constr type="t" for="ch" forName="Child1" refType="h" fact="0.2087"/>
              <dgm:constr type="w" for="ch" forName="Child1" refType="w" fact="0.1458"/>
              <dgm:constr type="h" for="ch" forName="Child1" refType="h" fact="0.5586"/>
              <dgm:constr type="l" for="ch" forName="Parent1" refType="w" fact="0"/>
              <dgm:constr type="t" for="ch" forName="Parent1" refType="h" fact="0.1156"/>
              <dgm:constr type="w" for="ch" forName="Parent1" refType="w" fact="0.167"/>
              <dgm:constr type="h" for="ch" forName="Parent1" refType="h" fact="0.0931"/>
              <dgm:constr type="l" for="ch" forName="ChildAccent2" refType="w" fact="0.167"/>
              <dgm:constr type="t" for="ch" forName="ChildAccent2" refType="h" fact="0.2087"/>
              <dgm:constr type="w" for="ch" forName="ChildAccent2" refType="w" fact="0.167"/>
              <dgm:constr type="h" for="ch" forName="ChildAccent2" refType="h" fact="0.6051"/>
              <dgm:constr type="l" for="ch" forName="Child2" refType="w" fact="0.1888"/>
              <dgm:constr type="t" for="ch" forName="Child2" refType="h" fact="0.2087"/>
              <dgm:constr type="w" for="ch" forName="Child2" refType="w" fact="0.1458"/>
              <dgm:constr type="h" for="ch" forName="Child2" refType="h" fact="0.6051"/>
              <dgm:constr type="l" for="ch" forName="Parent2" refType="w" fact="0.167"/>
              <dgm:constr type="t" for="ch" forName="Parent2" refType="h" fact="0.0923"/>
              <dgm:constr type="w" for="ch" forName="Parent2" refType="w" fact="0.167"/>
              <dgm:constr type="h" for="ch" forName="Parent2" refType="h" fact="0.1164"/>
              <dgm:constr type="l" for="ch" forName="ChildAccent3" refType="w" fact="0.3339"/>
              <dgm:constr type="t" for="ch" forName="ChildAccent3" refType="h" fact="0.2087"/>
              <dgm:constr type="w" for="ch" forName="ChildAccent3" refType="w" fact="0.167"/>
              <dgm:constr type="h" for="ch" forName="ChildAccent3" refType="h" fact="0.6517"/>
              <dgm:constr type="l" for="ch" forName="Child3" refType="w" fact="0.3551"/>
              <dgm:constr type="t" for="ch" forName="Child3" refType="h" fact="0.2087"/>
              <dgm:constr type="w" for="ch" forName="Child3" refType="w" fact="0.1458"/>
              <dgm:constr type="h" for="ch" forName="Child3" refType="h" fact="0.6517"/>
              <dgm:constr type="l" for="ch" forName="Parent3" refType="w" fact="0.3339"/>
              <dgm:constr type="t" for="ch" forName="Parent3" refType="h" fact="0.0698"/>
              <dgm:constr type="w" for="ch" forName="Parent3" refType="w" fact="0.167"/>
              <dgm:constr type="h" for="ch" forName="Parent3" refType="h" fact="0.1396"/>
              <dgm:constr type="l" for="ch" forName="ChildAccent4" refType="w" fact="0.5009"/>
              <dgm:constr type="t" for="ch" forName="ChildAccent4" refType="h" fact="0.2087"/>
              <dgm:constr type="w" for="ch" forName="ChildAccent4" refType="w" fact="0.167"/>
              <dgm:constr type="h" for="ch" forName="ChildAccent4" refType="h" fact="0.6982"/>
              <dgm:constr type="l" for="ch" forName="Child4" refType="w" fact="0.5221"/>
              <dgm:constr type="t" for="ch" forName="Child4" refType="h" fact="0.2087"/>
              <dgm:constr type="w" for="ch" forName="Child4" refType="w" fact="0.1458"/>
              <dgm:constr type="h" for="ch" forName="Child4" refType="h" fact="0.6982"/>
              <dgm:constr type="l" for="ch" forName="Parent4" refType="w" fact="0.501"/>
              <dgm:constr type="t" for="ch" forName="Parent4" refType="h" fact="0.0458"/>
              <dgm:constr type="w" for="ch" forName="Parent4" refType="w" fact="0.167"/>
              <dgm:constr type="h" for="ch" forName="Parent4" refType="h" fact="0.1629"/>
              <dgm:constr type="l" for="ch" forName="ChildAccent5" refType="w" fact="0.6674"/>
              <dgm:constr type="t" for="ch" forName="ChildAccent5" refType="h" fact="0.2087"/>
              <dgm:constr type="w" for="ch" forName="ChildAccent5" refType="w" fact="0.167"/>
              <dgm:constr type="h" for="ch" forName="ChildAccent5" refType="h" fact="0.7448"/>
              <dgm:constr type="l" for="ch" forName="Child5" refType="w" fact="0.6886"/>
              <dgm:constr type="t" for="ch" forName="Child5" refType="h" fact="0.2087"/>
              <dgm:constr type="w" for="ch" forName="Child5" refType="w" fact="0.1458"/>
              <dgm:constr type="h" for="ch" forName="Child5" refType="h" fact="0.7448"/>
              <dgm:constr type="l" for="ch" forName="Parent5" refType="w" fact="0.668"/>
              <dgm:constr type="t" for="ch" forName="Parent5" refType="h" fact="0.0225"/>
              <dgm:constr type="w" for="ch" forName="Parent5" refType="w" fact="0.167"/>
              <dgm:constr type="h" for="ch" forName="Parent5" refType="h" fact="0.1862"/>
              <dgm:constr type="l" for="ch" forName="ChildAccent6" refType="w" fact="0.833"/>
              <dgm:constr type="t" for="ch" forName="ChildAccent6" refType="h" fact="0.2087"/>
              <dgm:constr type="w" for="ch" forName="ChildAccent6" refType="w" fact="0.167"/>
              <dgm:constr type="h" for="ch" forName="ChildAccent6" refType="h" fact="0.7913"/>
              <dgm:constr type="l" for="ch" forName="Child6" refType="w" fact="0.8542"/>
              <dgm:constr type="t" for="ch" forName="Child6" refType="h" fact="0.2087"/>
              <dgm:constr type="w" for="ch" forName="Child6" refType="w" fact="0.1458"/>
              <dgm:constr type="h" for="ch" forName="Child6" refType="h" fact="0.7913"/>
              <dgm:constr type="l" for="ch" forName="Parent6" refType="w" fact="0.835"/>
              <dgm:constr type="t" for="ch" forName="Parent6" refType="h" fact="0"/>
              <dgm:constr type="w" for="ch" forName="Parent6" refType="w" fact="0.165"/>
              <dgm:constr type="h" for="ch" forName="Parent6" refType="h" fact="0.2095"/>
            </dgm:constrLst>
          </dgm:if>
          <dgm:else name="Name10">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Accent1" refType="w" fact="0"/>
              <dgm:constr type="t" for="ch" forName="ChildAccent1" refType="h" fact="0.2168"/>
              <dgm:constr type="w" for="ch" forName="ChildAccent1" refType="w" fact="0.1432"/>
              <dgm:constr type="h" for="ch" forName="ChildAccent1" refType="h" fact="0.5221"/>
              <dgm:constr type="l" for="ch" forName="Child1" refType="w" fact="0.0182"/>
              <dgm:constr type="t" for="ch" forName="Child1" refType="h" fact="0.2168"/>
              <dgm:constr type="w" for="ch" forName="Child1" refType="w" fact="0.125"/>
              <dgm:constr type="h" for="ch" forName="Child1" refType="h" fact="0.5221"/>
              <dgm:constr type="l" for="ch" forName="Parent1" refType="w" fact="0"/>
              <dgm:constr type="t" for="ch" forName="Parent1" refType="h" fact="0.1298"/>
              <dgm:constr type="w" for="ch" forName="Parent1" refType="w" fact="0.1432"/>
              <dgm:constr type="h" for="ch" forName="Parent1" refType="h" fact="0.087"/>
              <dgm:constr type="l" for="ch" forName="ChildAccent2" refType="w" fact="0.1432"/>
              <dgm:constr type="t" for="ch" forName="ChildAccent2" refType="h" fact="0.2168"/>
              <dgm:constr type="w" for="ch" forName="ChildAccent2" refType="w" fact="0.1432"/>
              <dgm:constr type="h" for="ch" forName="ChildAccent2" refType="h" fact="0.5656"/>
              <dgm:constr type="l" for="ch" forName="Child2" refType="w" fact="0.1614"/>
              <dgm:constr type="t" for="ch" forName="Child2" refType="h" fact="0.2168"/>
              <dgm:constr type="w" for="ch" forName="Child2" refType="w" fact="0.125"/>
              <dgm:constr type="h" for="ch" forName="Child2" refType="h" fact="0.5656"/>
              <dgm:constr type="l" for="ch" forName="Parent2" refType="w" fact="0.1432"/>
              <dgm:constr type="t" for="ch" forName="Parent2" refType="h" fact="0.108"/>
              <dgm:constr type="w" for="ch" forName="Parent2" refType="w" fact="0.1432"/>
              <dgm:constr type="h" for="ch" forName="Parent2" refType="h" fact="0.1088"/>
              <dgm:constr type="l" for="ch" forName="ChildAccent3" refType="w" fact="0.2865"/>
              <dgm:constr type="t" for="ch" forName="ChildAccent3" refType="h" fact="0.2168"/>
              <dgm:constr type="w" for="ch" forName="ChildAccent3" refType="w" fact="0.1432"/>
              <dgm:constr type="h" for="ch" forName="ChildAccent3" refType="h" fact="0.6091"/>
              <dgm:constr type="l" for="ch" forName="Child3" refType="w" fact="0.3047"/>
              <dgm:constr type="t" for="ch" forName="Child3" refType="h" fact="0.2168"/>
              <dgm:constr type="w" for="ch" forName="Child3" refType="w" fact="0.125"/>
              <dgm:constr type="h" for="ch" forName="Child3" refType="h" fact="0.6091"/>
              <dgm:constr type="l" for="ch" forName="Parent3" refType="w" fact="0.2865"/>
              <dgm:constr type="t" for="ch" forName="Parent3" refType="h" fact="0.087"/>
              <dgm:constr type="w" for="ch" forName="Parent3" refType="w" fact="0.143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Child4" refType="w" fact="0.4479"/>
              <dgm:constr type="t" for="ch" forName="Child4" refType="h" fact="0.2168"/>
              <dgm:constr type="w" for="ch" forName="Child4" refType="w" fact="0.125"/>
              <dgm:constr type="h" for="ch" forName="Child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5726"/>
              <dgm:constr type="t" for="ch" forName="ChildAccent5" refType="h" fact="0.2168"/>
              <dgm:constr type="w" for="ch" forName="ChildAccent5" refType="w" fact="0.1432"/>
              <dgm:constr type="h" for="ch" forName="ChildAccent5" refType="h" fact="0.6962"/>
              <dgm:constr type="l" for="ch" forName="Child5" refType="w" fact="0.5908"/>
              <dgm:constr type="t" for="ch" forName="Child5" refType="h" fact="0.2168"/>
              <dgm:constr type="w" for="ch" forName="Child5" refType="w" fact="0.125"/>
              <dgm:constr type="h" for="ch" forName="Child5" refType="h" fact="0.6962"/>
              <dgm:constr type="l" for="ch" forName="Parent5" refType="w" fact="0.5726"/>
              <dgm:constr type="t" for="ch" forName="Parent5" refType="h" fact="0.0428"/>
              <dgm:constr type="w" for="ch" forName="Parent5" refType="w" fact="0.1432"/>
              <dgm:constr type="h" for="ch" forName="Parent5" refType="h" fact="0.174"/>
              <dgm:constr type="l" for="ch" forName="ChildAccent6" refType="w" fact="0.7147"/>
              <dgm:constr type="t" for="ch" forName="ChildAccent6" refType="h" fact="0.2168"/>
              <dgm:constr type="w" for="ch" forName="ChildAccent6" refType="w" fact="0.1432"/>
              <dgm:constr type="h" for="ch" forName="ChildAccent6" refType="h" fact="0.7397"/>
              <dgm:constr type="l" for="ch" forName="Child6" refType="w" fact="0.7329"/>
              <dgm:constr type="t" for="ch" forName="Child6" refType="h" fact="0.2168"/>
              <dgm:constr type="w" for="ch" forName="Child6" refType="w" fact="0.125"/>
              <dgm:constr type="h" for="ch" forName="Child6" refType="h" fact="0.7397"/>
              <dgm:constr type="l" for="ch" forName="Parent6" refType="w" fact="0.716"/>
              <dgm:constr type="t" for="ch" forName="Parent6" refType="h" fact="0.0217"/>
              <dgm:constr type="w" for="ch" forName="Parent6" refType="w" fact="0.1424"/>
              <dgm:constr type="h" for="ch" forName="Parent6" refType="h" fact="0.1958"/>
              <dgm:constr type="l" for="ch" forName="ChildAccent7" refType="w" fact="0.8568"/>
              <dgm:constr type="t" for="ch" forName="ChildAccent7" refType="h" fact="0.2168"/>
              <dgm:constr type="w" for="ch" forName="ChildAccent7" refType="w" fact="0.1432"/>
              <dgm:constr type="h" for="ch" forName="ChildAccent7" refType="h" fact="0.7832"/>
              <dgm:constr type="l" for="ch" forName="Child7" refType="w" fact="0.875"/>
              <dgm:constr type="t" for="ch" forName="Child7" refType="h" fact="0.2168"/>
              <dgm:constr type="w" for="ch" forName="Child7" refType="w" fact="0.125"/>
              <dgm:constr type="h" for="ch" forName="Child7" refType="h" fact="0.7832"/>
              <dgm:constr type="l" for="ch" forName="Parent7" refType="w" fact="0.8577"/>
              <dgm:constr type="t" for="ch" forName="Parent7" refType="h" fact="0"/>
              <dgm:constr type="w" for="ch" forName="Parent7" refType="w" fact="0.1423"/>
              <dgm:constr type="h" for="ch" forName="Parent7" refType="h" fact="0.2175"/>
            </dgm:constrLst>
          </dgm:else>
        </dgm:choose>
      </dgm:if>
      <dgm:else name="Name11">
        <dgm:choose name="Name12">
          <dgm:if name="Name13"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14"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2" refType="w" fact="0"/>
              <dgm:constr type="t" for="ch" forName="Child2" refType="h" fact="0.1613"/>
              <dgm:constr type="w" for="ch" forName="Child2" refType="w" fact="0.4365"/>
              <dgm:constr type="h" for="ch" forName="Child2" refType="h" fact="0.8387"/>
              <dgm:constr type="l" for="ch" forName="Child1" refType="w" fact="0.5"/>
              <dgm:constr type="t" for="ch" forName="Child1" refType="h" fact="0.1613"/>
              <dgm:constr type="w" for="ch" forName="Child1" refType="w" fact="0.4365"/>
              <dgm:constr type="h" for="ch" forName="Child1" refType="h" fact="0.7742"/>
              <dgm:constr type="l" for="ch" forName="ChildAccent1" refType="w" fact="0.5"/>
              <dgm:constr type="t" for="ch" forName="ChildAccent1" refType="h" fact="0.1613"/>
              <dgm:constr type="w" for="ch" forName="ChildAccent1" refType="w" fact="0.5"/>
              <dgm:constr type="h" for="ch" forName="ChildAccent1" refType="h" fact="0.7742"/>
              <dgm:constr type="l" for="ch" forName="Parent1" refType="w" fact="0.5"/>
              <dgm:constr type="t" for="ch" forName="Parent1" refType="h" fact="0.0323"/>
              <dgm:constr type="w" for="ch" forName="Parent1" refType="w" fact="0.5"/>
              <dgm:constr type="h" for="ch" forName="Parent1" refType="h" fact="0.129"/>
              <dgm:constr type="l" for="ch" forName="ChildAccent2" refType="w" fact="0"/>
              <dgm:constr type="t" for="ch" forName="ChildAccent2" refType="h" fact="0.1613"/>
              <dgm:constr type="w" for="ch" forName="ChildAccent2" refType="w" fact="0.5"/>
              <dgm:constr type="h" for="ch" forName="ChildAccent2" refType="h" fact="0.8387"/>
              <dgm:constr type="l" for="ch" forName="Parent2" refType="w" fact="0"/>
              <dgm:constr type="t" for="ch" forName="Parent2" refType="h" fact="0"/>
              <dgm:constr type="w" for="ch" forName="Parent2" refType="w" fact="0.5"/>
              <dgm:constr type="h" for="ch" forName="Parent2" refType="h" fact="0.1613"/>
            </dgm:constrLst>
          </dgm:if>
          <dgm:if name="Name15"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3" refType="w" fact="0"/>
              <dgm:constr type="t" for="ch" forName="Child3" refType="h" fact="0.1757"/>
              <dgm:constr type="w" for="ch" forName="Child3" refType="w" fact="0.291"/>
              <dgm:constr type="h" for="ch" forName="Child3" refType="h" fact="0.8243"/>
              <dgm:constr type="l" for="ch" forName="Child2" refType="w" fact="0.3333"/>
              <dgm:constr type="t" for="ch" forName="Child2" refType="h" fact="0.1757"/>
              <dgm:constr type="w" for="ch" forName="Child2" refType="w" fact="0.291"/>
              <dgm:constr type="h" for="ch" forName="Child2" refType="h" fact="0.7655"/>
              <dgm:constr type="l" for="ch" forName="Child1" refType="w" fact="0.6667"/>
              <dgm:constr type="t" for="ch" forName="Child1" refType="h" fact="0.1757"/>
              <dgm:constr type="w" for="ch" forName="Child1" refType="w" fact="0.291"/>
              <dgm:constr type="h" for="ch" forName="Child1" refType="h" fact="0.7066"/>
              <dgm:constr type="l" for="ch" forName="ChildAccent1" refType="w" fact="0.6667"/>
              <dgm:constr type="t" for="ch" forName="ChildAccent1" refType="h" fact="0.1757"/>
              <dgm:constr type="w" for="ch" forName="ChildAccent1" refType="w" fact="0.3333"/>
              <dgm:constr type="h" for="ch" forName="ChildAccent1" refType="h" fact="0.7066"/>
              <dgm:constr type="l" for="ch" forName="Parent1" refType="w" fact="0.6667"/>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
              <dgm:constr type="t" for="ch" forName="ChildAccent3" refType="h" fact="0.1757"/>
              <dgm:constr type="w" for="ch" forName="ChildAccent3" refType="w" fact="0.3333"/>
              <dgm:constr type="h" for="ch" forName="ChildAccent3" refType="h" fact="0.8243"/>
              <dgm:constr type="l" for="ch" forName="Parent3" refType="w" fact="0"/>
              <dgm:constr type="t" for="ch" forName="Parent3" refType="h" fact="0"/>
              <dgm:constr type="w" for="ch" forName="Parent3" refType="w" fact="0.3333"/>
              <dgm:constr type="h" for="ch" forName="Parent3" refType="h" fact="0.176"/>
            </dgm:constrLst>
          </dgm:if>
          <dgm:if name="Name16"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4" refType="w" fact="0"/>
              <dgm:constr type="t" for="ch" forName="Child4" refType="h" fact="0.1892"/>
              <dgm:constr type="w" for="ch" forName="Child4" refType="w" fact="0.2183"/>
              <dgm:constr type="h" for="ch" forName="Child4" refType="h" fact="0.8108"/>
              <dgm:constr type="l" for="ch" forName="Child3" refType="w" fact="0.25"/>
              <dgm:constr type="t" for="ch" forName="Child3" refType="h" fact="0.1892"/>
              <dgm:constr type="w" for="ch" forName="Child3" refType="w" fact="0.2183"/>
              <dgm:constr type="h" for="ch" forName="Child3" refType="h" fact="0.7568"/>
              <dgm:constr type="l" for="ch" forName="Child2" refType="w" fact="0.5"/>
              <dgm:constr type="t" for="ch" forName="Child2" refType="h" fact="0.1892"/>
              <dgm:constr type="w" for="ch" forName="Child2" refType="w" fact="0.2183"/>
              <dgm:constr type="h" for="ch" forName="Child2" refType="h" fact="0.7027"/>
              <dgm:constr type="l" for="ch" forName="Child1" refType="w" fact="0.75"/>
              <dgm:constr type="t" for="ch" forName="Child1" refType="h" fact="0.1892"/>
              <dgm:constr type="w" for="ch" forName="Child1" refType="w" fact="0.2183"/>
              <dgm:constr type="h" for="ch" forName="Child1" refType="h" fact="0.6486"/>
              <dgm:constr type="l" for="ch" forName="ChildAccent1" refType="w" fact="0.75"/>
              <dgm:constr type="t" for="ch" forName="ChildAccent1" refType="h" fact="0.1892"/>
              <dgm:constr type="w" for="ch" forName="ChildAccent1" refType="w" fact="0.25"/>
              <dgm:constr type="h" for="ch" forName="ChildAccent1" refType="h" fact="0.6486"/>
              <dgm:constr type="l" for="ch" forName="Parent1" refType="w" fact="0.75"/>
              <dgm:constr type="t" for="ch" forName="Parent1" refType="h" fact="0.0811"/>
              <dgm:constr type="w" for="ch" forName="Parent1" refType="w" fact="0.25"/>
              <dgm:constr type="h" for="ch" forName="Parent1" refType="h" fact="0.1081"/>
              <dgm:constr type="l" for="ch" forName="ChildAccent2" refType="w" fact="0.5"/>
              <dgm:constr type="t" for="ch" forName="ChildAccent2" refType="h" fact="0.1892"/>
              <dgm:constr type="w" for="ch" forName="ChildAccent2" refType="w" fact="0.25"/>
              <dgm:constr type="h" for="ch" forName="ChildAccent2" refType="h" fact="0.7027"/>
              <dgm:constr type="l" for="ch" forName="Parent2" refType="w" fact="0.5"/>
              <dgm:constr type="t" for="ch" forName="Parent2" refType="h" fact="0.0541"/>
              <dgm:constr type="w" for="ch" forName="Parent2" refType="w" fact="0.25"/>
              <dgm:constr type="h" for="ch" forName="Parent2" refType="h" fact="0.1351"/>
              <dgm:constr type="l" for="ch" forName="ChildAccent3" refType="w" fact="0.25"/>
              <dgm:constr type="t" for="ch" forName="ChildAccent3" refType="h" fact="0.1892"/>
              <dgm:constr type="w" for="ch" forName="ChildAccent3" refType="w" fact="0.25"/>
              <dgm:constr type="h" for="ch" forName="ChildAccent3" refType="h" fact="0.7568"/>
              <dgm:constr type="l" for="ch" forName="Parent3" refType="w" fact="0.25"/>
              <dgm:constr type="t" for="ch" forName="Parent3" refType="h" fact="0.0279"/>
              <dgm:constr type="w" for="ch" forName="Parent3" refType="w" fact="0.25"/>
              <dgm:constr type="h" for="ch" forName="Parent3" refType="h" fact="0.161"/>
              <dgm:constr type="l" for="ch" forName="ChildAccent4" refType="w" fact="0"/>
              <dgm:constr type="t" for="ch" forName="ChildAccent4" refType="h" fact="0.1892"/>
              <dgm:constr type="w" for="ch" forName="ChildAccent4" refType="w" fact="0.25"/>
              <dgm:constr type="h" for="ch" forName="ChildAccent4" refType="h" fact="0.8108"/>
              <dgm:constr type="l" for="ch" forName="Parent4" refType="w" fact="0"/>
              <dgm:constr type="t" for="ch" forName="Parent4" refType="h" fact="0"/>
              <dgm:constr type="w" for="ch" forName="Parent4" refType="w" fact="0.25"/>
              <dgm:constr type="h" for="ch" forName="Parent4" refType="h" fact="0.1892"/>
            </dgm:constrLst>
          </dgm:if>
          <dgm:if name="Name17"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5" refType="w" fact="0"/>
              <dgm:constr type="t" for="ch" forName="Child5" refType="h" fact="0.2"/>
              <dgm:constr type="w" for="ch" forName="Child5" refType="w" fact="0.1747"/>
              <dgm:constr type="h" for="ch" forName="Child5" refType="h" fact="0.8"/>
              <dgm:constr type="l" for="ch" forName="Child4" refType="w" fact="0.2001"/>
              <dgm:constr type="t" for="ch" forName="Child4" refType="h" fact="0.2"/>
              <dgm:constr type="w" for="ch" forName="Child4" refType="w" fact="0.1747"/>
              <dgm:constr type="h" for="ch" forName="Child4" refType="h" fact="0.75"/>
              <dgm:constr type="l" for="ch" forName="Child3" refType="w" fact="0.4002"/>
              <dgm:constr type="t" for="ch" forName="Child3" refType="h" fact="0.2"/>
              <dgm:constr type="w" for="ch" forName="Child3" refType="w" fact="0.1747"/>
              <dgm:constr type="h" for="ch" forName="Child3" refType="h" fact="0.7"/>
              <dgm:constr type="l" for="ch" forName="Child2" refType="w" fact="0.6003"/>
              <dgm:constr type="t" for="ch" forName="Child2" refType="h" fact="0.2"/>
              <dgm:constr type="w" for="ch" forName="Child2" refType="w" fact="0.1747"/>
              <dgm:constr type="h" for="ch" forName="Child2" refType="h" fact="0.65"/>
              <dgm:constr type="l" for="ch" forName="Child1" refType="w" fact="0.7999"/>
              <dgm:constr type="t" for="ch" forName="Child1" refType="h" fact="0.2"/>
              <dgm:constr type="w" for="ch" forName="Child1" refType="w" fact="0.1747"/>
              <dgm:constr type="h" for="ch" forName="Child1" refType="h" fact="0.6"/>
              <dgm:constr type="l" for="ch" forName="ChildAccent1" refType="w" fact="0.7999"/>
              <dgm:constr type="t" for="ch" forName="ChildAccent1" refType="h" fact="0.2"/>
              <dgm:constr type="w" for="ch" forName="ChildAccent1" refType="w" fact="0.2001"/>
              <dgm:constr type="h" for="ch" forName="ChildAccent1" refType="h" fact="0.6"/>
              <dgm:constr type="l" for="ch" forName="Parent1" refType="w" fact="0.7999"/>
              <dgm:constr type="t" for="ch" forName="Parent1" refType="h" fact="0.1"/>
              <dgm:constr type="w" for="ch" forName="Parent1" refType="w" fact="0.2001"/>
              <dgm:constr type="h" for="ch" forName="Parent1" refType="h" fact="0.1"/>
              <dgm:constr type="l" for="ch" forName="ChildAccent2" refType="w" fact="0.6003"/>
              <dgm:constr type="t" for="ch" forName="ChildAccent2" refType="h" fact="0.2"/>
              <dgm:constr type="w" for="ch" forName="ChildAccent2" refType="w" fact="0.2001"/>
              <dgm:constr type="h" for="ch" forName="ChildAccent2" refType="h" fact="0.65"/>
              <dgm:constr type="l" for="ch" forName="Parent2" refType="w" fact="0.6003"/>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2001"/>
              <dgm:constr type="t" for="ch" forName="ChildAccent4" refType="h" fact="0.2"/>
              <dgm:constr type="w" for="ch" forName="ChildAccent4" refType="w" fact="0.2001"/>
              <dgm:constr type="h" for="ch" forName="ChildAccent4" refType="h" fact="0.75"/>
              <dgm:constr type="l" for="ch" forName="Parent4" refType="w" fact="0.2001"/>
              <dgm:constr type="t" for="ch" forName="Parent4" refType="h" fact="0.025"/>
              <dgm:constr type="w" for="ch" forName="Parent4" refType="w" fact="0.2001"/>
              <dgm:constr type="h" for="ch" forName="Parent4" refType="h" fact="0.175"/>
              <dgm:constr type="l" for="ch" forName="ChildAccent5" refType="w" fact="0"/>
              <dgm:constr type="t" for="ch" forName="ChildAccent5" refType="h" fact="0.2"/>
              <dgm:constr type="w" for="ch" forName="ChildAccent5" refType="w" fact="0.2001"/>
              <dgm:constr type="h" for="ch" forName="ChildAccent5" refType="h" fact="0.8"/>
              <dgm:constr type="l" for="ch" forName="Parent5" refType="w" fact="0"/>
              <dgm:constr type="t" for="ch" forName="Parent5" refType="h" fact="0"/>
              <dgm:constr type="w" for="ch" forName="Parent5" refType="w" fact="0.2001"/>
              <dgm:constr type="h" for="ch" forName="Parent5" refType="h" fact="0.2"/>
            </dgm:constrLst>
          </dgm:if>
          <dgm:if name="Name18"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6" refType="w" fact="0"/>
              <dgm:constr type="t" for="ch" forName="Child6" refType="h" fact="0.2087"/>
              <dgm:constr type="w" for="ch" forName="Child6" refType="w" fact="0.1458"/>
              <dgm:constr type="h" for="ch" forName="Child6" refType="h" fact="0.7913"/>
              <dgm:constr type="l" for="ch" forName="Child5" refType="w" fact="0.167"/>
              <dgm:constr type="t" for="ch" forName="Child5" refType="h" fact="0.2087"/>
              <dgm:constr type="w" for="ch" forName="Child5" refType="w" fact="0.1458"/>
              <dgm:constr type="h" for="ch" forName="Child5" refType="h" fact="0.7448"/>
              <dgm:constr type="l" for="ch" forName="Child4" refType="w" fact="0.3339"/>
              <dgm:constr type="t" for="ch" forName="Child4" refType="h" fact="0.2087"/>
              <dgm:constr type="w" for="ch" forName="Child4" refType="w" fact="0.1458"/>
              <dgm:constr type="h" for="ch" forName="Child4" refType="h" fact="0.6982"/>
              <dgm:constr type="l" for="ch" forName="Child3" refType="w" fact="0.5009"/>
              <dgm:constr type="t" for="ch" forName="Child3" refType="h" fact="0.2087"/>
              <dgm:constr type="w" for="ch" forName="Child3" refType="w" fact="0.1458"/>
              <dgm:constr type="h" for="ch" forName="Child3" refType="h" fact="0.6517"/>
              <dgm:constr type="l" for="ch" forName="Child2" refType="w" fact="0.6674"/>
              <dgm:constr type="t" for="ch" forName="Child2" refType="h" fact="0.2087"/>
              <dgm:constr type="w" for="ch" forName="Child2" refType="w" fact="0.1458"/>
              <dgm:constr type="h" for="ch" forName="Child2" refType="h" fact="0.6051"/>
              <dgm:constr type="l" for="ch" forName="Child1" refType="w" fact="0.833"/>
              <dgm:constr type="t" for="ch" forName="Child1" refType="h" fact="0.2087"/>
              <dgm:constr type="w" for="ch" forName="Child1" refType="w" fact="0.1458"/>
              <dgm:constr type="h" for="ch" forName="Child1" refType="h" fact="0.5586"/>
              <dgm:constr type="l" for="ch" forName="ChildAccent1" refType="w" fact="0.833"/>
              <dgm:constr type="t" for="ch" forName="ChildAccent1" refType="h" fact="0.2087"/>
              <dgm:constr type="w" for="ch" forName="ChildAccent1" refType="w" fact="0.167"/>
              <dgm:constr type="h" for="ch" forName="ChildAccent1" refType="h" fact="0.5586"/>
              <dgm:constr type="l" for="ch" forName="Parent1" refType="w" fact="0.833"/>
              <dgm:constr type="t" for="ch" forName="Parent1" refType="h" fact="0.1156"/>
              <dgm:constr type="w" for="ch" forName="Parent1" refType="w" fact="0.167"/>
              <dgm:constr type="h" for="ch" forName="Parent1" refType="h" fact="0.0931"/>
              <dgm:constr type="l" for="ch" forName="ChildAccent2" refType="w" fact="0.6674"/>
              <dgm:constr type="t" for="ch" forName="ChildAccent2" refType="h" fact="0.2087"/>
              <dgm:constr type="w" for="ch" forName="ChildAccent2" refType="w" fact="0.167"/>
              <dgm:constr type="h" for="ch" forName="ChildAccent2" refType="h" fact="0.6051"/>
              <dgm:constr type="l" for="ch" forName="Parent2" refType="w" fact="0.6674"/>
              <dgm:constr type="t" for="ch" forName="Parent2" refType="h" fact="0.0923"/>
              <dgm:constr type="w" for="ch" forName="Parent2" refType="w" fact="0.165"/>
              <dgm:constr type="h" for="ch" forName="Parent2" refType="h" fact="0.1164"/>
              <dgm:constr type="l" for="ch" forName="ChildAccent3" refType="w" fact="0.5009"/>
              <dgm:constr type="t" for="ch" forName="ChildAccent3" refType="h" fact="0.2087"/>
              <dgm:constr type="w" for="ch" forName="ChildAccent3" refType="w" fact="0.167"/>
              <dgm:constr type="h" for="ch" forName="ChildAccent3" refType="h" fact="0.6517"/>
              <dgm:constr type="l" for="ch" forName="Parent3" refType="w" fact="0.5009"/>
              <dgm:constr type="t" for="ch" forName="Parent3" refType="h" fact="0.0698"/>
              <dgm:constr type="w" for="ch" forName="Parent3" refType="w" fact="0.166"/>
              <dgm:constr type="h" for="ch" forName="Parent3" refType="h" fact="0.1396"/>
              <dgm:constr type="l" for="ch" forName="ChildAccent4" refType="w" fact="0.3339"/>
              <dgm:constr type="t" for="ch" forName="ChildAccent4" refType="h" fact="0.2087"/>
              <dgm:constr type="w" for="ch" forName="ChildAccent4" refType="w" fact="0.167"/>
              <dgm:constr type="h" for="ch" forName="ChildAccent4" refType="h" fact="0.6982"/>
              <dgm:constr type="l" for="ch" forName="Parent4" refType="w" fact="0.3339"/>
              <dgm:constr type="t" for="ch" forName="Parent4" refType="h" fact="0.0458"/>
              <dgm:constr type="w" for="ch" forName="Parent4" refType="w" fact="0.167"/>
              <dgm:constr type="h" for="ch" forName="Parent4" refType="h" fact="0.1629"/>
              <dgm:constr type="l" for="ch" forName="ChildAccent5" refType="w" fact="0.167"/>
              <dgm:constr type="t" for="ch" forName="ChildAccent5" refType="h" fact="0.2087"/>
              <dgm:constr type="w" for="ch" forName="ChildAccent5" refType="w" fact="0.167"/>
              <dgm:constr type="h" for="ch" forName="ChildAccent5" refType="h" fact="0.7448"/>
              <dgm:constr type="l" for="ch" forName="Parent5" refType="w" fact="0.167"/>
              <dgm:constr type="t" for="ch" forName="Parent5" refType="h" fact="0.0225"/>
              <dgm:constr type="w" for="ch" forName="Parent5" refType="w" fact="0.167"/>
              <dgm:constr type="h" for="ch" forName="Parent5" refType="h" fact="0.1862"/>
              <dgm:constr type="l" for="ch" forName="ChildAccent6" refType="w" fact="0"/>
              <dgm:constr type="t" for="ch" forName="ChildAccent6" refType="h" fact="0.2087"/>
              <dgm:constr type="w" for="ch" forName="ChildAccent6" refType="w" fact="0.167"/>
              <dgm:constr type="h" for="ch" forName="ChildAccent6" refType="h" fact="0.7913"/>
              <dgm:constr type="l" for="ch" forName="Parent6" refType="w" fact="0"/>
              <dgm:constr type="t" for="ch" forName="Parent6" refType="h" fact="0"/>
              <dgm:constr type="w" for="ch" forName="Parent6" refType="w" fact="0.167"/>
              <dgm:constr type="h" for="ch" forName="Parent6" refType="h" fact="0.2095"/>
            </dgm:constrLst>
          </dgm:if>
          <dgm:else name="Name19">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7" refType="w" fact="0"/>
              <dgm:constr type="t" for="ch" forName="Child7" refType="h" fact="0.2168"/>
              <dgm:constr type="w" for="ch" forName="Child7" refType="w" fact="0.125"/>
              <dgm:constr type="h" for="ch" forName="Child7" refType="h" fact="0.7832"/>
              <dgm:constr type="l" for="ch" forName="Child6" refType="w" fact="0.1432"/>
              <dgm:constr type="t" for="ch" forName="Child6" refType="h" fact="0.2168"/>
              <dgm:constr type="w" for="ch" forName="Child6" refType="w" fact="0.125"/>
              <dgm:constr type="h" for="ch" forName="Child6" refType="h" fact="0.7397"/>
              <dgm:constr type="l" for="ch" forName="Child5" refType="w" fact="0.2865"/>
              <dgm:constr type="t" for="ch" forName="Child5" refType="h" fact="0.2168"/>
              <dgm:constr type="w" for="ch" forName="Child5" refType="w" fact="0.125"/>
              <dgm:constr type="h" for="ch" forName="Child5" refType="h" fact="0.6962"/>
              <dgm:constr type="l" for="ch" forName="Child4" refType="w" fact="0.4297"/>
              <dgm:constr type="t" for="ch" forName="Child4" refType="h" fact="0.2168"/>
              <dgm:constr type="w" for="ch" forName="Child4" refType="w" fact="0.125"/>
              <dgm:constr type="h" for="ch" forName="Child4" refType="h" fact="0.6526"/>
              <dgm:constr type="l" for="ch" forName="Child3" refType="w" fact="0.5726"/>
              <dgm:constr type="t" for="ch" forName="Child3" refType="h" fact="0.2168"/>
              <dgm:constr type="w" for="ch" forName="Child3" refType="w" fact="0.125"/>
              <dgm:constr type="h" for="ch" forName="Child3" refType="h" fact="0.6091"/>
              <dgm:constr type="l" for="ch" forName="Child2" refType="w" fact="0.7147"/>
              <dgm:constr type="t" for="ch" forName="Child2" refType="h" fact="0.2168"/>
              <dgm:constr type="w" for="ch" forName="Child2" refType="w" fact="0.125"/>
              <dgm:constr type="h" for="ch" forName="Child2" refType="h" fact="0.5656"/>
              <dgm:constr type="l" for="ch" forName="Child1" refType="w" fact="0.8568"/>
              <dgm:constr type="t" for="ch" forName="Child1" refType="h" fact="0.2168"/>
              <dgm:constr type="w" for="ch" forName="Child1" refType="w" fact="0.125"/>
              <dgm:constr type="h" for="ch" forName="Child1" refType="h" fact="0.5221"/>
              <dgm:constr type="l" for="ch" forName="ChildAccent1" refType="w" fact="0.8568"/>
              <dgm:constr type="t" for="ch" forName="ChildAccent1" refType="h" fact="0.2168"/>
              <dgm:constr type="w" for="ch" forName="ChildAccent1" refType="w" fact="0.1432"/>
              <dgm:constr type="h" for="ch" forName="ChildAccent1" refType="h" fact="0.5221"/>
              <dgm:constr type="l" for="ch" forName="Parent1" refType="w" fact="0.8568"/>
              <dgm:constr type="t" for="ch" forName="Parent1" refType="h" fact="0.1298"/>
              <dgm:constr type="w" for="ch" forName="Parent1" refType="w" fact="0.1432"/>
              <dgm:constr type="h" for="ch" forName="Parent1" refType="h" fact="0.087"/>
              <dgm:constr type="l" for="ch" forName="ChildAccent2" refType="w" fact="0.7147"/>
              <dgm:constr type="t" for="ch" forName="ChildAccent2" refType="h" fact="0.2168"/>
              <dgm:constr type="w" for="ch" forName="ChildAccent2" refType="w" fact="0.1432"/>
              <dgm:constr type="h" for="ch" forName="ChildAccent2" refType="h" fact="0.5656"/>
              <dgm:constr type="l" for="ch" forName="Parent2" refType="w" fact="0.7147"/>
              <dgm:constr type="t" for="ch" forName="Parent2" refType="h" fact="0.108"/>
              <dgm:constr type="w" for="ch" forName="Parent2" refType="w" fact="0.1425"/>
              <dgm:constr type="h" for="ch" forName="Parent2" refType="h" fact="0.1088"/>
              <dgm:constr type="l" for="ch" forName="ChildAccent3" refType="w" fact="0.5726"/>
              <dgm:constr type="t" for="ch" forName="ChildAccent3" refType="h" fact="0.2168"/>
              <dgm:constr type="w" for="ch" forName="ChildAccent3" refType="w" fact="0.1432"/>
              <dgm:constr type="h" for="ch" forName="ChildAccent3" refType="h" fact="0.6091"/>
              <dgm:constr type="l" for="ch" forName="Parent3" refType="w" fact="0.5726"/>
              <dgm:constr type="t" for="ch" forName="Parent3" refType="h" fact="0.087"/>
              <dgm:constr type="w" for="ch" forName="Parent3" refType="w" fact="0.14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2865"/>
              <dgm:constr type="t" for="ch" forName="ChildAccent5" refType="h" fact="0.2168"/>
              <dgm:constr type="w" for="ch" forName="ChildAccent5" refType="w" fact="0.1432"/>
              <dgm:constr type="h" for="ch" forName="ChildAccent5" refType="h" fact="0.6962"/>
              <dgm:constr type="l" for="ch" forName="Parent5" refType="w" fact="0.2865"/>
              <dgm:constr type="t" for="ch" forName="Parent5" refType="h" fact="0.0428"/>
              <dgm:constr type="w" for="ch" forName="Parent5" refType="w" fact="0.1432"/>
              <dgm:constr type="h" for="ch" forName="Parent5" refType="h" fact="0.174"/>
              <dgm:constr type="l" for="ch" forName="ChildAccent6" refType="w" fact="0.1432"/>
              <dgm:constr type="t" for="ch" forName="ChildAccent6" refType="h" fact="0.2168"/>
              <dgm:constr type="w" for="ch" forName="ChildAccent6" refType="w" fact="0.1432"/>
              <dgm:constr type="h" for="ch" forName="ChildAccent6" refType="h" fact="0.7397"/>
              <dgm:constr type="l" for="ch" forName="Parent6" refType="w" fact="0.1432"/>
              <dgm:constr type="t" for="ch" forName="Parent6" refType="h" fact="0.0217"/>
              <dgm:constr type="w" for="ch" forName="Parent6" refType="w" fact="0.1432"/>
              <dgm:constr type="h" for="ch" forName="Parent6" refType="h" fact="0.1958"/>
              <dgm:constr type="l" for="ch" forName="ChildAccent7" refType="w" fact="0"/>
              <dgm:constr type="t" for="ch" forName="ChildAccent7" refType="h" fact="0.2168"/>
              <dgm:constr type="w" for="ch" forName="ChildAccent7" refType="w" fact="0.1432"/>
              <dgm:constr type="h" for="ch" forName="ChildAccent7" refType="h" fact="0.7832"/>
              <dgm:constr type="l" for="ch" forName="Parent7" refType="w" fact="0"/>
              <dgm:constr type="t" for="ch" forName="Parent7" refType="h" fact="0"/>
              <dgm:constr type="w" for="ch" forName="Parent7" refType="w" fact="0.1432"/>
              <dgm:constr type="h" for="ch" forName="Parent7" refType="h" fact="0.2175"/>
            </dgm:constrLst>
          </dgm:else>
        </dgm:choose>
      </dgm:else>
    </dgm:choose>
    <dgm:forEach name="wrapper" axis="self" ptType="parTrans">
      <dgm:forEach name="accentRepeat" axis="self">
        <dgm:layoutNode name="ChildAccent" styleLbl="alignImgPlace1">
          <dgm:alg type="sp"/>
          <dgm:choose name="Name20">
            <dgm:if name="Name21" axis="followSib" ptType="node" func="cnt" op="equ" val="0">
              <dgm:shape xmlns:r="http://schemas.openxmlformats.org/officeDocument/2006/relationships" type="wedgeRectCallout" r:blip="">
                <dgm:adjLst>
                  <dgm:adj idx="1" val="0"/>
                  <dgm:adj idx="2" val="0"/>
                </dgm:adjLst>
              </dgm:shape>
            </dgm:if>
            <dgm:else name="Name22">
              <dgm:choose name="Name23">
                <dgm:if name="Name24" axis="precedSib" ptType="node" func="cnt" op="equ" val="6">
                  <dgm:shape xmlns:r="http://schemas.openxmlformats.org/officeDocument/2006/relationships" type="wedgeRectCallout" r:blip="">
                    <dgm:adjLst>
                      <dgm:adj idx="1" val="0"/>
                      <dgm:adj idx="2" val="0"/>
                    </dgm:adjLst>
                  </dgm:shape>
                </dgm:if>
                <dgm:else name="Name25">
                  <dgm:choose name="Name26">
                    <dgm:if name="Name27" func="var" arg="dir" op="equ" val="norm">
                      <dgm:shape xmlns:r="http://schemas.openxmlformats.org/officeDocument/2006/relationships" type="wedgeRectCallout" r:blip="">
                        <dgm:adjLst>
                          <dgm:adj idx="1" val="0.625"/>
                          <dgm:adj idx="2" val="0.2083"/>
                        </dgm:adjLst>
                      </dgm:shape>
                    </dgm:if>
                    <dgm:else name="Name28">
                      <dgm:shape xmlns:r="http://schemas.openxmlformats.org/officeDocument/2006/relationships" type="wedgeRectCallout" r:blip="">
                        <dgm:adjLst>
                          <dgm:adj idx="1" val="-0.625"/>
                          <dgm:adj idx="2" val="0.2083"/>
                        </dgm:adjLst>
                      </dgm:shape>
                    </dgm:else>
                  </dgm:choose>
                </dgm:else>
              </dgm:choose>
            </dgm:else>
          </dgm:choose>
          <dgm:presOf axis="des" ptType="node"/>
        </dgm:layoutNode>
      </dgm:forEach>
    </dgm:forEach>
    <dgm:forEach name="Name29" axis="ch" ptType="node" st="7" cnt="1">
      <dgm:layoutNode name="ChildAccent7">
        <dgm:alg type="sp"/>
        <dgm:shape xmlns:r="http://schemas.openxmlformats.org/officeDocument/2006/relationships" r:blip="">
          <dgm:adjLst/>
        </dgm:shape>
        <dgm:presOf/>
        <dgm:constrLst/>
        <dgm:forEach name="Name30" ref="accentRepeat"/>
      </dgm:layoutNode>
      <dgm:layoutNode name="Child7" styleLbl="revTx">
        <dgm:varLst>
          <dgm:chMax val="0"/>
          <dgm:chPref val="0"/>
          <dgm:bulletEnabled val="1"/>
        </dgm:varLst>
        <dgm:choose name="Name31">
          <dgm:if name="Name32" func="var" arg="dir" op="equ" val="norm">
            <dgm:alg type="tx">
              <dgm:param type="parTxLTRAlign" val="r"/>
              <dgm:param type="shpTxLTRAlignCh" val="r"/>
              <dgm:param type="txAnchorVert" val="t"/>
            </dgm:alg>
          </dgm:if>
          <dgm:else name="Name3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7"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4" axis="ch" ptType="node" st="6" cnt="1">
      <dgm:layoutNode name="ChildAccent6">
        <dgm:alg type="sp"/>
        <dgm:shape xmlns:r="http://schemas.openxmlformats.org/officeDocument/2006/relationships" r:blip="">
          <dgm:adjLst/>
        </dgm:shape>
        <dgm:presOf/>
        <dgm:constrLst/>
        <dgm:forEach name="Name35" ref="accentRepeat"/>
      </dgm:layoutNode>
      <dgm:layoutNode name="Child6" styleLbl="revTx">
        <dgm:varLst>
          <dgm:chMax val="0"/>
          <dgm:chPref val="0"/>
          <dgm:bulletEnabled val="1"/>
        </dgm:varLst>
        <dgm:choose name="Name36">
          <dgm:if name="Name37" func="var" arg="dir" op="equ" val="norm">
            <dgm:alg type="tx">
              <dgm:param type="parTxLTRAlign" val="r"/>
              <dgm:param type="shpTxLTRAlignCh" val="r"/>
              <dgm:param type="txAnchorVert" val="t"/>
            </dgm:alg>
          </dgm:if>
          <dgm:else name="Name3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6"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9" axis="ch" ptType="node" st="5" cnt="1">
      <dgm:layoutNode name="ChildAccent5">
        <dgm:alg type="sp"/>
        <dgm:shape xmlns:r="http://schemas.openxmlformats.org/officeDocument/2006/relationships" r:blip="">
          <dgm:adjLst/>
        </dgm:shape>
        <dgm:presOf/>
        <dgm:constrLst/>
        <dgm:forEach name="Name40" ref="accentRepeat"/>
      </dgm:layoutNode>
      <dgm:layoutNode name="Child5" styleLbl="revTx">
        <dgm:varLst>
          <dgm:chMax val="0"/>
          <dgm:chPref val="0"/>
          <dgm:bulletEnabled val="1"/>
        </dgm:varLst>
        <dgm:choose name="Name41">
          <dgm:if name="Name42" func="var" arg="dir" op="equ" val="norm">
            <dgm:alg type="tx">
              <dgm:param type="parTxLTRAlign" val="r"/>
              <dgm:param type="shpTxLTRAlignCh" val="r"/>
              <dgm:param type="txAnchorVert" val="t"/>
            </dgm:alg>
          </dgm:if>
          <dgm:else name="Name4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5"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4" axis="ch" ptType="node" st="4" cnt="1">
      <dgm:layoutNode name="ChildAccent4">
        <dgm:alg type="sp"/>
        <dgm:shape xmlns:r="http://schemas.openxmlformats.org/officeDocument/2006/relationships" r:blip="">
          <dgm:adjLst/>
        </dgm:shape>
        <dgm:presOf/>
        <dgm:constrLst/>
        <dgm:forEach name="Name45" ref="accentRepeat"/>
      </dgm:layoutNode>
      <dgm:layoutNode name="Child4" styleLbl="revTx">
        <dgm:varLst>
          <dgm:chMax val="0"/>
          <dgm:chPref val="0"/>
          <dgm:bulletEnabled val="1"/>
        </dgm:varLst>
        <dgm:choose name="Name46">
          <dgm:if name="Name47" func="var" arg="dir" op="equ" val="norm">
            <dgm:alg type="tx">
              <dgm:param type="parTxLTRAlign" val="r"/>
              <dgm:param type="shpTxLTRAlignCh" val="r"/>
              <dgm:param type="txAnchorVert" val="t"/>
            </dgm:alg>
          </dgm:if>
          <dgm:else name="Name4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4"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9" axis="ch" ptType="node" st="3" cnt="1">
      <dgm:layoutNode name="ChildAccent3">
        <dgm:alg type="sp"/>
        <dgm:shape xmlns:r="http://schemas.openxmlformats.org/officeDocument/2006/relationships" r:blip="">
          <dgm:adjLst/>
        </dgm:shape>
        <dgm:presOf/>
        <dgm:constrLst/>
        <dgm:forEach name="Name50" ref="accentRepeat"/>
      </dgm:layoutNode>
      <dgm:layoutNode name="Child3" styleLbl="revTx">
        <dgm:varLst>
          <dgm:chMax val="0"/>
          <dgm:chPref val="0"/>
          <dgm:bulletEnabled val="1"/>
        </dgm:varLst>
        <dgm:choose name="Name51">
          <dgm:if name="Name52" func="var" arg="dir" op="equ" val="norm">
            <dgm:alg type="tx">
              <dgm:param type="parTxLTRAlign" val="r"/>
              <dgm:param type="shpTxLTRAlignCh" val="r"/>
              <dgm:param type="txAnchorVert" val="t"/>
            </dgm:alg>
          </dgm:if>
          <dgm:else name="Name5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3"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4" axis="ch" ptType="node" st="2" cnt="1">
      <dgm:layoutNode name="ChildAccent2">
        <dgm:alg type="sp"/>
        <dgm:shape xmlns:r="http://schemas.openxmlformats.org/officeDocument/2006/relationships" r:blip="">
          <dgm:adjLst/>
        </dgm:shape>
        <dgm:presOf/>
        <dgm:constrLst/>
        <dgm:forEach name="Name55" ref="accentRepeat"/>
      </dgm:layoutNode>
      <dgm:layoutNode name="Child2" styleLbl="revTx">
        <dgm:varLst>
          <dgm:chMax val="0"/>
          <dgm:chPref val="0"/>
          <dgm:bulletEnabled val="1"/>
        </dgm:varLst>
        <dgm:choose name="Name56">
          <dgm:if name="Name57" func="var" arg="dir" op="equ" val="norm">
            <dgm:alg type="tx">
              <dgm:param type="parTxLTRAlign" val="r"/>
              <dgm:param type="shpTxLTRAlignCh" val="r"/>
              <dgm:param type="txAnchorVert" val="t"/>
            </dgm:alg>
          </dgm:if>
          <dgm:else name="Name5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2"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9" axis="ch" ptType="node" cnt="1">
      <dgm:layoutNode name="ChildAccent1">
        <dgm:alg type="sp"/>
        <dgm:shape xmlns:r="http://schemas.openxmlformats.org/officeDocument/2006/relationships" r:blip="">
          <dgm:adjLst/>
        </dgm:shape>
        <dgm:presOf/>
        <dgm:constrLst/>
        <dgm:forEach name="Name60" ref="accentRepeat"/>
      </dgm:layoutNode>
      <dgm:layoutNode name="Child1" styleLbl="revTx">
        <dgm:varLst>
          <dgm:chMax val="0"/>
          <dgm:chPref val="0"/>
          <dgm:bulletEnabled val="1"/>
        </dgm:varLst>
        <dgm:choose name="Name61">
          <dgm:if name="Name62" func="var" arg="dir" op="equ" val="norm">
            <dgm:alg type="tx">
              <dgm:param type="parTxLTRAlign" val="r"/>
              <dgm:param type="shpTxLTRAlignCh" val="r"/>
              <dgm:param type="txAnchorVert" val="t"/>
            </dgm:alg>
          </dgm:if>
          <dgm:else name="Name6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1"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hList2#3">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parTxLTRAlign" val="r"/>
                <dgm:param type="parTxRTLAlign" val="r"/>
                <dgm:param type="txAnchorVert" val="t"/>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List2#3">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parTxLTRAlign" val="r"/>
                <dgm:param type="parTxRTLAlign" val="r"/>
                <dgm:param type="txAnchorVert" val="t"/>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List2#3">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parTxLTRAlign" val="r"/>
                <dgm:param type="parTxRTLAlign" val="r"/>
                <dgm:param type="txAnchorVert" val="t"/>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2">
  <dgm:title val=""/>
  <dgm:desc val=""/>
  <dgm:catLst>
    <dgm:cat type="simple" pri="102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2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2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2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2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5"/>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D8382C0-1D05-4229-918E-CDD7B7E48B4A}" type="slidenum">
              <a:rPr lang="en-GB" smtClean="0"/>
              <a:t>‹#›</a:t>
            </a:fld>
            <a:endParaRPr lang="en-GB"/>
          </a:p>
        </p:txBody>
      </p:sp>
      <p:sp>
        <p:nvSpPr>
          <p:cNvPr id="8" name="Date Placeholder 7"/>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3F6AEEE-E778-402E-8B8F-9A98AED26EB8}" type="datetimeFigureOut">
              <a:rPr lang="en-GB" smtClean="0"/>
              <a:t>11/06/2024</a:t>
            </a:fld>
            <a:endParaRPr lang="en-GB"/>
          </a:p>
        </p:txBody>
      </p:sp>
      <p:sp>
        <p:nvSpPr>
          <p:cNvPr id="9" name="Header Placeholder 8"/>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Tree>
    <p:extLst>
      <p:ext uri="{BB962C8B-B14F-4D97-AF65-F5344CB8AC3E}">
        <p14:creationId xmlns:p14="http://schemas.microsoft.com/office/powerpoint/2010/main" val="1394799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Notes Placeholder 7"/>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000"/>
            </a:lvl1pPr>
          </a:lstStyle>
          <a:p>
            <a:fld id="{1386E511-D742-4EFE-90B5-C9FC42762E0F}" type="datetimeFigureOut">
              <a:rPr lang="en-GB" smtClean="0"/>
              <a:pPr/>
              <a:t>11/06/2024</a:t>
            </a:fld>
            <a:endParaRPr lang="en-GB"/>
          </a:p>
        </p:txBody>
      </p:sp>
      <p:sp>
        <p:nvSpPr>
          <p:cNvPr id="10" name="Slide Number Placeholder 9"/>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000"/>
            </a:lvl1pPr>
          </a:lstStyle>
          <a:p>
            <a:fld id="{A16CFAD1-D197-4A88-B173-A6412E995EE5}" type="slidenum">
              <a:rPr lang="en-GB" smtClean="0"/>
              <a:pPr/>
              <a:t>‹#›</a:t>
            </a:fld>
            <a:endParaRPr lang="en-GB"/>
          </a:p>
        </p:txBody>
      </p:sp>
      <p:sp>
        <p:nvSpPr>
          <p:cNvPr id="11" name="Footer Placeholder 10"/>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000"/>
            </a:lvl1pPr>
          </a:lstStyle>
          <a:p>
            <a:endParaRPr lang="en-GB"/>
          </a:p>
        </p:txBody>
      </p:sp>
      <p:sp>
        <p:nvSpPr>
          <p:cNvPr id="12" name="Slide Image Placeholder 11"/>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13" name="Header Placeholder 12"/>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000"/>
            </a:lvl1pPr>
          </a:lstStyle>
          <a:p>
            <a:endParaRPr lang="en-GB"/>
          </a:p>
        </p:txBody>
      </p:sp>
    </p:spTree>
    <p:extLst>
      <p:ext uri="{BB962C8B-B14F-4D97-AF65-F5344CB8AC3E}">
        <p14:creationId xmlns:p14="http://schemas.microsoft.com/office/powerpoint/2010/main" val="1200601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Mission</a:t>
            </a:r>
          </a:p>
        </p:txBody>
      </p:sp>
      <p:sp>
        <p:nvSpPr>
          <p:cNvPr id="4" name="Slide Number Placeholder 3"/>
          <p:cNvSpPr>
            <a:spLocks noGrp="1"/>
          </p:cNvSpPr>
          <p:nvPr>
            <p:ph type="sldNum" sz="quarter" idx="5"/>
          </p:nvPr>
        </p:nvSpPr>
        <p:spPr/>
        <p:txBody>
          <a:bodyPr/>
          <a:lstStyle/>
          <a:p>
            <a:fld id="{CD5F0F36-C5ED-480A-829F-39EA9869774F}" type="slidenum">
              <a:rPr lang="en-US" smtClean="0"/>
              <a:t>2</a:t>
            </a:fld>
            <a:endParaRPr lang="en-US" dirty="0"/>
          </a:p>
        </p:txBody>
      </p:sp>
    </p:spTree>
    <p:extLst>
      <p:ext uri="{BB962C8B-B14F-4D97-AF65-F5344CB8AC3E}">
        <p14:creationId xmlns:p14="http://schemas.microsoft.com/office/powerpoint/2010/main" val="17180835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dirty="0"/>
              <a:t>Process, relationship, matrix, alternating diamonds, infographic</a:t>
            </a:r>
          </a:p>
          <a:p>
            <a:endParaRPr lang="en-US" dirty="0"/>
          </a:p>
        </p:txBody>
      </p:sp>
      <p:sp>
        <p:nvSpPr>
          <p:cNvPr id="4" name="Slide Number Placeholder 3"/>
          <p:cNvSpPr>
            <a:spLocks noGrp="1"/>
          </p:cNvSpPr>
          <p:nvPr>
            <p:ph type="sldNum" sz="quarter" idx="5"/>
          </p:nvPr>
        </p:nvSpPr>
        <p:spPr/>
        <p:txBody>
          <a:bodyPr/>
          <a:lstStyle/>
          <a:p>
            <a:fld id="{A16CFAD1-D197-4A88-B173-A6412E995EE5}" type="slidenum">
              <a:rPr lang="en-GB"/>
              <a:t>36</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dirty="0"/>
              <a:t>Process, radial cluster, infographic</a:t>
            </a:r>
          </a:p>
          <a:p>
            <a:endParaRPr lang="en-US" dirty="0"/>
          </a:p>
        </p:txBody>
      </p:sp>
      <p:sp>
        <p:nvSpPr>
          <p:cNvPr id="4" name="Slide Number Placeholder 3"/>
          <p:cNvSpPr>
            <a:spLocks noGrp="1"/>
          </p:cNvSpPr>
          <p:nvPr>
            <p:ph type="sldNum" sz="quarter" idx="5"/>
          </p:nvPr>
        </p:nvSpPr>
        <p:spPr/>
        <p:txBody>
          <a:bodyPr/>
          <a:lstStyle/>
          <a:p>
            <a:fld id="{A16CFAD1-D197-4A88-B173-A6412E995EE5}" type="slidenum">
              <a:rPr lang="en-GB"/>
              <a:t>58</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Interconnected block process, steps, infographic</a:t>
            </a:r>
          </a:p>
        </p:txBody>
      </p:sp>
      <p:sp>
        <p:nvSpPr>
          <p:cNvPr id="4" name="Slide Number Placeholder 3"/>
          <p:cNvSpPr>
            <a:spLocks noGrp="1"/>
          </p:cNvSpPr>
          <p:nvPr>
            <p:ph type="sldNum" sz="quarter" idx="5"/>
          </p:nvPr>
        </p:nvSpPr>
        <p:spPr/>
        <p:txBody>
          <a:bodyPr/>
          <a:lstStyle/>
          <a:p>
            <a:fld id="{A16CFAD1-D197-4A88-B173-A6412E995EE5}" type="slidenum">
              <a:rPr lang="en-GB"/>
              <a:pPr/>
              <a:t>59</a:t>
            </a:fld>
            <a:endParaRPr lang="en-GB"/>
          </a:p>
        </p:txBody>
      </p:sp>
    </p:spTree>
    <p:extLst>
      <p:ext uri="{BB962C8B-B14F-4D97-AF65-F5344CB8AC3E}">
        <p14:creationId xmlns:p14="http://schemas.microsoft.com/office/powerpoint/2010/main" val="29739213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dirty="0"/>
              <a:t>Process, picture accent list, timeline, infographic</a:t>
            </a:r>
          </a:p>
          <a:p>
            <a:endParaRPr lang="en-US" dirty="0"/>
          </a:p>
        </p:txBody>
      </p:sp>
      <p:sp>
        <p:nvSpPr>
          <p:cNvPr id="4" name="Slide Number Placeholder 3"/>
          <p:cNvSpPr>
            <a:spLocks noGrp="1"/>
          </p:cNvSpPr>
          <p:nvPr>
            <p:ph type="sldNum" sz="quarter" idx="5"/>
          </p:nvPr>
        </p:nvSpPr>
        <p:spPr/>
        <p:txBody>
          <a:bodyPr/>
          <a:lstStyle/>
          <a:p>
            <a:fld id="{A16CFAD1-D197-4A88-B173-A6412E995EE5}" type="slidenum">
              <a:rPr lang="en-GB"/>
              <a:t>60</a:t>
            </a:fld>
            <a:endParaRPr lang="en-GB"/>
          </a:p>
        </p:txBody>
      </p:sp>
    </p:spTree>
    <p:extLst>
      <p:ext uri="{BB962C8B-B14F-4D97-AF65-F5344CB8AC3E}">
        <p14:creationId xmlns:p14="http://schemas.microsoft.com/office/powerpoint/2010/main" val="13307920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dirty="0"/>
              <a:t>Process, picture accent list, timeline, infographic</a:t>
            </a:r>
          </a:p>
          <a:p>
            <a:endParaRPr lang="en-US" dirty="0"/>
          </a:p>
        </p:txBody>
      </p:sp>
      <p:sp>
        <p:nvSpPr>
          <p:cNvPr id="4" name="Slide Number Placeholder 3"/>
          <p:cNvSpPr>
            <a:spLocks noGrp="1"/>
          </p:cNvSpPr>
          <p:nvPr>
            <p:ph type="sldNum" sz="quarter" idx="5"/>
          </p:nvPr>
        </p:nvSpPr>
        <p:spPr/>
        <p:txBody>
          <a:bodyPr/>
          <a:lstStyle/>
          <a:p>
            <a:fld id="{A16CFAD1-D197-4A88-B173-A6412E995EE5}" type="slidenum">
              <a:rPr lang="en-GB"/>
              <a:t>61</a:t>
            </a:fld>
            <a:endParaRPr lang="en-GB"/>
          </a:p>
        </p:txBody>
      </p:sp>
    </p:spTree>
    <p:extLst>
      <p:ext uri="{BB962C8B-B14F-4D97-AF65-F5344CB8AC3E}">
        <p14:creationId xmlns:p14="http://schemas.microsoft.com/office/powerpoint/2010/main" val="6730846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dirty="0"/>
              <a:t>Process, picture accent list, timeline, infographic</a:t>
            </a:r>
          </a:p>
          <a:p>
            <a:endParaRPr lang="en-US" dirty="0"/>
          </a:p>
        </p:txBody>
      </p:sp>
      <p:sp>
        <p:nvSpPr>
          <p:cNvPr id="4" name="Slide Number Placeholder 3"/>
          <p:cNvSpPr>
            <a:spLocks noGrp="1"/>
          </p:cNvSpPr>
          <p:nvPr>
            <p:ph type="sldNum" sz="quarter" idx="5"/>
          </p:nvPr>
        </p:nvSpPr>
        <p:spPr/>
        <p:txBody>
          <a:bodyPr/>
          <a:lstStyle/>
          <a:p>
            <a:fld id="{A16CFAD1-D197-4A88-B173-A6412E995EE5}" type="slidenum">
              <a:rPr lang="en-GB"/>
              <a:t>62</a:t>
            </a:fld>
            <a:endParaRPr lang="en-GB"/>
          </a:p>
        </p:txBody>
      </p:sp>
    </p:spTree>
    <p:extLst>
      <p:ext uri="{BB962C8B-B14F-4D97-AF65-F5344CB8AC3E}">
        <p14:creationId xmlns:p14="http://schemas.microsoft.com/office/powerpoint/2010/main" val="27876506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A75543-48C5-4E78-EDFE-FD2AD0EB33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DE18B7-70D4-E8C7-BD2E-4C205E4125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298CF4-10B9-0274-10D4-7845502DF0C6}"/>
              </a:ext>
            </a:extLst>
          </p:cNvPr>
          <p:cNvSpPr>
            <a:spLocks noGrp="1"/>
          </p:cNvSpPr>
          <p:nvPr>
            <p:ph type="body" idx="1"/>
          </p:nvPr>
        </p:nvSpPr>
        <p:spPr/>
        <p:txBody>
          <a:bodyPr/>
          <a:lstStyle/>
          <a:p>
            <a:r>
              <a:rPr lang="en-US" dirty="0"/>
              <a:t>Hello and welcome to today’s session. </a:t>
            </a:r>
          </a:p>
          <a:p>
            <a:endParaRPr lang="en-US" dirty="0"/>
          </a:p>
          <a:p>
            <a:r>
              <a:rPr lang="en-US" dirty="0"/>
              <a:t>We’re very excited to share our Global Brand Campaign – Accelerate Your Success. </a:t>
            </a:r>
          </a:p>
          <a:p>
            <a:endParaRPr lang="en-US" dirty="0"/>
          </a:p>
          <a:p>
            <a:r>
              <a:rPr lang="en-US" dirty="0"/>
              <a:t>We’ll take some time today to talk through the new campaign, starting with an overview of what it is and why it works, before delving into how it comes to life.</a:t>
            </a:r>
            <a:endParaRPr lang="en-AU" dirty="0"/>
          </a:p>
          <a:p>
            <a:endParaRPr lang="en-CA" dirty="0"/>
          </a:p>
        </p:txBody>
      </p:sp>
      <p:sp>
        <p:nvSpPr>
          <p:cNvPr id="4" name="Slide Number Placeholder 3">
            <a:extLst>
              <a:ext uri="{FF2B5EF4-FFF2-40B4-BE49-F238E27FC236}">
                <a16:creationId xmlns:a16="http://schemas.microsoft.com/office/drawing/2014/main" id="{A5EC1BDC-E986-EEAC-272E-E3151EFDDBD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1000" b="0"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GB" sz="10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862203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Mission</a:t>
            </a:r>
          </a:p>
        </p:txBody>
      </p:sp>
      <p:sp>
        <p:nvSpPr>
          <p:cNvPr id="4" name="Slide Number Placeholder 3"/>
          <p:cNvSpPr>
            <a:spLocks noGrp="1"/>
          </p:cNvSpPr>
          <p:nvPr>
            <p:ph type="sldNum" sz="quarter" idx="5"/>
          </p:nvPr>
        </p:nvSpPr>
        <p:spPr/>
        <p:txBody>
          <a:bodyPr/>
          <a:lstStyle/>
          <a:p>
            <a:fld id="{CD5F0F36-C5ED-480A-829F-39EA9869774F}" type="slidenum">
              <a:rPr lang="en-US" smtClean="0"/>
              <a:t>3</a:t>
            </a:fld>
            <a:endParaRPr lang="en-US" dirty="0"/>
          </a:p>
        </p:txBody>
      </p:sp>
    </p:spTree>
    <p:extLst>
      <p:ext uri="{BB962C8B-B14F-4D97-AF65-F5344CB8AC3E}">
        <p14:creationId xmlns:p14="http://schemas.microsoft.com/office/powerpoint/2010/main" val="1490657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Mission</a:t>
            </a:r>
          </a:p>
        </p:txBody>
      </p:sp>
      <p:sp>
        <p:nvSpPr>
          <p:cNvPr id="4" name="Slide Number Placeholder 3"/>
          <p:cNvSpPr>
            <a:spLocks noGrp="1"/>
          </p:cNvSpPr>
          <p:nvPr>
            <p:ph type="sldNum" sz="quarter" idx="5"/>
          </p:nvPr>
        </p:nvSpPr>
        <p:spPr/>
        <p:txBody>
          <a:bodyPr/>
          <a:lstStyle/>
          <a:p>
            <a:fld id="{CD5F0F36-C5ED-480A-829F-39EA9869774F}" type="slidenum">
              <a:rPr lang="en-US" smtClean="0"/>
              <a:t>4</a:t>
            </a:fld>
            <a:endParaRPr lang="en-US" dirty="0"/>
          </a:p>
        </p:txBody>
      </p:sp>
    </p:spTree>
    <p:extLst>
      <p:ext uri="{BB962C8B-B14F-4D97-AF65-F5344CB8AC3E}">
        <p14:creationId xmlns:p14="http://schemas.microsoft.com/office/powerpoint/2010/main" val="7226881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Pie chart, chart with image and caption</a:t>
            </a:r>
          </a:p>
        </p:txBody>
      </p:sp>
      <p:sp>
        <p:nvSpPr>
          <p:cNvPr id="4" name="Slide Number Placeholder 3"/>
          <p:cNvSpPr>
            <a:spLocks noGrp="1"/>
          </p:cNvSpPr>
          <p:nvPr>
            <p:ph type="sldNum" sz="quarter" idx="5"/>
          </p:nvPr>
        </p:nvSpPr>
        <p:spPr/>
        <p:txBody>
          <a:bodyPr/>
          <a:lstStyle/>
          <a:p>
            <a:fld id="{A16CFAD1-D197-4A88-B173-A6412E995EE5}" type="slidenum">
              <a:rPr lang="en-GB"/>
              <a:t>5</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dirty="0"/>
              <a:t>Process, text cycle, timeline, infographic</a:t>
            </a:r>
          </a:p>
          <a:p>
            <a:endParaRPr lang="en-US" dirty="0"/>
          </a:p>
        </p:txBody>
      </p:sp>
      <p:sp>
        <p:nvSpPr>
          <p:cNvPr id="4" name="Slide Number Placeholder 3"/>
          <p:cNvSpPr>
            <a:spLocks noGrp="1"/>
          </p:cNvSpPr>
          <p:nvPr>
            <p:ph type="sldNum" sz="quarter" idx="5"/>
          </p:nvPr>
        </p:nvSpPr>
        <p:spPr/>
        <p:txBody>
          <a:bodyPr/>
          <a:lstStyle/>
          <a:p>
            <a:fld id="{A16CFAD1-D197-4A88-B173-A6412E995EE5}" type="slidenum">
              <a:rPr lang="en-GB"/>
              <a:t>24</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dirty="0"/>
              <a:t>Process, text cycle, timeline, infographic</a:t>
            </a:r>
          </a:p>
          <a:p>
            <a:endParaRPr lang="en-US" dirty="0"/>
          </a:p>
        </p:txBody>
      </p:sp>
      <p:sp>
        <p:nvSpPr>
          <p:cNvPr id="4" name="Slide Number Placeholder 3"/>
          <p:cNvSpPr>
            <a:spLocks noGrp="1"/>
          </p:cNvSpPr>
          <p:nvPr>
            <p:ph type="sldNum" sz="quarter" idx="5"/>
          </p:nvPr>
        </p:nvSpPr>
        <p:spPr/>
        <p:txBody>
          <a:bodyPr/>
          <a:lstStyle/>
          <a:p>
            <a:fld id="{A16CFAD1-D197-4A88-B173-A6412E995EE5}" type="slidenum">
              <a:rPr lang="en-GB"/>
              <a:t>26</a:t>
            </a:fld>
            <a:endParaRPr lang="en-GB"/>
          </a:p>
        </p:txBody>
      </p:sp>
    </p:spTree>
    <p:extLst>
      <p:ext uri="{BB962C8B-B14F-4D97-AF65-F5344CB8AC3E}">
        <p14:creationId xmlns:p14="http://schemas.microsoft.com/office/powerpoint/2010/main" val="2701757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dirty="0"/>
              <a:t>Process, list, picture accent table, infographic</a:t>
            </a:r>
          </a:p>
        </p:txBody>
      </p:sp>
      <p:sp>
        <p:nvSpPr>
          <p:cNvPr id="4" name="Slide Number Placeholder 3"/>
          <p:cNvSpPr>
            <a:spLocks noGrp="1"/>
          </p:cNvSpPr>
          <p:nvPr>
            <p:ph type="sldNum" sz="quarter" idx="5"/>
          </p:nvPr>
        </p:nvSpPr>
        <p:spPr/>
        <p:txBody>
          <a:bodyPr/>
          <a:lstStyle/>
          <a:p>
            <a:fld id="{A16CFAD1-D197-4A88-B173-A6412E995EE5}" type="slidenum">
              <a:rPr lang="en-GB"/>
              <a:t>27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Pie chart, chart with image and caption</a:t>
            </a:r>
          </a:p>
        </p:txBody>
      </p:sp>
      <p:sp>
        <p:nvSpPr>
          <p:cNvPr id="4" name="Slide Number Placeholder 3"/>
          <p:cNvSpPr>
            <a:spLocks noGrp="1"/>
          </p:cNvSpPr>
          <p:nvPr>
            <p:ph type="sldNum" sz="quarter" idx="5"/>
          </p:nvPr>
        </p:nvSpPr>
        <p:spPr/>
        <p:txBody>
          <a:bodyPr/>
          <a:lstStyle/>
          <a:p>
            <a:fld id="{A16CFAD1-D197-4A88-B173-A6412E995EE5}" type="slidenum">
              <a:rPr lang="en-GB"/>
              <a:t>31</a:t>
            </a:fld>
            <a:endParaRPr lang="en-GB"/>
          </a:p>
        </p:txBody>
      </p:sp>
    </p:spTree>
    <p:extLst>
      <p:ext uri="{BB962C8B-B14F-4D97-AF65-F5344CB8AC3E}">
        <p14:creationId xmlns:p14="http://schemas.microsoft.com/office/powerpoint/2010/main" val="3640826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Waterfall, chart with image and text</a:t>
            </a:r>
          </a:p>
        </p:txBody>
      </p:sp>
      <p:sp>
        <p:nvSpPr>
          <p:cNvPr id="4" name="Slide Number Placeholder 3"/>
          <p:cNvSpPr>
            <a:spLocks noGrp="1"/>
          </p:cNvSpPr>
          <p:nvPr>
            <p:ph type="sldNum" sz="quarter" idx="5"/>
          </p:nvPr>
        </p:nvSpPr>
        <p:spPr/>
        <p:txBody>
          <a:bodyPr/>
          <a:lstStyle/>
          <a:p>
            <a:fld id="{A16CFAD1-D197-4A88-B173-A6412E995EE5}" type="slidenum">
              <a:rPr lang="en-GB"/>
              <a:t>34</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1.svg"/><Relationship Id="rId4" Type="http://schemas.openxmlformats.org/officeDocument/2006/relationships/image" Target="../media/image20.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A">
    <p:bg>
      <p:bgPr>
        <a:solidFill>
          <a:schemeClr val="bg1"/>
        </a:solidFill>
        <a:effectLst/>
      </p:bgPr>
    </p:bg>
    <p:spTree>
      <p:nvGrpSpPr>
        <p:cNvPr id="1" name=""/>
        <p:cNvGrpSpPr/>
        <p:nvPr/>
      </p:nvGrpSpPr>
      <p:grpSpPr>
        <a:xfrm>
          <a:off x="0" y="0"/>
          <a:ext cx="0" cy="0"/>
          <a:chOff x="0" y="0"/>
          <a:chExt cx="0" cy="0"/>
        </a:xfrm>
      </p:grpSpPr>
      <p:sp>
        <p:nvSpPr>
          <p:cNvPr id="42" name="Picture Placeholder 41" descr="{&quot;templafy&quot;:{&quot;type&quot;:&quot;text&quot;,&quot;binding&quot;:&quot;{{Translate(\&quot;ClicktoaddimagefromTemplafy\&quot;)}}&quot;}}">
            <a:extLst>
              <a:ext uri="{FF2B5EF4-FFF2-40B4-BE49-F238E27FC236}">
                <a16:creationId xmlns:a16="http://schemas.microsoft.com/office/drawing/2014/main" id="{04E91EB5-5D89-4D35-A466-03BCDF9879F5}"/>
              </a:ext>
            </a:extLst>
          </p:cNvPr>
          <p:cNvSpPr>
            <a:spLocks noGrp="1"/>
          </p:cNvSpPr>
          <p:nvPr>
            <p:ph type="pic" sz="quarter" idx="13" hasCustomPrompt="1"/>
          </p:nvPr>
        </p:nvSpPr>
        <p:spPr>
          <a:xfrm>
            <a:off x="6350" y="0"/>
            <a:ext cx="12192001" cy="6858000"/>
          </a:xfrm>
          <a:custGeom>
            <a:avLst/>
            <a:gdLst>
              <a:gd name="connsiteX0" fmla="*/ 315784 w 12191999"/>
              <a:gd name="connsiteY0" fmla="*/ 5769768 h 6858000"/>
              <a:gd name="connsiteX1" fmla="*/ 315784 w 12191999"/>
              <a:gd name="connsiteY1" fmla="*/ 6543768 h 6858000"/>
              <a:gd name="connsiteX2" fmla="*/ 320399 w 12191999"/>
              <a:gd name="connsiteY2" fmla="*/ 6543768 h 6858000"/>
              <a:gd name="connsiteX3" fmla="*/ 320399 w 12191999"/>
              <a:gd name="connsiteY3" fmla="*/ 6544699 h 6858000"/>
              <a:gd name="connsiteX4" fmla="*/ 608399 w 12191999"/>
              <a:gd name="connsiteY4" fmla="*/ 6544699 h 6858000"/>
              <a:gd name="connsiteX5" fmla="*/ 608399 w 12191999"/>
              <a:gd name="connsiteY5" fmla="*/ 6530299 h 6858000"/>
              <a:gd name="connsiteX6" fmla="*/ 330184 w 12191999"/>
              <a:gd name="connsiteY6" fmla="*/ 6530299 h 6858000"/>
              <a:gd name="connsiteX7" fmla="*/ 330184 w 12191999"/>
              <a:gd name="connsiteY7" fmla="*/ 5769768 h 6858000"/>
              <a:gd name="connsiteX8" fmla="*/ 10692774 w 12191999"/>
              <a:gd name="connsiteY8" fmla="*/ 311072 h 6858000"/>
              <a:gd name="connsiteX9" fmla="*/ 10617198 w 12191999"/>
              <a:gd name="connsiteY9" fmla="*/ 386648 h 6858000"/>
              <a:gd name="connsiteX10" fmla="*/ 10617198 w 12191999"/>
              <a:gd name="connsiteY10" fmla="*/ 960380 h 6858000"/>
              <a:gd name="connsiteX11" fmla="*/ 10692774 w 12191999"/>
              <a:gd name="connsiteY11" fmla="*/ 1035956 h 6858000"/>
              <a:gd name="connsiteX12" fmla="*/ 11813404 w 12191999"/>
              <a:gd name="connsiteY12" fmla="*/ 1035956 h 6858000"/>
              <a:gd name="connsiteX13" fmla="*/ 11888980 w 12191999"/>
              <a:gd name="connsiteY13" fmla="*/ 960380 h 6858000"/>
              <a:gd name="connsiteX14" fmla="*/ 11888980 w 12191999"/>
              <a:gd name="connsiteY14" fmla="*/ 386648 h 6858000"/>
              <a:gd name="connsiteX15" fmla="*/ 11813404 w 12191999"/>
              <a:gd name="connsiteY15" fmla="*/ 311072 h 6858000"/>
              <a:gd name="connsiteX16" fmla="*/ 0 w 12191999"/>
              <a:gd name="connsiteY16" fmla="*/ 0 h 6858000"/>
              <a:gd name="connsiteX17" fmla="*/ 312254 w 12191999"/>
              <a:gd name="connsiteY17" fmla="*/ 0 h 6858000"/>
              <a:gd name="connsiteX18" fmla="*/ 312254 w 12191999"/>
              <a:gd name="connsiteY18" fmla="*/ 1116000 h 6858000"/>
              <a:gd name="connsiteX19" fmla="*/ 328129 w 12191999"/>
              <a:gd name="connsiteY19" fmla="*/ 1116000 h 6858000"/>
              <a:gd name="connsiteX20" fmla="*/ 328129 w 12191999"/>
              <a:gd name="connsiteY20" fmla="*/ 0 h 6858000"/>
              <a:gd name="connsiteX21" fmla="*/ 12191999 w 12191999"/>
              <a:gd name="connsiteY21" fmla="*/ 0 h 6858000"/>
              <a:gd name="connsiteX22" fmla="*/ 12191999 w 12191999"/>
              <a:gd name="connsiteY22" fmla="*/ 6531379 h 6858000"/>
              <a:gd name="connsiteX23" fmla="*/ 2482800 w 12191999"/>
              <a:gd name="connsiteY23" fmla="*/ 6531379 h 6858000"/>
              <a:gd name="connsiteX24" fmla="*/ 2482800 w 12191999"/>
              <a:gd name="connsiteY24" fmla="*/ 6545779 h 6858000"/>
              <a:gd name="connsiteX25" fmla="*/ 12191999 w 12191999"/>
              <a:gd name="connsiteY25" fmla="*/ 6545779 h 6858000"/>
              <a:gd name="connsiteX26" fmla="*/ 12191999 w 12191999"/>
              <a:gd name="connsiteY26" fmla="*/ 6858000 h 6858000"/>
              <a:gd name="connsiteX27" fmla="*/ 0 w 12191999"/>
              <a:gd name="connsiteY27" fmla="*/ 6858000 h 6858000"/>
              <a:gd name="connsiteX28" fmla="*/ 0 w 12191999"/>
              <a:gd name="connsiteY28" fmla="*/ 5558975 h 6858000"/>
              <a:gd name="connsiteX29" fmla="*/ 5780477 w 12191999"/>
              <a:gd name="connsiteY29" fmla="*/ 5558975 h 6858000"/>
              <a:gd name="connsiteX30" fmla="*/ 5780477 w 12191999"/>
              <a:gd name="connsiteY30" fmla="*/ 5342400 h 6858000"/>
              <a:gd name="connsiteX31" fmla="*/ 5986803 w 12191999"/>
              <a:gd name="connsiteY31" fmla="*/ 5342400 h 6858000"/>
              <a:gd name="connsiteX32" fmla="*/ 5986803 w 12191999"/>
              <a:gd name="connsiteY32" fmla="*/ 1317600 h 6858000"/>
              <a:gd name="connsiteX33" fmla="*/ 0 w 12191999"/>
              <a:gd name="connsiteY33" fmla="*/ 13176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2191999" h="6858000">
                <a:moveTo>
                  <a:pt x="315784" y="5769768"/>
                </a:moveTo>
                <a:lnTo>
                  <a:pt x="315784" y="6543768"/>
                </a:lnTo>
                <a:lnTo>
                  <a:pt x="320399" y="6543768"/>
                </a:lnTo>
                <a:lnTo>
                  <a:pt x="320399" y="6544699"/>
                </a:lnTo>
                <a:lnTo>
                  <a:pt x="608399" y="6544699"/>
                </a:lnTo>
                <a:lnTo>
                  <a:pt x="608399" y="6530299"/>
                </a:lnTo>
                <a:lnTo>
                  <a:pt x="330184" y="6530299"/>
                </a:lnTo>
                <a:lnTo>
                  <a:pt x="330184" y="5769768"/>
                </a:lnTo>
                <a:close/>
                <a:moveTo>
                  <a:pt x="10692774" y="311072"/>
                </a:moveTo>
                <a:cubicBezTo>
                  <a:pt x="10651035" y="311072"/>
                  <a:pt x="10617198" y="344909"/>
                  <a:pt x="10617198" y="386648"/>
                </a:cubicBezTo>
                <a:lnTo>
                  <a:pt x="10617198" y="960380"/>
                </a:lnTo>
                <a:cubicBezTo>
                  <a:pt x="10617198" y="1002119"/>
                  <a:pt x="10651035" y="1035956"/>
                  <a:pt x="10692774" y="1035956"/>
                </a:cubicBezTo>
                <a:lnTo>
                  <a:pt x="11813404" y="1035956"/>
                </a:lnTo>
                <a:cubicBezTo>
                  <a:pt x="11855143" y="1035956"/>
                  <a:pt x="11888980" y="1002119"/>
                  <a:pt x="11888980" y="960380"/>
                </a:cubicBezTo>
                <a:lnTo>
                  <a:pt x="11888980" y="386648"/>
                </a:lnTo>
                <a:cubicBezTo>
                  <a:pt x="11888980" y="344909"/>
                  <a:pt x="11855143" y="311072"/>
                  <a:pt x="11813404" y="311072"/>
                </a:cubicBezTo>
                <a:close/>
                <a:moveTo>
                  <a:pt x="0" y="0"/>
                </a:moveTo>
                <a:lnTo>
                  <a:pt x="312254" y="0"/>
                </a:lnTo>
                <a:lnTo>
                  <a:pt x="312254" y="1116000"/>
                </a:lnTo>
                <a:lnTo>
                  <a:pt x="328129" y="1116000"/>
                </a:lnTo>
                <a:lnTo>
                  <a:pt x="328129" y="0"/>
                </a:lnTo>
                <a:lnTo>
                  <a:pt x="12191999" y="0"/>
                </a:lnTo>
                <a:lnTo>
                  <a:pt x="12191999" y="6531379"/>
                </a:lnTo>
                <a:lnTo>
                  <a:pt x="2482800" y="6531379"/>
                </a:lnTo>
                <a:lnTo>
                  <a:pt x="2482800" y="6545779"/>
                </a:lnTo>
                <a:lnTo>
                  <a:pt x="12191999" y="6545779"/>
                </a:lnTo>
                <a:lnTo>
                  <a:pt x="12191999" y="6858000"/>
                </a:lnTo>
                <a:lnTo>
                  <a:pt x="0" y="6858000"/>
                </a:lnTo>
                <a:lnTo>
                  <a:pt x="0" y="5558975"/>
                </a:lnTo>
                <a:lnTo>
                  <a:pt x="5780477" y="5558975"/>
                </a:lnTo>
                <a:lnTo>
                  <a:pt x="5780477" y="5342400"/>
                </a:lnTo>
                <a:lnTo>
                  <a:pt x="5986803" y="5342400"/>
                </a:lnTo>
                <a:lnTo>
                  <a:pt x="5986803" y="1317600"/>
                </a:lnTo>
                <a:lnTo>
                  <a:pt x="0" y="1317600"/>
                </a:lnTo>
                <a:close/>
              </a:path>
            </a:pathLst>
          </a:custGeom>
          <a:solidFill>
            <a:schemeClr val="bg2"/>
          </a:solidFill>
        </p:spPr>
        <p:txBody>
          <a:bodyPr wrap="square" tIns="72000">
            <a:noAutofit/>
          </a:bodyPr>
          <a:lstStyle>
            <a:lvl1pPr marL="0" marR="0" indent="0" algn="ctr" defTabSz="914400" rtl="0" eaLnBrk="1" fontAlgn="auto" latinLnBrk="0" hangingPunct="1">
              <a:lnSpc>
                <a:spcPct val="100000"/>
              </a:lnSpc>
              <a:spcBef>
                <a:spcPts val="300"/>
              </a:spcBef>
              <a:spcAft>
                <a:spcPts val="600"/>
              </a:spcAft>
              <a:buClrTx/>
              <a:buSzTx/>
              <a:buFont typeface="Arial" panose="020B0604020202020204" pitchFamily="34" charset="0"/>
              <a:buNone/>
              <a:tabLst/>
              <a:defRPr>
                <a:solidFill>
                  <a:schemeClr val="bg1"/>
                </a:solidFill>
              </a:defRPr>
            </a:lvl1pPr>
          </a:lstStyle>
          <a:p>
            <a:pPr marL="0" marR="0" lvl="0" indent="0" algn="ctr" defTabSz="914400" rtl="0" eaLnBrk="1" fontAlgn="auto" latinLnBrk="0" hangingPunct="1">
              <a:lnSpc>
                <a:spcPct val="100000"/>
              </a:lnSpc>
              <a:spcBef>
                <a:spcPts val="300"/>
              </a:spcBef>
              <a:spcAft>
                <a:spcPts val="600"/>
              </a:spcAft>
              <a:buClrTx/>
              <a:buSzTx/>
              <a:buFont typeface="Arial" panose="020B0604020202020204" pitchFamily="34" charset="0"/>
              <a:buNone/>
              <a:tabLst/>
              <a:defRPr/>
            </a:pPr>
            <a:r>
              <a:rPr lang="en-US" dirty="0"/>
              <a:t>Click here and add image from Templafy</a:t>
            </a:r>
          </a:p>
        </p:txBody>
      </p:sp>
      <p:sp>
        <p:nvSpPr>
          <p:cNvPr id="19" name="Freeform: Shape 18">
            <a:extLst>
              <a:ext uri="{FF2B5EF4-FFF2-40B4-BE49-F238E27FC236}">
                <a16:creationId xmlns:a16="http://schemas.microsoft.com/office/drawing/2014/main" id="{BE1CF834-FC02-444D-BE8A-776D0DB5691C}"/>
              </a:ext>
            </a:extLst>
          </p:cNvPr>
          <p:cNvSpPr/>
          <p:nvPr userDrawn="1"/>
        </p:nvSpPr>
        <p:spPr>
          <a:xfrm>
            <a:off x="6350" y="1321723"/>
            <a:ext cx="5986800" cy="4066103"/>
          </a:xfrm>
          <a:custGeom>
            <a:avLst/>
            <a:gdLst>
              <a:gd name="connsiteX0" fmla="*/ 0 w 5986800"/>
              <a:gd name="connsiteY0" fmla="*/ 0 h 4066103"/>
              <a:gd name="connsiteX1" fmla="*/ 5986800 w 5986800"/>
              <a:gd name="connsiteY1" fmla="*/ 0 h 4066103"/>
              <a:gd name="connsiteX2" fmla="*/ 5986800 w 5986800"/>
              <a:gd name="connsiteY2" fmla="*/ 1117006 h 4066103"/>
              <a:gd name="connsiteX3" fmla="*/ 5986800 w 5986800"/>
              <a:gd name="connsiteY3" fmla="*/ 2949097 h 4066103"/>
              <a:gd name="connsiteX4" fmla="*/ 5986800 w 5986800"/>
              <a:gd name="connsiteY4" fmla="*/ 4066103 h 4066103"/>
              <a:gd name="connsiteX5" fmla="*/ 5781600 w 5986800"/>
              <a:gd name="connsiteY5" fmla="*/ 4066103 h 4066103"/>
              <a:gd name="connsiteX6" fmla="*/ 5781600 w 5986800"/>
              <a:gd name="connsiteY6" fmla="*/ 2949600 h 4066103"/>
              <a:gd name="connsiteX7" fmla="*/ 5776530 w 5986800"/>
              <a:gd name="connsiteY7" fmla="*/ 2949600 h 4066103"/>
              <a:gd name="connsiteX8" fmla="*/ 5776530 w 5986800"/>
              <a:gd name="connsiteY8" fmla="*/ 2949097 h 4066103"/>
              <a:gd name="connsiteX9" fmla="*/ 0 w 5986800"/>
              <a:gd name="connsiteY9" fmla="*/ 2949097 h 4066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86800" h="4066103">
                <a:moveTo>
                  <a:pt x="0" y="0"/>
                </a:moveTo>
                <a:lnTo>
                  <a:pt x="5986800" y="0"/>
                </a:lnTo>
                <a:lnTo>
                  <a:pt x="5986800" y="1117006"/>
                </a:lnTo>
                <a:lnTo>
                  <a:pt x="5986800" y="2949097"/>
                </a:lnTo>
                <a:lnTo>
                  <a:pt x="5986800" y="4066103"/>
                </a:lnTo>
                <a:lnTo>
                  <a:pt x="5781600" y="4066103"/>
                </a:lnTo>
                <a:lnTo>
                  <a:pt x="5781600" y="2949600"/>
                </a:lnTo>
                <a:lnTo>
                  <a:pt x="5776530" y="2949600"/>
                </a:lnTo>
                <a:lnTo>
                  <a:pt x="5776530" y="2949097"/>
                </a:lnTo>
                <a:lnTo>
                  <a:pt x="0" y="2949097"/>
                </a:lnTo>
                <a:close/>
              </a:path>
            </a:pathLst>
          </a:cu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29" name="Text Placeholder 28">
            <a:extLst>
              <a:ext uri="{FF2B5EF4-FFF2-40B4-BE49-F238E27FC236}">
                <a16:creationId xmlns:a16="http://schemas.microsoft.com/office/drawing/2014/main" id="{5E402472-E597-495E-BF52-A5E9621E0CFA}"/>
              </a:ext>
            </a:extLst>
          </p:cNvPr>
          <p:cNvSpPr>
            <a:spLocks noGrp="1"/>
          </p:cNvSpPr>
          <p:nvPr>
            <p:ph type="body" sz="quarter" idx="14"/>
          </p:nvPr>
        </p:nvSpPr>
        <p:spPr>
          <a:xfrm>
            <a:off x="614691" y="6370549"/>
            <a:ext cx="1844833" cy="361550"/>
          </a:xfr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marL="0" indent="0">
              <a:buNone/>
              <a:defRPr sz="100">
                <a:noFill/>
              </a:defRPr>
            </a:lvl1pPr>
          </a:lstStyle>
          <a:p>
            <a:pPr lvl="0"/>
            <a:r>
              <a:rPr lang="en-US" dirty="0"/>
              <a:t>Click to edit Master text styles</a:t>
            </a:r>
          </a:p>
        </p:txBody>
      </p:sp>
      <p:pic>
        <p:nvPicPr>
          <p:cNvPr id="43" name="Picture 42" descr="A close up of a sign&#10;&#10;Description automatically generated">
            <a:extLst>
              <a:ext uri="{FF2B5EF4-FFF2-40B4-BE49-F238E27FC236}">
                <a16:creationId xmlns:a16="http://schemas.microsoft.com/office/drawing/2014/main" id="{74C85EE8-6C66-4F5C-81AC-6564D686E15E}"/>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617200" y="311072"/>
            <a:ext cx="1271783" cy="724884"/>
          </a:xfrm>
          <a:prstGeom prst="rect">
            <a:avLst/>
          </a:prstGeom>
        </p:spPr>
      </p:pic>
      <p:sp>
        <p:nvSpPr>
          <p:cNvPr id="11" name="date" descr="{&quot;templafy&quot;:{&quot;binding&quot;:&quot;Form.Date&quot;,&quot;format&quot;:&quot;{{DateFormats.GeneralDate}}&quot;,&quot;type&quot;:&quot;date&quot;}}" title="Form.Date">
            <a:extLst>
              <a:ext uri="{FF2B5EF4-FFF2-40B4-BE49-F238E27FC236}">
                <a16:creationId xmlns:a16="http://schemas.microsoft.com/office/drawing/2014/main" id="{D3E86DBF-1CBA-412E-9F16-C01F32DF081A}"/>
              </a:ext>
            </a:extLst>
          </p:cNvPr>
          <p:cNvSpPr txBox="1"/>
          <p:nvPr userDrawn="1"/>
        </p:nvSpPr>
        <p:spPr>
          <a:xfrm>
            <a:off x="648205" y="4513924"/>
            <a:ext cx="4863503" cy="246221"/>
          </a:xfrm>
          <a:prstGeom prst="rect">
            <a:avLst/>
          </a:prstGeom>
          <a:noFill/>
        </p:spPr>
        <p:txBody>
          <a:bodyPr wrap="square" lIns="0" tIns="0" rIns="0" bIns="0" rtlCol="0">
            <a:spAutoFit/>
          </a:bodyPr>
          <a:lstStyle/>
          <a:p>
            <a:endParaRPr lang="en-US" sz="1600" b="1" dirty="0">
              <a:solidFill>
                <a:schemeClr val="tx2"/>
              </a:solidFill>
              <a:latin typeface="+mn-lt"/>
            </a:endParaRPr>
          </a:p>
        </p:txBody>
      </p:sp>
      <p:sp>
        <p:nvSpPr>
          <p:cNvPr id="4" name="Text Placeholder 3" descr="{&quot;templafy&quot;:{&quot;type&quot;:&quot;text&quot;,&quot;binding&quot;:&quot;{{Translate(\&quot;Presentedto\&quot;)}}&quot;}}">
            <a:extLst>
              <a:ext uri="{FF2B5EF4-FFF2-40B4-BE49-F238E27FC236}">
                <a16:creationId xmlns:a16="http://schemas.microsoft.com/office/drawing/2014/main" id="{345010C0-D821-4BD3-A937-548F49F8A7DC}"/>
              </a:ext>
            </a:extLst>
          </p:cNvPr>
          <p:cNvSpPr>
            <a:spLocks noGrp="1"/>
          </p:cNvSpPr>
          <p:nvPr>
            <p:ph type="body" sz="quarter" idx="15" hasCustomPrompt="1"/>
          </p:nvPr>
        </p:nvSpPr>
        <p:spPr>
          <a:xfrm>
            <a:off x="647700" y="4760145"/>
            <a:ext cx="4864100" cy="246221"/>
          </a:xfrm>
        </p:spPr>
        <p:txBody>
          <a:bodyPr/>
          <a:lstStyle>
            <a:lvl1pPr marL="0" indent="0">
              <a:buNone/>
              <a:defRPr>
                <a:solidFill>
                  <a:schemeClr val="tx2"/>
                </a:solidFill>
              </a:defRPr>
            </a:lvl1pPr>
          </a:lstStyle>
          <a:p>
            <a:pPr lvl="0"/>
            <a:r>
              <a:rPr lang="en-US" dirty="0"/>
              <a:t>Presented to:</a:t>
            </a:r>
          </a:p>
        </p:txBody>
      </p:sp>
      <p:sp>
        <p:nvSpPr>
          <p:cNvPr id="16" name="Text Placeholder 3" descr="{&quot;templafy&quot;:{&quot;type&quot;:&quot;text&quot;,&quot;binding&quot;:&quot;{{Translate(\&quot;Presentedby\&quot;)}}&quot;}}">
            <a:extLst>
              <a:ext uri="{FF2B5EF4-FFF2-40B4-BE49-F238E27FC236}">
                <a16:creationId xmlns:a16="http://schemas.microsoft.com/office/drawing/2014/main" id="{301EB625-C77C-44CF-9F22-69F0943C7AF0}"/>
              </a:ext>
            </a:extLst>
          </p:cNvPr>
          <p:cNvSpPr>
            <a:spLocks noGrp="1"/>
          </p:cNvSpPr>
          <p:nvPr>
            <p:ph type="body" sz="quarter" idx="16" hasCustomPrompt="1"/>
          </p:nvPr>
        </p:nvSpPr>
        <p:spPr>
          <a:xfrm>
            <a:off x="647700" y="5003648"/>
            <a:ext cx="4864100" cy="242887"/>
          </a:xfrm>
        </p:spPr>
        <p:txBody>
          <a:bodyPr/>
          <a:lstStyle>
            <a:lvl1pPr marL="0" indent="0">
              <a:buNone/>
              <a:defRPr>
                <a:solidFill>
                  <a:schemeClr val="tx2"/>
                </a:solidFill>
              </a:defRPr>
            </a:lvl1pPr>
          </a:lstStyle>
          <a:p>
            <a:pPr lvl="0"/>
            <a:r>
              <a:rPr lang="en-US" dirty="0"/>
              <a:t>Presented by:</a:t>
            </a:r>
          </a:p>
        </p:txBody>
      </p:sp>
      <p:sp>
        <p:nvSpPr>
          <p:cNvPr id="2" name="Title 5" descr="{&quot;templafy&quot;:{&quot;type&quot;:&quot;text&quot;,&quot;binding&quot;:&quot;{{Translate(\&quot;Clicktoaddtitle\&quot;)}}&quot;}}">
            <a:extLst>
              <a:ext uri="{FF2B5EF4-FFF2-40B4-BE49-F238E27FC236}">
                <a16:creationId xmlns:a16="http://schemas.microsoft.com/office/drawing/2014/main" id="{3C75BDEE-C18D-677F-2B1B-5D4355273358}"/>
              </a:ext>
            </a:extLst>
          </p:cNvPr>
          <p:cNvSpPr>
            <a:spLocks noGrp="1"/>
          </p:cNvSpPr>
          <p:nvPr>
            <p:ph type="title" hasCustomPrompt="1"/>
          </p:nvPr>
        </p:nvSpPr>
        <p:spPr>
          <a:xfrm>
            <a:off x="647851" y="2830845"/>
            <a:ext cx="5108633" cy="826364"/>
          </a:xfrm>
        </p:spPr>
        <p:txBody>
          <a:bodyPr anchor="b"/>
          <a:lstStyle>
            <a:lvl1pPr>
              <a:defRPr>
                <a:solidFill>
                  <a:schemeClr val="bg1"/>
                </a:solidFill>
              </a:defRPr>
            </a:lvl1pPr>
          </a:lstStyle>
          <a:p>
            <a:r>
              <a:rPr lang="en-US" dirty="0"/>
              <a:t>Click to add title</a:t>
            </a:r>
          </a:p>
        </p:txBody>
      </p:sp>
      <p:sp>
        <p:nvSpPr>
          <p:cNvPr id="3" name="Text Placeholder 4" descr="{&quot;templafy&quot;:{&quot;type&quot;:&quot;text&quot;,&quot;binding&quot;:&quot;{{Translate(\&quot;Clicktoaddsubtitle\&quot;)}}&quot;}}">
            <a:extLst>
              <a:ext uri="{FF2B5EF4-FFF2-40B4-BE49-F238E27FC236}">
                <a16:creationId xmlns:a16="http://schemas.microsoft.com/office/drawing/2014/main" id="{9066AE7E-84A9-7804-1AD6-D2A03478987F}"/>
              </a:ext>
            </a:extLst>
          </p:cNvPr>
          <p:cNvSpPr>
            <a:spLocks noGrp="1"/>
          </p:cNvSpPr>
          <p:nvPr>
            <p:ph type="body" sz="quarter" idx="18" hasCustomPrompt="1"/>
          </p:nvPr>
        </p:nvSpPr>
        <p:spPr>
          <a:xfrm>
            <a:off x="647700" y="2470269"/>
            <a:ext cx="5108933" cy="333258"/>
          </a:xfrm>
        </p:spPr>
        <p:txBody>
          <a:bodyPr tIns="91440" anchor="t"/>
          <a:lstStyle>
            <a:lvl1pPr marL="0" indent="0">
              <a:buNone/>
              <a:defRPr sz="1400" spc="300">
                <a:solidFill>
                  <a:schemeClr val="accent3"/>
                </a:solidFill>
                <a:latin typeface="+mn-lt"/>
              </a:defRPr>
            </a:lvl1pPr>
          </a:lstStyle>
          <a:p>
            <a:pPr lvl="7"/>
            <a:r>
              <a:rPr lang="en-US" dirty="0"/>
              <a:t>CLICK TO ADD SUBTITLE</a:t>
            </a:r>
          </a:p>
        </p:txBody>
      </p:sp>
    </p:spTree>
    <p:extLst>
      <p:ext uri="{BB962C8B-B14F-4D97-AF65-F5344CB8AC3E}">
        <p14:creationId xmlns:p14="http://schemas.microsoft.com/office/powerpoint/2010/main" val="8605150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64EBE7A6-B567-41BB-8FC5-4D7E50C44BA8}"/>
              </a:ext>
            </a:extLst>
          </p:cNvPr>
          <p:cNvSpPr>
            <a:spLocks noGrp="1"/>
          </p:cNvSpPr>
          <p:nvPr>
            <p:ph type="ftr" sz="quarter" idx="11"/>
          </p:nvPr>
        </p:nvSpPr>
        <p:spPr/>
        <p:txBody>
          <a:bodyPr/>
          <a:lstStyle/>
          <a:p>
            <a:r>
              <a:rPr lang="en-US" dirty="0"/>
              <a:t>Colliers</a:t>
            </a:r>
          </a:p>
        </p:txBody>
      </p:sp>
      <p:sp>
        <p:nvSpPr>
          <p:cNvPr id="9" name="Slide Number Placeholder 8">
            <a:extLst>
              <a:ext uri="{FF2B5EF4-FFF2-40B4-BE49-F238E27FC236}">
                <a16:creationId xmlns:a16="http://schemas.microsoft.com/office/drawing/2014/main" id="{F4B48C20-C4DC-46ED-A7E0-2854CD88A8CD}"/>
              </a:ext>
            </a:extLst>
          </p:cNvPr>
          <p:cNvSpPr>
            <a:spLocks noGrp="1"/>
          </p:cNvSpPr>
          <p:nvPr>
            <p:ph type="sldNum" sz="quarter" idx="12"/>
          </p:nvPr>
        </p:nvSpPr>
        <p:spPr/>
        <p:txBody>
          <a:bodyPr/>
          <a:lstStyle/>
          <a:p>
            <a:fld id="{23AA811B-2EBD-4900-905E-5BE206449611}" type="slidenum">
              <a:rPr lang="en-US" smtClean="0"/>
              <a:pPr/>
              <a:t>‹#›</a:t>
            </a:fld>
            <a:endParaRPr lang="en-US" dirty="0"/>
          </a:p>
        </p:txBody>
      </p:sp>
      <p:sp>
        <p:nvSpPr>
          <p:cNvPr id="4" name="Title 1" descr="{&quot;templafy&quot;:{&quot;type&quot;:&quot;text&quot;,&quot;binding&quot;:&quot;{{Translate(\&quot;Clicktoaddagenda\&quot;)}}&quot;}}">
            <a:extLst>
              <a:ext uri="{FF2B5EF4-FFF2-40B4-BE49-F238E27FC236}">
                <a16:creationId xmlns:a16="http://schemas.microsoft.com/office/drawing/2014/main" id="{5ED1672F-F751-BCC9-9035-BBBCC836869E}"/>
              </a:ext>
            </a:extLst>
          </p:cNvPr>
          <p:cNvSpPr>
            <a:spLocks noGrp="1"/>
          </p:cNvSpPr>
          <p:nvPr>
            <p:ph type="title" hasCustomPrompt="1"/>
          </p:nvPr>
        </p:nvSpPr>
        <p:spPr>
          <a:xfrm>
            <a:off x="650400" y="637412"/>
            <a:ext cx="3770809" cy="953137"/>
          </a:xfrm>
          <a:noFill/>
        </p:spPr>
        <p:txBody>
          <a:bodyPr lIns="360000" tIns="251999" rIns="360000" bIns="108000" anchor="ctr"/>
          <a:lstStyle>
            <a:lvl1pPr algn="l">
              <a:defRPr sz="1600" b="0" spc="300">
                <a:solidFill>
                  <a:schemeClr val="accent1"/>
                </a:solidFill>
                <a:latin typeface="+mn-lt"/>
              </a:defRPr>
            </a:lvl1pPr>
          </a:lstStyle>
          <a:p>
            <a:r>
              <a:rPr lang="en-US" noProof="0" dirty="0"/>
              <a:t>CLICK TO ADD AGENDA</a:t>
            </a:r>
          </a:p>
        </p:txBody>
      </p:sp>
      <p:sp>
        <p:nvSpPr>
          <p:cNvPr id="5" name="Text Placeholder 2" descr="{&quot;templafy&quot;:{&quot;binding&quot;:&quot;Translations.Clicktoaddagendatabforhighlight&quot;,&quot;type&quot;:&quot;text&quot;}}">
            <a:extLst>
              <a:ext uri="{FF2B5EF4-FFF2-40B4-BE49-F238E27FC236}">
                <a16:creationId xmlns:a16="http://schemas.microsoft.com/office/drawing/2014/main" id="{C2CAF2F8-CE11-B1FF-9777-74A91A8B8E5A}"/>
              </a:ext>
            </a:extLst>
          </p:cNvPr>
          <p:cNvSpPr>
            <a:spLocks noGrp="1"/>
          </p:cNvSpPr>
          <p:nvPr>
            <p:ph type="body" sz="quarter" idx="13" hasCustomPrompt="1"/>
          </p:nvPr>
        </p:nvSpPr>
        <p:spPr>
          <a:xfrm>
            <a:off x="1023608" y="3001734"/>
            <a:ext cx="2045413" cy="738891"/>
          </a:xfrm>
        </p:spPr>
        <p:txBody>
          <a:bodyPr/>
          <a:lstStyle>
            <a:lvl1pPr marL="0" indent="0" algn="l">
              <a:spcAft>
                <a:spcPts val="1200"/>
              </a:spcAft>
              <a:buFont typeface="Arial" panose="020B0604020202020204" pitchFamily="34" charset="0"/>
              <a:buNone/>
              <a:defRPr sz="2000" b="0">
                <a:solidFill>
                  <a:schemeClr val="tx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p:txBody>
      </p:sp>
      <p:cxnSp>
        <p:nvCxnSpPr>
          <p:cNvPr id="6" name="Straight Connector 5">
            <a:extLst>
              <a:ext uri="{FF2B5EF4-FFF2-40B4-BE49-F238E27FC236}">
                <a16:creationId xmlns:a16="http://schemas.microsoft.com/office/drawing/2014/main" id="{54576090-7C56-A209-7D9F-C9750BF6F546}"/>
              </a:ext>
            </a:extLst>
          </p:cNvPr>
          <p:cNvCxnSpPr>
            <a:cxnSpLocks/>
          </p:cNvCxnSpPr>
          <p:nvPr userDrawn="1"/>
        </p:nvCxnSpPr>
        <p:spPr>
          <a:xfrm>
            <a:off x="1023608" y="1457706"/>
            <a:ext cx="10143592"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7" name="Text Placeholder 12">
            <a:extLst>
              <a:ext uri="{FF2B5EF4-FFF2-40B4-BE49-F238E27FC236}">
                <a16:creationId xmlns:a16="http://schemas.microsoft.com/office/drawing/2014/main" id="{87B43C79-9043-0B33-F612-7B7A75F1B14D}"/>
              </a:ext>
            </a:extLst>
          </p:cNvPr>
          <p:cNvSpPr>
            <a:spLocks noGrp="1"/>
          </p:cNvSpPr>
          <p:nvPr>
            <p:ph type="body" sz="quarter" idx="17" hasCustomPrompt="1"/>
          </p:nvPr>
        </p:nvSpPr>
        <p:spPr>
          <a:xfrm>
            <a:off x="1023608" y="2035029"/>
            <a:ext cx="792835" cy="846694"/>
          </a:xfrm>
        </p:spPr>
        <p:txBody>
          <a:bodyPr/>
          <a:lstStyle>
            <a:lvl1pPr marL="0" indent="0" algn="l">
              <a:spcAft>
                <a:spcPts val="1200"/>
              </a:spcAft>
              <a:buFont typeface="Arial" panose="020B0604020202020204" pitchFamily="34" charset="0"/>
              <a:buChar char="​"/>
              <a:defRPr sz="5400" b="0" i="1">
                <a:solidFill>
                  <a:schemeClr val="accent1"/>
                </a:solidFill>
                <a:latin typeface="Merriweather Light" pitchFamily="2" charset="77"/>
              </a:defRPr>
            </a:lvl1pPr>
            <a:lvl2pPr marL="1588" indent="-3175" algn="ctr">
              <a:spcBef>
                <a:spcPts val="1200"/>
              </a:spcBef>
              <a:spcAft>
                <a:spcPts val="1200"/>
              </a:spcAft>
              <a:buFont typeface="Arial" panose="020B0604020202020204" pitchFamily="34" charset="0"/>
              <a:buChar char="​"/>
              <a:defRPr sz="2800">
                <a:solidFill>
                  <a:schemeClr val="accent3"/>
                </a:solidFill>
                <a:latin typeface="+mj-lt"/>
              </a:defRPr>
            </a:lvl2pPr>
            <a:lvl3pPr marL="0" indent="0" algn="ctr">
              <a:spcBef>
                <a:spcPts val="1200"/>
              </a:spcBef>
              <a:spcAft>
                <a:spcPts val="1200"/>
              </a:spcAft>
              <a:buFont typeface="Arial" panose="020B0604020202020204" pitchFamily="34" charset="0"/>
              <a:buChar char="​"/>
              <a:defRPr sz="2800">
                <a:solidFill>
                  <a:schemeClr val="bg1"/>
                </a:solidFill>
                <a:latin typeface="+mj-lt"/>
              </a:defRPr>
            </a:lvl3pPr>
          </a:lstStyle>
          <a:p>
            <a:pPr lvl="0"/>
            <a:r>
              <a:rPr lang="en-US" dirty="0"/>
              <a:t>01</a:t>
            </a:r>
          </a:p>
        </p:txBody>
      </p:sp>
      <p:sp>
        <p:nvSpPr>
          <p:cNvPr id="10" name="Text Placeholder 2" descr="{&quot;templafy&quot;:{&quot;binding&quot;:&quot;Translations.Clicktoaddagendatabforhighlight&quot;,&quot;type&quot;:&quot;text&quot;}}">
            <a:extLst>
              <a:ext uri="{FF2B5EF4-FFF2-40B4-BE49-F238E27FC236}">
                <a16:creationId xmlns:a16="http://schemas.microsoft.com/office/drawing/2014/main" id="{1EB2E261-28F0-056F-9EAE-730B3A3591D5}"/>
              </a:ext>
            </a:extLst>
          </p:cNvPr>
          <p:cNvSpPr>
            <a:spLocks noGrp="1"/>
          </p:cNvSpPr>
          <p:nvPr>
            <p:ph type="body" sz="quarter" idx="20" hasCustomPrompt="1"/>
          </p:nvPr>
        </p:nvSpPr>
        <p:spPr>
          <a:xfrm>
            <a:off x="3639122" y="3001734"/>
            <a:ext cx="2045413" cy="738891"/>
          </a:xfrm>
        </p:spPr>
        <p:txBody>
          <a:bodyPr/>
          <a:lstStyle>
            <a:lvl1pPr marL="0" indent="0" algn="l">
              <a:spcAft>
                <a:spcPts val="1200"/>
              </a:spcAft>
              <a:buFont typeface="Arial" panose="020B0604020202020204" pitchFamily="34" charset="0"/>
              <a:buNone/>
              <a:defRPr sz="2000" b="0">
                <a:solidFill>
                  <a:schemeClr val="tx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p:txBody>
      </p:sp>
      <p:sp>
        <p:nvSpPr>
          <p:cNvPr id="12" name="Text Placeholder 12">
            <a:extLst>
              <a:ext uri="{FF2B5EF4-FFF2-40B4-BE49-F238E27FC236}">
                <a16:creationId xmlns:a16="http://schemas.microsoft.com/office/drawing/2014/main" id="{6069B1B9-1BF1-F67E-51EC-D7C503EBB0D7}"/>
              </a:ext>
            </a:extLst>
          </p:cNvPr>
          <p:cNvSpPr>
            <a:spLocks noGrp="1"/>
          </p:cNvSpPr>
          <p:nvPr>
            <p:ph type="body" sz="quarter" idx="21" hasCustomPrompt="1"/>
          </p:nvPr>
        </p:nvSpPr>
        <p:spPr>
          <a:xfrm>
            <a:off x="3655597" y="2035029"/>
            <a:ext cx="792835" cy="846694"/>
          </a:xfrm>
        </p:spPr>
        <p:txBody>
          <a:bodyPr/>
          <a:lstStyle>
            <a:lvl1pPr marL="0" indent="0" algn="l">
              <a:spcAft>
                <a:spcPts val="1200"/>
              </a:spcAft>
              <a:buFont typeface="Arial" panose="020B0604020202020204" pitchFamily="34" charset="0"/>
              <a:buChar char="​"/>
              <a:defRPr sz="5400" b="0" i="1">
                <a:solidFill>
                  <a:schemeClr val="accent1"/>
                </a:solidFill>
                <a:latin typeface="Merriweather Light" pitchFamily="2" charset="77"/>
              </a:defRPr>
            </a:lvl1pPr>
            <a:lvl2pPr marL="1588" indent="-3175" algn="ctr">
              <a:spcBef>
                <a:spcPts val="1200"/>
              </a:spcBef>
              <a:spcAft>
                <a:spcPts val="1200"/>
              </a:spcAft>
              <a:buFont typeface="Arial" panose="020B0604020202020204" pitchFamily="34" charset="0"/>
              <a:buChar char="​"/>
              <a:defRPr sz="2800">
                <a:solidFill>
                  <a:schemeClr val="accent3"/>
                </a:solidFill>
                <a:latin typeface="+mj-lt"/>
              </a:defRPr>
            </a:lvl2pPr>
            <a:lvl3pPr marL="0" indent="0" algn="ctr">
              <a:spcBef>
                <a:spcPts val="1200"/>
              </a:spcBef>
              <a:spcAft>
                <a:spcPts val="1200"/>
              </a:spcAft>
              <a:buFont typeface="Arial" panose="020B0604020202020204" pitchFamily="34" charset="0"/>
              <a:buChar char="​"/>
              <a:defRPr sz="2800">
                <a:solidFill>
                  <a:schemeClr val="bg1"/>
                </a:solidFill>
                <a:latin typeface="+mj-lt"/>
              </a:defRPr>
            </a:lvl3pPr>
          </a:lstStyle>
          <a:p>
            <a:pPr lvl="0"/>
            <a:r>
              <a:rPr lang="en-US" dirty="0"/>
              <a:t>01</a:t>
            </a:r>
          </a:p>
        </p:txBody>
      </p:sp>
      <p:sp>
        <p:nvSpPr>
          <p:cNvPr id="13" name="Text Placeholder 2" descr="{&quot;templafy&quot;:{&quot;binding&quot;:&quot;Translations.Clicktoaddagendatabforhighlight&quot;,&quot;type&quot;:&quot;text&quot;}}">
            <a:extLst>
              <a:ext uri="{FF2B5EF4-FFF2-40B4-BE49-F238E27FC236}">
                <a16:creationId xmlns:a16="http://schemas.microsoft.com/office/drawing/2014/main" id="{69038E60-36FF-FBEC-7A88-50CBE5662F8E}"/>
              </a:ext>
            </a:extLst>
          </p:cNvPr>
          <p:cNvSpPr>
            <a:spLocks noGrp="1"/>
          </p:cNvSpPr>
          <p:nvPr>
            <p:ph type="body" sz="quarter" idx="22" hasCustomPrompt="1"/>
          </p:nvPr>
        </p:nvSpPr>
        <p:spPr>
          <a:xfrm>
            <a:off x="6254636" y="3001734"/>
            <a:ext cx="2045413" cy="738891"/>
          </a:xfrm>
        </p:spPr>
        <p:txBody>
          <a:bodyPr/>
          <a:lstStyle>
            <a:lvl1pPr marL="0" indent="0" algn="l">
              <a:spcAft>
                <a:spcPts val="1200"/>
              </a:spcAft>
              <a:buFont typeface="Arial" panose="020B0604020202020204" pitchFamily="34" charset="0"/>
              <a:buNone/>
              <a:defRPr sz="2000" b="0">
                <a:solidFill>
                  <a:schemeClr val="tx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p:txBody>
      </p:sp>
      <p:sp>
        <p:nvSpPr>
          <p:cNvPr id="15" name="Text Placeholder 12">
            <a:extLst>
              <a:ext uri="{FF2B5EF4-FFF2-40B4-BE49-F238E27FC236}">
                <a16:creationId xmlns:a16="http://schemas.microsoft.com/office/drawing/2014/main" id="{53A717A7-B578-45E4-786F-4BA2FCFF8927}"/>
              </a:ext>
            </a:extLst>
          </p:cNvPr>
          <p:cNvSpPr>
            <a:spLocks noGrp="1"/>
          </p:cNvSpPr>
          <p:nvPr>
            <p:ph type="body" sz="quarter" idx="23" hasCustomPrompt="1"/>
          </p:nvPr>
        </p:nvSpPr>
        <p:spPr>
          <a:xfrm>
            <a:off x="6262873" y="2035029"/>
            <a:ext cx="792835" cy="846694"/>
          </a:xfrm>
        </p:spPr>
        <p:txBody>
          <a:bodyPr/>
          <a:lstStyle>
            <a:lvl1pPr marL="0" indent="0" algn="l">
              <a:spcAft>
                <a:spcPts val="1200"/>
              </a:spcAft>
              <a:buFont typeface="Arial" panose="020B0604020202020204" pitchFamily="34" charset="0"/>
              <a:buChar char="​"/>
              <a:defRPr sz="5400" b="0" i="1">
                <a:solidFill>
                  <a:schemeClr val="accent1"/>
                </a:solidFill>
                <a:latin typeface="Merriweather Light" pitchFamily="2" charset="77"/>
              </a:defRPr>
            </a:lvl1pPr>
            <a:lvl2pPr marL="1588" indent="-3175" algn="ctr">
              <a:spcBef>
                <a:spcPts val="1200"/>
              </a:spcBef>
              <a:spcAft>
                <a:spcPts val="1200"/>
              </a:spcAft>
              <a:buFont typeface="Arial" panose="020B0604020202020204" pitchFamily="34" charset="0"/>
              <a:buChar char="​"/>
              <a:defRPr sz="2800">
                <a:solidFill>
                  <a:schemeClr val="accent3"/>
                </a:solidFill>
                <a:latin typeface="+mj-lt"/>
              </a:defRPr>
            </a:lvl2pPr>
            <a:lvl3pPr marL="0" indent="0" algn="ctr">
              <a:spcBef>
                <a:spcPts val="1200"/>
              </a:spcBef>
              <a:spcAft>
                <a:spcPts val="1200"/>
              </a:spcAft>
              <a:buFont typeface="Arial" panose="020B0604020202020204" pitchFamily="34" charset="0"/>
              <a:buChar char="​"/>
              <a:defRPr sz="2800">
                <a:solidFill>
                  <a:schemeClr val="bg1"/>
                </a:solidFill>
                <a:latin typeface="+mj-lt"/>
              </a:defRPr>
            </a:lvl3pPr>
          </a:lstStyle>
          <a:p>
            <a:pPr lvl="0"/>
            <a:r>
              <a:rPr lang="en-US" dirty="0"/>
              <a:t>01</a:t>
            </a:r>
          </a:p>
        </p:txBody>
      </p:sp>
      <p:sp>
        <p:nvSpPr>
          <p:cNvPr id="16" name="Text Placeholder 2" descr="{&quot;templafy&quot;:{&quot;binding&quot;:&quot;Translations.Clicktoaddagendatabforhighlight&quot;,&quot;type&quot;:&quot;text&quot;}}">
            <a:extLst>
              <a:ext uri="{FF2B5EF4-FFF2-40B4-BE49-F238E27FC236}">
                <a16:creationId xmlns:a16="http://schemas.microsoft.com/office/drawing/2014/main" id="{E8F17014-E8E6-0F21-EBE6-BC20C3DC5047}"/>
              </a:ext>
            </a:extLst>
          </p:cNvPr>
          <p:cNvSpPr>
            <a:spLocks noGrp="1"/>
          </p:cNvSpPr>
          <p:nvPr>
            <p:ph type="body" sz="quarter" idx="24" hasCustomPrompt="1"/>
          </p:nvPr>
        </p:nvSpPr>
        <p:spPr>
          <a:xfrm>
            <a:off x="8870149" y="3001734"/>
            <a:ext cx="2045413" cy="738891"/>
          </a:xfrm>
        </p:spPr>
        <p:txBody>
          <a:bodyPr/>
          <a:lstStyle>
            <a:lvl1pPr marL="0" indent="0" algn="l">
              <a:spcAft>
                <a:spcPts val="1200"/>
              </a:spcAft>
              <a:buFont typeface="Arial" panose="020B0604020202020204" pitchFamily="34" charset="0"/>
              <a:buNone/>
              <a:defRPr sz="2000" b="0">
                <a:solidFill>
                  <a:schemeClr val="tx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p:txBody>
      </p:sp>
      <p:sp>
        <p:nvSpPr>
          <p:cNvPr id="17" name="Text Placeholder 12">
            <a:extLst>
              <a:ext uri="{FF2B5EF4-FFF2-40B4-BE49-F238E27FC236}">
                <a16:creationId xmlns:a16="http://schemas.microsoft.com/office/drawing/2014/main" id="{7B903436-D597-9D62-D113-FBA77372E765}"/>
              </a:ext>
            </a:extLst>
          </p:cNvPr>
          <p:cNvSpPr>
            <a:spLocks noGrp="1"/>
          </p:cNvSpPr>
          <p:nvPr>
            <p:ph type="body" sz="quarter" idx="25" hasCustomPrompt="1"/>
          </p:nvPr>
        </p:nvSpPr>
        <p:spPr>
          <a:xfrm>
            <a:off x="8870149" y="2035029"/>
            <a:ext cx="792835" cy="846694"/>
          </a:xfrm>
        </p:spPr>
        <p:txBody>
          <a:bodyPr/>
          <a:lstStyle>
            <a:lvl1pPr marL="0" indent="0" algn="l">
              <a:spcAft>
                <a:spcPts val="1200"/>
              </a:spcAft>
              <a:buFont typeface="Arial" panose="020B0604020202020204" pitchFamily="34" charset="0"/>
              <a:buChar char="​"/>
              <a:defRPr sz="5400" b="0" i="1">
                <a:solidFill>
                  <a:schemeClr val="accent1"/>
                </a:solidFill>
                <a:latin typeface="Merriweather Light" pitchFamily="2" charset="77"/>
              </a:defRPr>
            </a:lvl1pPr>
            <a:lvl2pPr marL="1588" indent="-3175" algn="ctr">
              <a:spcBef>
                <a:spcPts val="1200"/>
              </a:spcBef>
              <a:spcAft>
                <a:spcPts val="1200"/>
              </a:spcAft>
              <a:buFont typeface="Arial" panose="020B0604020202020204" pitchFamily="34" charset="0"/>
              <a:buChar char="​"/>
              <a:defRPr sz="2800">
                <a:solidFill>
                  <a:schemeClr val="accent3"/>
                </a:solidFill>
                <a:latin typeface="+mj-lt"/>
              </a:defRPr>
            </a:lvl2pPr>
            <a:lvl3pPr marL="0" indent="0" algn="ctr">
              <a:spcBef>
                <a:spcPts val="1200"/>
              </a:spcBef>
              <a:spcAft>
                <a:spcPts val="1200"/>
              </a:spcAft>
              <a:buFont typeface="Arial" panose="020B0604020202020204" pitchFamily="34" charset="0"/>
              <a:buChar char="​"/>
              <a:defRPr sz="2800">
                <a:solidFill>
                  <a:schemeClr val="bg1"/>
                </a:solidFill>
                <a:latin typeface="+mj-lt"/>
              </a:defRPr>
            </a:lvl3pPr>
          </a:lstStyle>
          <a:p>
            <a:pPr lvl="0"/>
            <a:r>
              <a:rPr lang="en-US" dirty="0"/>
              <a:t>01</a:t>
            </a:r>
          </a:p>
        </p:txBody>
      </p:sp>
      <p:sp>
        <p:nvSpPr>
          <p:cNvPr id="18" name="Text Placeholder 2" descr="{&quot;templafy&quot;:{&quot;binding&quot;:&quot;Translations.Clicktoaddagendatabforhighlight&quot;,&quot;type&quot;:&quot;text&quot;}}">
            <a:extLst>
              <a:ext uri="{FF2B5EF4-FFF2-40B4-BE49-F238E27FC236}">
                <a16:creationId xmlns:a16="http://schemas.microsoft.com/office/drawing/2014/main" id="{DAE58380-5BF4-8B1C-9BA6-29BF787BDE1B}"/>
              </a:ext>
            </a:extLst>
          </p:cNvPr>
          <p:cNvSpPr>
            <a:spLocks noGrp="1"/>
          </p:cNvSpPr>
          <p:nvPr>
            <p:ph type="body" sz="quarter" idx="26" hasCustomPrompt="1"/>
          </p:nvPr>
        </p:nvSpPr>
        <p:spPr>
          <a:xfrm>
            <a:off x="1023608" y="5151810"/>
            <a:ext cx="2045413" cy="738891"/>
          </a:xfrm>
        </p:spPr>
        <p:txBody>
          <a:bodyPr/>
          <a:lstStyle>
            <a:lvl1pPr marL="0" indent="0" algn="l">
              <a:spcAft>
                <a:spcPts val="1200"/>
              </a:spcAft>
              <a:buFont typeface="Arial" panose="020B0604020202020204" pitchFamily="34" charset="0"/>
              <a:buNone/>
              <a:defRPr sz="2000" b="0">
                <a:solidFill>
                  <a:schemeClr val="tx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p:txBody>
      </p:sp>
      <p:sp>
        <p:nvSpPr>
          <p:cNvPr id="19" name="Text Placeholder 12">
            <a:extLst>
              <a:ext uri="{FF2B5EF4-FFF2-40B4-BE49-F238E27FC236}">
                <a16:creationId xmlns:a16="http://schemas.microsoft.com/office/drawing/2014/main" id="{F2E830B5-5D61-DE86-9D69-9E7BD32FDCF3}"/>
              </a:ext>
            </a:extLst>
          </p:cNvPr>
          <p:cNvSpPr>
            <a:spLocks noGrp="1"/>
          </p:cNvSpPr>
          <p:nvPr>
            <p:ph type="body" sz="quarter" idx="27" hasCustomPrompt="1"/>
          </p:nvPr>
        </p:nvSpPr>
        <p:spPr>
          <a:xfrm>
            <a:off x="1023608" y="4185105"/>
            <a:ext cx="792835" cy="846694"/>
          </a:xfrm>
        </p:spPr>
        <p:txBody>
          <a:bodyPr/>
          <a:lstStyle>
            <a:lvl1pPr marL="0" indent="0" algn="l">
              <a:spcAft>
                <a:spcPts val="1200"/>
              </a:spcAft>
              <a:buFont typeface="Arial" panose="020B0604020202020204" pitchFamily="34" charset="0"/>
              <a:buChar char="​"/>
              <a:defRPr sz="5400" b="0" i="1">
                <a:solidFill>
                  <a:schemeClr val="accent1"/>
                </a:solidFill>
                <a:latin typeface="Merriweather Light" pitchFamily="2" charset="77"/>
              </a:defRPr>
            </a:lvl1pPr>
            <a:lvl2pPr marL="1588" indent="-3175" algn="ctr">
              <a:spcBef>
                <a:spcPts val="1200"/>
              </a:spcBef>
              <a:spcAft>
                <a:spcPts val="1200"/>
              </a:spcAft>
              <a:buFont typeface="Arial" panose="020B0604020202020204" pitchFamily="34" charset="0"/>
              <a:buChar char="​"/>
              <a:defRPr sz="2800">
                <a:solidFill>
                  <a:schemeClr val="accent3"/>
                </a:solidFill>
                <a:latin typeface="+mj-lt"/>
              </a:defRPr>
            </a:lvl2pPr>
            <a:lvl3pPr marL="0" indent="0" algn="ctr">
              <a:spcBef>
                <a:spcPts val="1200"/>
              </a:spcBef>
              <a:spcAft>
                <a:spcPts val="1200"/>
              </a:spcAft>
              <a:buFont typeface="Arial" panose="020B0604020202020204" pitchFamily="34" charset="0"/>
              <a:buChar char="​"/>
              <a:defRPr sz="2800">
                <a:solidFill>
                  <a:schemeClr val="bg1"/>
                </a:solidFill>
                <a:latin typeface="+mj-lt"/>
              </a:defRPr>
            </a:lvl3pPr>
          </a:lstStyle>
          <a:p>
            <a:pPr lvl="0"/>
            <a:r>
              <a:rPr lang="en-US" dirty="0"/>
              <a:t>01</a:t>
            </a:r>
          </a:p>
        </p:txBody>
      </p:sp>
      <p:sp>
        <p:nvSpPr>
          <p:cNvPr id="20" name="Text Placeholder 2" descr="{&quot;templafy&quot;:{&quot;binding&quot;:&quot;Translations.Clicktoaddagendatabforhighlight&quot;,&quot;type&quot;:&quot;text&quot;}}">
            <a:extLst>
              <a:ext uri="{FF2B5EF4-FFF2-40B4-BE49-F238E27FC236}">
                <a16:creationId xmlns:a16="http://schemas.microsoft.com/office/drawing/2014/main" id="{FB67B99F-D835-4AA1-16CC-5A28867E0284}"/>
              </a:ext>
            </a:extLst>
          </p:cNvPr>
          <p:cNvSpPr>
            <a:spLocks noGrp="1"/>
          </p:cNvSpPr>
          <p:nvPr>
            <p:ph type="body" sz="quarter" idx="28" hasCustomPrompt="1"/>
          </p:nvPr>
        </p:nvSpPr>
        <p:spPr>
          <a:xfrm>
            <a:off x="3639122" y="5151810"/>
            <a:ext cx="2045413" cy="738891"/>
          </a:xfrm>
        </p:spPr>
        <p:txBody>
          <a:bodyPr/>
          <a:lstStyle>
            <a:lvl1pPr marL="0" indent="0" algn="l">
              <a:spcAft>
                <a:spcPts val="1200"/>
              </a:spcAft>
              <a:buFont typeface="Arial" panose="020B0604020202020204" pitchFamily="34" charset="0"/>
              <a:buNone/>
              <a:defRPr sz="2000" b="0">
                <a:solidFill>
                  <a:schemeClr val="tx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p:txBody>
      </p:sp>
      <p:sp>
        <p:nvSpPr>
          <p:cNvPr id="21" name="Text Placeholder 12">
            <a:extLst>
              <a:ext uri="{FF2B5EF4-FFF2-40B4-BE49-F238E27FC236}">
                <a16:creationId xmlns:a16="http://schemas.microsoft.com/office/drawing/2014/main" id="{758334C1-6FFD-7A40-9362-8AEB2B4E593F}"/>
              </a:ext>
            </a:extLst>
          </p:cNvPr>
          <p:cNvSpPr>
            <a:spLocks noGrp="1"/>
          </p:cNvSpPr>
          <p:nvPr>
            <p:ph type="body" sz="quarter" idx="29" hasCustomPrompt="1"/>
          </p:nvPr>
        </p:nvSpPr>
        <p:spPr>
          <a:xfrm>
            <a:off x="3655597" y="4185105"/>
            <a:ext cx="792835" cy="846694"/>
          </a:xfrm>
        </p:spPr>
        <p:txBody>
          <a:bodyPr/>
          <a:lstStyle>
            <a:lvl1pPr marL="0" indent="0" algn="l">
              <a:spcAft>
                <a:spcPts val="1200"/>
              </a:spcAft>
              <a:buFont typeface="Arial" panose="020B0604020202020204" pitchFamily="34" charset="0"/>
              <a:buChar char="​"/>
              <a:defRPr sz="5400" b="0" i="1">
                <a:solidFill>
                  <a:schemeClr val="accent1"/>
                </a:solidFill>
                <a:latin typeface="Merriweather Light" pitchFamily="2" charset="77"/>
              </a:defRPr>
            </a:lvl1pPr>
            <a:lvl2pPr marL="1588" indent="-3175" algn="ctr">
              <a:spcBef>
                <a:spcPts val="1200"/>
              </a:spcBef>
              <a:spcAft>
                <a:spcPts val="1200"/>
              </a:spcAft>
              <a:buFont typeface="Arial" panose="020B0604020202020204" pitchFamily="34" charset="0"/>
              <a:buChar char="​"/>
              <a:defRPr sz="2800">
                <a:solidFill>
                  <a:schemeClr val="accent3"/>
                </a:solidFill>
                <a:latin typeface="+mj-lt"/>
              </a:defRPr>
            </a:lvl2pPr>
            <a:lvl3pPr marL="0" indent="0" algn="ctr">
              <a:spcBef>
                <a:spcPts val="1200"/>
              </a:spcBef>
              <a:spcAft>
                <a:spcPts val="1200"/>
              </a:spcAft>
              <a:buFont typeface="Arial" panose="020B0604020202020204" pitchFamily="34" charset="0"/>
              <a:buChar char="​"/>
              <a:defRPr sz="2800">
                <a:solidFill>
                  <a:schemeClr val="bg1"/>
                </a:solidFill>
                <a:latin typeface="+mj-lt"/>
              </a:defRPr>
            </a:lvl3pPr>
          </a:lstStyle>
          <a:p>
            <a:pPr lvl="0"/>
            <a:r>
              <a:rPr lang="en-US" dirty="0"/>
              <a:t>01</a:t>
            </a:r>
          </a:p>
        </p:txBody>
      </p:sp>
      <p:sp>
        <p:nvSpPr>
          <p:cNvPr id="22" name="Text Placeholder 2" descr="{&quot;templafy&quot;:{&quot;binding&quot;:&quot;Translations.Clicktoaddagendatabforhighlight&quot;,&quot;type&quot;:&quot;text&quot;}}">
            <a:extLst>
              <a:ext uri="{FF2B5EF4-FFF2-40B4-BE49-F238E27FC236}">
                <a16:creationId xmlns:a16="http://schemas.microsoft.com/office/drawing/2014/main" id="{F2ACA0FF-3AF3-A06B-2E7D-62502B2BE81D}"/>
              </a:ext>
            </a:extLst>
          </p:cNvPr>
          <p:cNvSpPr>
            <a:spLocks noGrp="1"/>
          </p:cNvSpPr>
          <p:nvPr>
            <p:ph type="body" sz="quarter" idx="30" hasCustomPrompt="1"/>
          </p:nvPr>
        </p:nvSpPr>
        <p:spPr>
          <a:xfrm>
            <a:off x="6254636" y="5151810"/>
            <a:ext cx="2045413" cy="738891"/>
          </a:xfrm>
        </p:spPr>
        <p:txBody>
          <a:bodyPr/>
          <a:lstStyle>
            <a:lvl1pPr marL="0" indent="0" algn="l">
              <a:spcAft>
                <a:spcPts val="1200"/>
              </a:spcAft>
              <a:buFont typeface="Arial" panose="020B0604020202020204" pitchFamily="34" charset="0"/>
              <a:buNone/>
              <a:defRPr sz="2000" b="0">
                <a:solidFill>
                  <a:schemeClr val="tx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p:txBody>
      </p:sp>
      <p:sp>
        <p:nvSpPr>
          <p:cNvPr id="23" name="Text Placeholder 12">
            <a:extLst>
              <a:ext uri="{FF2B5EF4-FFF2-40B4-BE49-F238E27FC236}">
                <a16:creationId xmlns:a16="http://schemas.microsoft.com/office/drawing/2014/main" id="{A6F9B104-0B36-B4C4-FC68-BF983A8DE4B6}"/>
              </a:ext>
            </a:extLst>
          </p:cNvPr>
          <p:cNvSpPr>
            <a:spLocks noGrp="1"/>
          </p:cNvSpPr>
          <p:nvPr>
            <p:ph type="body" sz="quarter" idx="31" hasCustomPrompt="1"/>
          </p:nvPr>
        </p:nvSpPr>
        <p:spPr>
          <a:xfrm>
            <a:off x="6262873" y="4185105"/>
            <a:ext cx="792835" cy="846694"/>
          </a:xfrm>
        </p:spPr>
        <p:txBody>
          <a:bodyPr/>
          <a:lstStyle>
            <a:lvl1pPr marL="0" indent="0" algn="l">
              <a:spcAft>
                <a:spcPts val="1200"/>
              </a:spcAft>
              <a:buFont typeface="Arial" panose="020B0604020202020204" pitchFamily="34" charset="0"/>
              <a:buChar char="​"/>
              <a:defRPr sz="5400" b="0" i="1">
                <a:solidFill>
                  <a:schemeClr val="accent1"/>
                </a:solidFill>
                <a:latin typeface="Merriweather Light" pitchFamily="2" charset="77"/>
              </a:defRPr>
            </a:lvl1pPr>
            <a:lvl2pPr marL="1588" indent="-3175" algn="ctr">
              <a:spcBef>
                <a:spcPts val="1200"/>
              </a:spcBef>
              <a:spcAft>
                <a:spcPts val="1200"/>
              </a:spcAft>
              <a:buFont typeface="Arial" panose="020B0604020202020204" pitchFamily="34" charset="0"/>
              <a:buChar char="​"/>
              <a:defRPr sz="2800">
                <a:solidFill>
                  <a:schemeClr val="accent3"/>
                </a:solidFill>
                <a:latin typeface="+mj-lt"/>
              </a:defRPr>
            </a:lvl2pPr>
            <a:lvl3pPr marL="0" indent="0" algn="ctr">
              <a:spcBef>
                <a:spcPts val="1200"/>
              </a:spcBef>
              <a:spcAft>
                <a:spcPts val="1200"/>
              </a:spcAft>
              <a:buFont typeface="Arial" panose="020B0604020202020204" pitchFamily="34" charset="0"/>
              <a:buChar char="​"/>
              <a:defRPr sz="2800">
                <a:solidFill>
                  <a:schemeClr val="bg1"/>
                </a:solidFill>
                <a:latin typeface="+mj-lt"/>
              </a:defRPr>
            </a:lvl3pPr>
          </a:lstStyle>
          <a:p>
            <a:pPr lvl="0"/>
            <a:r>
              <a:rPr lang="en-US" dirty="0"/>
              <a:t>01</a:t>
            </a:r>
          </a:p>
        </p:txBody>
      </p:sp>
      <p:sp>
        <p:nvSpPr>
          <p:cNvPr id="24" name="Text Placeholder 2" descr="{&quot;templafy&quot;:{&quot;binding&quot;:&quot;Translations.Clicktoaddagendatabforhighlight&quot;,&quot;type&quot;:&quot;text&quot;}}">
            <a:extLst>
              <a:ext uri="{FF2B5EF4-FFF2-40B4-BE49-F238E27FC236}">
                <a16:creationId xmlns:a16="http://schemas.microsoft.com/office/drawing/2014/main" id="{AC4320A3-F1A3-55C1-FF38-C1DE97B45705}"/>
              </a:ext>
            </a:extLst>
          </p:cNvPr>
          <p:cNvSpPr>
            <a:spLocks noGrp="1"/>
          </p:cNvSpPr>
          <p:nvPr>
            <p:ph type="body" sz="quarter" idx="32" hasCustomPrompt="1"/>
          </p:nvPr>
        </p:nvSpPr>
        <p:spPr>
          <a:xfrm>
            <a:off x="8870149" y="5151810"/>
            <a:ext cx="2045413" cy="738891"/>
          </a:xfrm>
        </p:spPr>
        <p:txBody>
          <a:bodyPr/>
          <a:lstStyle>
            <a:lvl1pPr marL="0" indent="0" algn="l">
              <a:spcAft>
                <a:spcPts val="1200"/>
              </a:spcAft>
              <a:buFont typeface="Arial" panose="020B0604020202020204" pitchFamily="34" charset="0"/>
              <a:buNone/>
              <a:defRPr sz="2000" b="0">
                <a:solidFill>
                  <a:schemeClr val="tx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p:txBody>
      </p:sp>
      <p:sp>
        <p:nvSpPr>
          <p:cNvPr id="25" name="Text Placeholder 12">
            <a:extLst>
              <a:ext uri="{FF2B5EF4-FFF2-40B4-BE49-F238E27FC236}">
                <a16:creationId xmlns:a16="http://schemas.microsoft.com/office/drawing/2014/main" id="{4A22323D-2759-9C89-C31C-987815B79FBC}"/>
              </a:ext>
            </a:extLst>
          </p:cNvPr>
          <p:cNvSpPr>
            <a:spLocks noGrp="1"/>
          </p:cNvSpPr>
          <p:nvPr>
            <p:ph type="body" sz="quarter" idx="33" hasCustomPrompt="1"/>
          </p:nvPr>
        </p:nvSpPr>
        <p:spPr>
          <a:xfrm>
            <a:off x="8870149" y="4185105"/>
            <a:ext cx="792835" cy="846694"/>
          </a:xfrm>
        </p:spPr>
        <p:txBody>
          <a:bodyPr/>
          <a:lstStyle>
            <a:lvl1pPr marL="0" indent="0" algn="l">
              <a:spcAft>
                <a:spcPts val="1200"/>
              </a:spcAft>
              <a:buFont typeface="Arial" panose="020B0604020202020204" pitchFamily="34" charset="0"/>
              <a:buChar char="​"/>
              <a:defRPr sz="5400" b="0" i="1">
                <a:solidFill>
                  <a:schemeClr val="accent1"/>
                </a:solidFill>
                <a:latin typeface="Merriweather Light" pitchFamily="2" charset="77"/>
              </a:defRPr>
            </a:lvl1pPr>
            <a:lvl2pPr marL="1588" indent="-3175" algn="ctr">
              <a:spcBef>
                <a:spcPts val="1200"/>
              </a:spcBef>
              <a:spcAft>
                <a:spcPts val="1200"/>
              </a:spcAft>
              <a:buFont typeface="Arial" panose="020B0604020202020204" pitchFamily="34" charset="0"/>
              <a:buChar char="​"/>
              <a:defRPr sz="2800">
                <a:solidFill>
                  <a:schemeClr val="accent3"/>
                </a:solidFill>
                <a:latin typeface="+mj-lt"/>
              </a:defRPr>
            </a:lvl2pPr>
            <a:lvl3pPr marL="0" indent="0" algn="ctr">
              <a:spcBef>
                <a:spcPts val="1200"/>
              </a:spcBef>
              <a:spcAft>
                <a:spcPts val="1200"/>
              </a:spcAft>
              <a:buFont typeface="Arial" panose="020B0604020202020204" pitchFamily="34" charset="0"/>
              <a:buChar char="​"/>
              <a:defRPr sz="2800">
                <a:solidFill>
                  <a:schemeClr val="bg1"/>
                </a:solidFill>
                <a:latin typeface="+mj-lt"/>
              </a:defRPr>
            </a:lvl3pPr>
          </a:lstStyle>
          <a:p>
            <a:pPr lvl="0"/>
            <a:r>
              <a:rPr lang="en-US" dirty="0"/>
              <a:t>01</a:t>
            </a:r>
          </a:p>
        </p:txBody>
      </p:sp>
    </p:spTree>
    <p:extLst>
      <p:ext uri="{BB962C8B-B14F-4D97-AF65-F5344CB8AC3E}">
        <p14:creationId xmlns:p14="http://schemas.microsoft.com/office/powerpoint/2010/main" val="667451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reaker A">
    <p:spTree>
      <p:nvGrpSpPr>
        <p:cNvPr id="1" name=""/>
        <p:cNvGrpSpPr/>
        <p:nvPr/>
      </p:nvGrpSpPr>
      <p:grpSpPr>
        <a:xfrm>
          <a:off x="0" y="0"/>
          <a:ext cx="0" cy="0"/>
          <a:chOff x="0" y="0"/>
          <a:chExt cx="0" cy="0"/>
        </a:xfrm>
      </p:grpSpPr>
      <p:sp>
        <p:nvSpPr>
          <p:cNvPr id="12" name="Picture Placeholder 11" descr="{&quot;templafy&quot;:{&quot;type&quot;:&quot;text&quot;,&quot;binding&quot;:&quot;{{Translate(\&quot;ClicktoaddimagefromTemplafy\&quot;)}}&quot;}}">
            <a:extLst>
              <a:ext uri="{FF2B5EF4-FFF2-40B4-BE49-F238E27FC236}">
                <a16:creationId xmlns:a16="http://schemas.microsoft.com/office/drawing/2014/main" id="{316A2E3D-381D-4794-837F-77E3508BF7BB}"/>
              </a:ext>
            </a:extLst>
          </p:cNvPr>
          <p:cNvSpPr>
            <a:spLocks noGrp="1"/>
          </p:cNvSpPr>
          <p:nvPr>
            <p:ph type="pic" sz="quarter" idx="13" hasCustomPrompt="1"/>
          </p:nvPr>
        </p:nvSpPr>
        <p:spPr>
          <a:xfrm>
            <a:off x="0" y="0"/>
            <a:ext cx="12192000" cy="6858000"/>
          </a:xfrm>
          <a:solidFill>
            <a:schemeClr val="bg2"/>
          </a:solidFill>
        </p:spPr>
        <p:txBody>
          <a:bodyPr lIns="0" tIns="0" bIns="720000" anchor="ctr"/>
          <a:lstStyle>
            <a:lvl1pPr marL="0" marR="0" indent="0" algn="ctr" defTabSz="914400" rtl="0" eaLnBrk="1" fontAlgn="auto" latinLnBrk="0" hangingPunct="1">
              <a:lnSpc>
                <a:spcPct val="100000"/>
              </a:lnSpc>
              <a:spcBef>
                <a:spcPts val="300"/>
              </a:spcBef>
              <a:spcAft>
                <a:spcPts val="600"/>
              </a:spcAft>
              <a:buClrTx/>
              <a:buSzTx/>
              <a:buFont typeface="Arial" panose="020B0604020202020204" pitchFamily="34" charset="0"/>
              <a:buNone/>
              <a:tabLst/>
              <a:defRPr>
                <a:solidFill>
                  <a:schemeClr val="bg1"/>
                </a:solidFill>
              </a:defRPr>
            </a:lvl1pPr>
          </a:lstStyle>
          <a:p>
            <a:pPr marL="0" marR="0" lvl="0" indent="0" algn="ctr" defTabSz="914400" rtl="0" eaLnBrk="1" fontAlgn="auto" latinLnBrk="0" hangingPunct="1">
              <a:lnSpc>
                <a:spcPct val="100000"/>
              </a:lnSpc>
              <a:spcBef>
                <a:spcPts val="300"/>
              </a:spcBef>
              <a:spcAft>
                <a:spcPts val="600"/>
              </a:spcAft>
              <a:buClrTx/>
              <a:buSzTx/>
              <a:buFont typeface="Arial" panose="020B0604020202020204" pitchFamily="34" charset="0"/>
              <a:buNone/>
              <a:tabLst/>
              <a:defRPr/>
            </a:pPr>
            <a:r>
              <a:rPr lang="en-US" dirty="0"/>
              <a:t>Click here and add image from Templafy</a:t>
            </a:r>
          </a:p>
        </p:txBody>
      </p:sp>
      <p:sp>
        <p:nvSpPr>
          <p:cNvPr id="2" name="Title 1" descr="{&quot;templafy&quot;:{&quot;type&quot;:&quot;text&quot;,&quot;binding&quot;:&quot;{{Translate(\&quot;Clicktoaddtitle\&quot;)}}&quot;}}"/>
          <p:cNvSpPr>
            <a:spLocks noGrp="1"/>
          </p:cNvSpPr>
          <p:nvPr>
            <p:ph type="ctrTitle" hasCustomPrompt="1"/>
          </p:nvPr>
        </p:nvSpPr>
        <p:spPr>
          <a:xfrm>
            <a:off x="0" y="4266000"/>
            <a:ext cx="5986800" cy="1292400"/>
          </a:xfrm>
          <a:solidFill>
            <a:schemeClr val="bg1">
              <a:alpha val="95000"/>
            </a:schemeClr>
          </a:solidFill>
        </p:spPr>
        <p:txBody>
          <a:bodyPr lIns="648000" tIns="144000" rIns="144000" bIns="216000" anchor="b"/>
          <a:lstStyle>
            <a:lvl1pPr algn="l">
              <a:defRPr sz="4400">
                <a:solidFill>
                  <a:schemeClr val="tx2"/>
                </a:solidFill>
              </a:defRPr>
            </a:lvl1pPr>
          </a:lstStyle>
          <a:p>
            <a:r>
              <a:rPr lang="en-US" dirty="0"/>
              <a:t>Click to add title</a:t>
            </a:r>
          </a:p>
        </p:txBody>
      </p:sp>
      <p:sp>
        <p:nvSpPr>
          <p:cNvPr id="15" name="Text Placeholder 14" descr="{&quot;templafy&quot;:{&quot;type&quot;:&quot;text&quot;,&quot;binding&quot;:&quot;{{Translate(\&quot;Add01\&quot;)}}&quot;}}">
            <a:extLst>
              <a:ext uri="{FF2B5EF4-FFF2-40B4-BE49-F238E27FC236}">
                <a16:creationId xmlns:a16="http://schemas.microsoft.com/office/drawing/2014/main" id="{25C68F50-FCCF-405F-AEDF-6043594B6AAF}"/>
              </a:ext>
            </a:extLst>
          </p:cNvPr>
          <p:cNvSpPr>
            <a:spLocks noGrp="1"/>
          </p:cNvSpPr>
          <p:nvPr>
            <p:ph type="body" sz="quarter" idx="14" hasCustomPrompt="1"/>
          </p:nvPr>
        </p:nvSpPr>
        <p:spPr>
          <a:xfrm>
            <a:off x="0" y="3837600"/>
            <a:ext cx="2282825" cy="648000"/>
          </a:xfrm>
          <a:solidFill>
            <a:schemeClr val="accent1">
              <a:alpha val="95000"/>
            </a:schemeClr>
          </a:solidFill>
        </p:spPr>
        <p:txBody>
          <a:bodyPr lIns="648000" anchor="ctr"/>
          <a:lstStyle>
            <a:lvl1pPr marL="0" indent="0">
              <a:spcBef>
                <a:spcPts val="0"/>
              </a:spcBef>
              <a:spcAft>
                <a:spcPts val="0"/>
              </a:spcAft>
              <a:buNone/>
              <a:defRPr sz="2800">
                <a:solidFill>
                  <a:schemeClr val="bg1"/>
                </a:solidFill>
                <a:latin typeface="+mj-lt"/>
              </a:defRPr>
            </a:lvl1pPr>
          </a:lstStyle>
          <a:p>
            <a:pPr lvl="0"/>
            <a:r>
              <a:rPr lang="en-US" dirty="0"/>
              <a:t>Add 01</a:t>
            </a:r>
          </a:p>
        </p:txBody>
      </p:sp>
      <p:sp>
        <p:nvSpPr>
          <p:cNvPr id="9" name="Footer Placeholder 8">
            <a:extLst>
              <a:ext uri="{FF2B5EF4-FFF2-40B4-BE49-F238E27FC236}">
                <a16:creationId xmlns:a16="http://schemas.microsoft.com/office/drawing/2014/main" id="{4B588E55-B015-4690-9557-AB6B13D669B1}"/>
              </a:ext>
            </a:extLst>
          </p:cNvPr>
          <p:cNvSpPr>
            <a:spLocks noGrp="1"/>
          </p:cNvSpPr>
          <p:nvPr>
            <p:ph type="ftr" sz="quarter" idx="11"/>
          </p:nvPr>
        </p:nvSpPr>
        <p:spPr/>
        <p:txBody>
          <a:bodyPr/>
          <a:lstStyle>
            <a:lvl1pPr>
              <a:defRPr>
                <a:solidFill>
                  <a:schemeClr val="bg1"/>
                </a:solidFill>
              </a:defRPr>
            </a:lvl1pPr>
          </a:lstStyle>
          <a:p>
            <a:r>
              <a:rPr lang="en-US" dirty="0"/>
              <a:t>Colliers</a:t>
            </a:r>
          </a:p>
        </p:txBody>
      </p:sp>
      <p:sp>
        <p:nvSpPr>
          <p:cNvPr id="10" name="Slide Number Placeholder 9">
            <a:extLst>
              <a:ext uri="{FF2B5EF4-FFF2-40B4-BE49-F238E27FC236}">
                <a16:creationId xmlns:a16="http://schemas.microsoft.com/office/drawing/2014/main" id="{5CEA3045-B02B-4FCB-A6C4-5E06780D8376}"/>
              </a:ext>
            </a:extLst>
          </p:cNvPr>
          <p:cNvSpPr>
            <a:spLocks noGrp="1"/>
          </p:cNvSpPr>
          <p:nvPr>
            <p:ph type="sldNum" sz="quarter" idx="12"/>
          </p:nvPr>
        </p:nvSpPr>
        <p:spPr/>
        <p:txBody>
          <a:bodyPr/>
          <a:lstStyle>
            <a:lvl1pPr>
              <a:defRPr>
                <a:solidFill>
                  <a:schemeClr val="bg1"/>
                </a:solidFill>
              </a:defRPr>
            </a:lvl1pPr>
          </a:lstStyle>
          <a:p>
            <a:fld id="{23AA811B-2EBD-4900-905E-5BE206449611}" type="slidenum">
              <a:rPr lang="en-US" smtClean="0"/>
              <a:pPr/>
              <a:t>‹#›</a:t>
            </a:fld>
            <a:endParaRPr lang="en-US" dirty="0"/>
          </a:p>
        </p:txBody>
      </p:sp>
      <p:sp>
        <p:nvSpPr>
          <p:cNvPr id="18" name="Text Placeholder 17">
            <a:extLst>
              <a:ext uri="{FF2B5EF4-FFF2-40B4-BE49-F238E27FC236}">
                <a16:creationId xmlns:a16="http://schemas.microsoft.com/office/drawing/2014/main" id="{7784F74E-8E93-4629-AC06-D4D90AE2C84C}"/>
              </a:ext>
            </a:extLst>
          </p:cNvPr>
          <p:cNvSpPr>
            <a:spLocks noGrp="1"/>
          </p:cNvSpPr>
          <p:nvPr>
            <p:ph type="body" sz="quarter" idx="15"/>
          </p:nvPr>
        </p:nvSpPr>
        <p:spPr>
          <a:xfrm>
            <a:off x="11119238" y="274014"/>
            <a:ext cx="10800" cy="126000"/>
          </a:xfrm>
          <a:solidFill>
            <a:schemeClr val="bg1"/>
          </a:solidFill>
        </p:spPr>
        <p:txBody>
          <a:bodyPr/>
          <a:lstStyle>
            <a:lvl1pPr marL="0" indent="0">
              <a:buNone/>
              <a:defRPr sz="100">
                <a:noFill/>
              </a:defRPr>
            </a:lvl1pPr>
          </a:lstStyle>
          <a:p>
            <a:pPr lvl="0"/>
            <a:r>
              <a:rPr lang="en-US" dirty="0"/>
              <a:t>Click to edit Master text styles</a:t>
            </a:r>
          </a:p>
        </p:txBody>
      </p:sp>
    </p:spTree>
    <p:extLst>
      <p:ext uri="{BB962C8B-B14F-4D97-AF65-F5344CB8AC3E}">
        <p14:creationId xmlns:p14="http://schemas.microsoft.com/office/powerpoint/2010/main" val="19713822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reaker B">
    <p:bg>
      <p:bgPr>
        <a:solidFill>
          <a:schemeClr val="accent1"/>
        </a:solidFill>
        <a:effectLst/>
      </p:bgPr>
    </p:bg>
    <p:spTree>
      <p:nvGrpSpPr>
        <p:cNvPr id="1" name=""/>
        <p:cNvGrpSpPr/>
        <p:nvPr/>
      </p:nvGrpSpPr>
      <p:grpSpPr>
        <a:xfrm>
          <a:off x="0" y="0"/>
          <a:ext cx="0" cy="0"/>
          <a:chOff x="0" y="0"/>
          <a:chExt cx="0" cy="0"/>
        </a:xfrm>
      </p:grpSpPr>
      <p:sp>
        <p:nvSpPr>
          <p:cNvPr id="2" name="Title 1" descr="{&quot;templafy&quot;:{&quot;type&quot;:&quot;text&quot;,&quot;binding&quot;:&quot;{{Translate(\&quot;Clicktoaddtitle\&quot;)}}&quot;}}"/>
          <p:cNvSpPr>
            <a:spLocks noGrp="1"/>
          </p:cNvSpPr>
          <p:nvPr>
            <p:ph type="ctrTitle" hasCustomPrompt="1"/>
          </p:nvPr>
        </p:nvSpPr>
        <p:spPr>
          <a:xfrm>
            <a:off x="0" y="4266000"/>
            <a:ext cx="5986800" cy="1292400"/>
          </a:xfrm>
          <a:solidFill>
            <a:schemeClr val="bg1">
              <a:alpha val="95000"/>
            </a:schemeClr>
          </a:solidFill>
        </p:spPr>
        <p:txBody>
          <a:bodyPr lIns="648000" tIns="144000" rIns="144000" bIns="216000" anchor="b"/>
          <a:lstStyle>
            <a:lvl1pPr algn="l">
              <a:defRPr sz="4400">
                <a:solidFill>
                  <a:schemeClr val="tx2"/>
                </a:solidFill>
              </a:defRPr>
            </a:lvl1pPr>
          </a:lstStyle>
          <a:p>
            <a:r>
              <a:rPr lang="en-US" dirty="0"/>
              <a:t>Click to add title</a:t>
            </a:r>
          </a:p>
        </p:txBody>
      </p:sp>
      <p:sp>
        <p:nvSpPr>
          <p:cNvPr id="15" name="Text Placeholder 14" descr="{&quot;templafy&quot;:{&quot;type&quot;:&quot;text&quot;,&quot;binding&quot;:&quot;{{Translate(\&quot;Add01\&quot;)}}&quot;}}">
            <a:extLst>
              <a:ext uri="{FF2B5EF4-FFF2-40B4-BE49-F238E27FC236}">
                <a16:creationId xmlns:a16="http://schemas.microsoft.com/office/drawing/2014/main" id="{25C68F50-FCCF-405F-AEDF-6043594B6AAF}"/>
              </a:ext>
            </a:extLst>
          </p:cNvPr>
          <p:cNvSpPr>
            <a:spLocks noGrp="1"/>
          </p:cNvSpPr>
          <p:nvPr>
            <p:ph type="body" sz="quarter" idx="14" hasCustomPrompt="1"/>
          </p:nvPr>
        </p:nvSpPr>
        <p:spPr>
          <a:xfrm>
            <a:off x="0" y="3837600"/>
            <a:ext cx="2282825" cy="648000"/>
          </a:xfrm>
          <a:solidFill>
            <a:schemeClr val="accent3">
              <a:alpha val="95000"/>
            </a:schemeClr>
          </a:solidFill>
        </p:spPr>
        <p:txBody>
          <a:bodyPr lIns="648000" anchor="ctr"/>
          <a:lstStyle>
            <a:lvl1pPr marL="0" indent="0">
              <a:spcBef>
                <a:spcPts val="0"/>
              </a:spcBef>
              <a:spcAft>
                <a:spcPts val="0"/>
              </a:spcAft>
              <a:buNone/>
              <a:defRPr sz="2800">
                <a:solidFill>
                  <a:schemeClr val="tx2"/>
                </a:solidFill>
                <a:latin typeface="+mj-lt"/>
              </a:defRPr>
            </a:lvl1pPr>
          </a:lstStyle>
          <a:p>
            <a:pPr lvl="0"/>
            <a:r>
              <a:rPr lang="en-US" dirty="0"/>
              <a:t>Add 01</a:t>
            </a:r>
          </a:p>
        </p:txBody>
      </p:sp>
      <p:sp>
        <p:nvSpPr>
          <p:cNvPr id="9" name="Footer Placeholder 8">
            <a:extLst>
              <a:ext uri="{FF2B5EF4-FFF2-40B4-BE49-F238E27FC236}">
                <a16:creationId xmlns:a16="http://schemas.microsoft.com/office/drawing/2014/main" id="{4B588E55-B015-4690-9557-AB6B13D669B1}"/>
              </a:ext>
            </a:extLst>
          </p:cNvPr>
          <p:cNvSpPr>
            <a:spLocks noGrp="1"/>
          </p:cNvSpPr>
          <p:nvPr>
            <p:ph type="ftr" sz="quarter" idx="11"/>
          </p:nvPr>
        </p:nvSpPr>
        <p:spPr/>
        <p:txBody>
          <a:bodyPr/>
          <a:lstStyle>
            <a:lvl1pPr>
              <a:defRPr>
                <a:solidFill>
                  <a:schemeClr val="bg1"/>
                </a:solidFill>
              </a:defRPr>
            </a:lvl1pPr>
          </a:lstStyle>
          <a:p>
            <a:r>
              <a:rPr lang="en-US" dirty="0"/>
              <a:t>Colliers</a:t>
            </a:r>
          </a:p>
        </p:txBody>
      </p:sp>
      <p:sp>
        <p:nvSpPr>
          <p:cNvPr id="10" name="Slide Number Placeholder 9">
            <a:extLst>
              <a:ext uri="{FF2B5EF4-FFF2-40B4-BE49-F238E27FC236}">
                <a16:creationId xmlns:a16="http://schemas.microsoft.com/office/drawing/2014/main" id="{5CEA3045-B02B-4FCB-A6C4-5E06780D8376}"/>
              </a:ext>
            </a:extLst>
          </p:cNvPr>
          <p:cNvSpPr>
            <a:spLocks noGrp="1"/>
          </p:cNvSpPr>
          <p:nvPr>
            <p:ph type="sldNum" sz="quarter" idx="12"/>
          </p:nvPr>
        </p:nvSpPr>
        <p:spPr/>
        <p:txBody>
          <a:bodyPr/>
          <a:lstStyle>
            <a:lvl1pPr>
              <a:defRPr>
                <a:solidFill>
                  <a:schemeClr val="bg1"/>
                </a:solidFill>
              </a:defRPr>
            </a:lvl1pPr>
          </a:lstStyle>
          <a:p>
            <a:fld id="{23AA811B-2EBD-4900-905E-5BE206449611}" type="slidenum">
              <a:rPr lang="en-US" smtClean="0"/>
              <a:pPr/>
              <a:t>‹#›</a:t>
            </a:fld>
            <a:endParaRPr lang="en-US" dirty="0"/>
          </a:p>
        </p:txBody>
      </p:sp>
      <p:cxnSp>
        <p:nvCxnSpPr>
          <p:cNvPr id="11" name="Straight Connector 10">
            <a:extLst>
              <a:ext uri="{FF2B5EF4-FFF2-40B4-BE49-F238E27FC236}">
                <a16:creationId xmlns:a16="http://schemas.microsoft.com/office/drawing/2014/main" id="{E4833C63-54B4-45EB-8D7A-EE7EB966CB8E}"/>
              </a:ext>
            </a:extLst>
          </p:cNvPr>
          <p:cNvCxnSpPr/>
          <p:nvPr userDrawn="1"/>
        </p:nvCxnSpPr>
        <p:spPr>
          <a:xfrm>
            <a:off x="11124763" y="274014"/>
            <a:ext cx="0" cy="12551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29737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A">
    <p:spTree>
      <p:nvGrpSpPr>
        <p:cNvPr id="1" name=""/>
        <p:cNvGrpSpPr/>
        <p:nvPr/>
      </p:nvGrpSpPr>
      <p:grpSpPr>
        <a:xfrm>
          <a:off x="0" y="0"/>
          <a:ext cx="0" cy="0"/>
          <a:chOff x="0" y="0"/>
          <a:chExt cx="0" cy="0"/>
        </a:xfrm>
      </p:grpSpPr>
      <p:sp>
        <p:nvSpPr>
          <p:cNvPr id="11" name="Text Placeholder 10" descr="{&quot;templafy&quot;:{&quot;type&quot;:&quot;text&quot;,&quot;binding&quot;:&quot;{{Translate(\&quot;Clicktoaddheader\&quot;)}}&quot;}}">
            <a:extLst>
              <a:ext uri="{FF2B5EF4-FFF2-40B4-BE49-F238E27FC236}">
                <a16:creationId xmlns:a16="http://schemas.microsoft.com/office/drawing/2014/main" id="{5CD8FAEA-9859-4AF5-90CE-712350B0DB51}"/>
              </a:ext>
            </a:extLst>
          </p:cNvPr>
          <p:cNvSpPr>
            <a:spLocks noGrp="1"/>
          </p:cNvSpPr>
          <p:nvPr>
            <p:ph type="body" sz="quarter" idx="13" hasCustomPrompt="1"/>
          </p:nvPr>
        </p:nvSpPr>
        <p:spPr>
          <a:xfrm>
            <a:off x="647525" y="669600"/>
            <a:ext cx="10893425" cy="392400"/>
          </a:xfrm>
        </p:spPr>
        <p:txBody>
          <a:bodyPr/>
          <a:lstStyle>
            <a:lvl1pPr marL="0" indent="0">
              <a:buNone/>
              <a:defRPr sz="1400" spc="300">
                <a:solidFill>
                  <a:schemeClr val="accent5"/>
                </a:solidFill>
                <a:latin typeface="+mn-lt"/>
              </a:defRPr>
            </a:lvl1pPr>
          </a:lstStyle>
          <a:p>
            <a:pPr lvl="0"/>
            <a:r>
              <a:rPr lang="en-US" dirty="0"/>
              <a:t>CLICK TO ADD HEADER</a:t>
            </a:r>
          </a:p>
        </p:txBody>
      </p:sp>
      <p:sp>
        <p:nvSpPr>
          <p:cNvPr id="2" name="Title 1" descr="{&quot;templafy&quot;:{&quot;type&quot;:&quot;text&quot;,&quot;binding&quot;:&quot;{{Translate(\&quot;Clicktoaddtitle\&quot;)}}&quot;}}"/>
          <p:cNvSpPr>
            <a:spLocks noGrp="1"/>
          </p:cNvSpPr>
          <p:nvPr>
            <p:ph type="title" hasCustomPrompt="1"/>
          </p:nvPr>
        </p:nvSpPr>
        <p:spPr/>
        <p:txBody>
          <a:bodyPr/>
          <a:lstStyle>
            <a:lvl1pPr>
              <a:defRPr>
                <a:solidFill>
                  <a:schemeClr val="accent1"/>
                </a:solidFill>
              </a:defRPr>
            </a:lvl1pPr>
          </a:lstStyle>
          <a:p>
            <a:r>
              <a:rPr lang="en-US" noProof="0" dirty="0"/>
              <a:t>Click to add title</a:t>
            </a:r>
          </a:p>
        </p:txBody>
      </p:sp>
      <p:sp>
        <p:nvSpPr>
          <p:cNvPr id="3" name="Content Placeholder 2" descr="{&quot;templafy&quot;:{&quot;type&quot;:&quot;text&quot;,&quot;binding&quot;:&quot;{{Translate(\&quot;Clicktoaddtext\&quot;)}}&quot;}}"/>
          <p:cNvSpPr>
            <a:spLocks noGrp="1"/>
          </p:cNvSpPr>
          <p:nvPr>
            <p:ph idx="1" hasCustomPrompt="1"/>
          </p:nvPr>
        </p:nvSpPr>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4" name="Text Placeholder 13" descr="{&quot;templafy&quot;:{&quot;type&quot;:&quot;text&quot;,&quot;binding&quot;:&quot;{{Translate(\&quot;Clicktoaddtext\&quot;)}}&quot;}}">
            <a:extLst>
              <a:ext uri="{FF2B5EF4-FFF2-40B4-BE49-F238E27FC236}">
                <a16:creationId xmlns:a16="http://schemas.microsoft.com/office/drawing/2014/main" id="{CD24C3BD-6B68-455D-8BAB-E59F02BA3355}"/>
              </a:ext>
            </a:extLst>
          </p:cNvPr>
          <p:cNvSpPr>
            <a:spLocks noGrp="1"/>
          </p:cNvSpPr>
          <p:nvPr>
            <p:ph type="body" sz="quarter" idx="14" hasCustomPrompt="1"/>
          </p:nvPr>
        </p:nvSpPr>
        <p:spPr>
          <a:xfrm>
            <a:off x="648000" y="6408000"/>
            <a:ext cx="6267600" cy="244800"/>
          </a:xfrm>
        </p:spPr>
        <p:txBody>
          <a:bodyPr/>
          <a:lstStyle>
            <a:lvl1pPr marL="0" indent="0">
              <a:buNone/>
              <a:defRPr sz="800" i="1">
                <a:solidFill>
                  <a:schemeClr val="tx2"/>
                </a:solidFill>
                <a:latin typeface="+mj-lt"/>
              </a:defRPr>
            </a:lvl1pPr>
          </a:lstStyle>
          <a:p>
            <a:pPr lvl="0"/>
            <a:r>
              <a:rPr lang="en-US" dirty="0"/>
              <a:t>Click to add text</a:t>
            </a:r>
          </a:p>
        </p:txBody>
      </p:sp>
      <p:sp>
        <p:nvSpPr>
          <p:cNvPr id="8" name="Footer Placeholder 7">
            <a:extLst>
              <a:ext uri="{FF2B5EF4-FFF2-40B4-BE49-F238E27FC236}">
                <a16:creationId xmlns:a16="http://schemas.microsoft.com/office/drawing/2014/main" id="{64EBE7A6-B567-41BB-8FC5-4D7E50C44BA8}"/>
              </a:ext>
            </a:extLst>
          </p:cNvPr>
          <p:cNvSpPr>
            <a:spLocks noGrp="1"/>
          </p:cNvSpPr>
          <p:nvPr>
            <p:ph type="ftr" sz="quarter" idx="11"/>
          </p:nvPr>
        </p:nvSpPr>
        <p:spPr/>
        <p:txBody>
          <a:bodyPr/>
          <a:lstStyle/>
          <a:p>
            <a:r>
              <a:rPr lang="en-US" dirty="0"/>
              <a:t>Colliers</a:t>
            </a:r>
          </a:p>
        </p:txBody>
      </p:sp>
      <p:sp>
        <p:nvSpPr>
          <p:cNvPr id="9" name="Slide Number Placeholder 8">
            <a:extLst>
              <a:ext uri="{FF2B5EF4-FFF2-40B4-BE49-F238E27FC236}">
                <a16:creationId xmlns:a16="http://schemas.microsoft.com/office/drawing/2014/main" id="{F4B48C20-C4DC-46ED-A7E0-2854CD88A8CD}"/>
              </a:ext>
            </a:extLst>
          </p:cNvPr>
          <p:cNvSpPr>
            <a:spLocks noGrp="1"/>
          </p:cNvSpPr>
          <p:nvPr>
            <p:ph type="sldNum" sz="quarter" idx="12"/>
          </p:nvPr>
        </p:nvSpPr>
        <p:spPr/>
        <p:txBody>
          <a:bodyPr/>
          <a:lstStyle/>
          <a:p>
            <a:fld id="{23AA811B-2EBD-4900-905E-5BE206449611}" type="slidenum">
              <a:rPr lang="en-US" smtClean="0"/>
              <a:pPr/>
              <a:t>‹#›</a:t>
            </a:fld>
            <a:endParaRPr lang="en-US" dirty="0"/>
          </a:p>
        </p:txBody>
      </p:sp>
    </p:spTree>
    <p:extLst>
      <p:ext uri="{BB962C8B-B14F-4D97-AF65-F5344CB8AC3E}">
        <p14:creationId xmlns:p14="http://schemas.microsoft.com/office/powerpoint/2010/main" val="27310111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A Negative">
    <p:bg>
      <p:bgPr>
        <a:solidFill>
          <a:schemeClr val="tx2"/>
        </a:solidFill>
        <a:effectLst/>
      </p:bgPr>
    </p:bg>
    <p:spTree>
      <p:nvGrpSpPr>
        <p:cNvPr id="1" name=""/>
        <p:cNvGrpSpPr/>
        <p:nvPr/>
      </p:nvGrpSpPr>
      <p:grpSpPr>
        <a:xfrm>
          <a:off x="0" y="0"/>
          <a:ext cx="0" cy="0"/>
          <a:chOff x="0" y="0"/>
          <a:chExt cx="0" cy="0"/>
        </a:xfrm>
      </p:grpSpPr>
      <p:sp>
        <p:nvSpPr>
          <p:cNvPr id="2" name="Title 1" descr="{&quot;templafy&quot;:{&quot;type&quot;:&quot;text&quot;,&quot;binding&quot;:&quot;{{Translate(\&quot;Clicktoaddtitle\&quot;)}}&quot;}}"/>
          <p:cNvSpPr>
            <a:spLocks noGrp="1"/>
          </p:cNvSpPr>
          <p:nvPr>
            <p:ph type="title" hasCustomPrompt="1"/>
          </p:nvPr>
        </p:nvSpPr>
        <p:spPr/>
        <p:txBody>
          <a:bodyPr/>
          <a:lstStyle>
            <a:lvl1pPr>
              <a:defRPr>
                <a:solidFill>
                  <a:schemeClr val="tx1"/>
                </a:solidFill>
              </a:defRPr>
            </a:lvl1pPr>
          </a:lstStyle>
          <a:p>
            <a:r>
              <a:rPr lang="en-US" noProof="0" dirty="0"/>
              <a:t>Click to add title</a:t>
            </a:r>
          </a:p>
        </p:txBody>
      </p:sp>
      <p:sp>
        <p:nvSpPr>
          <p:cNvPr id="3" name="Content Placeholder 2" descr="{&quot;templafy&quot;:{&quot;type&quot;:&quot;text&quot;,&quot;binding&quot;:&quot;{{Translate(\&quot;Clicktoaddtext\&quot;)}}&quot;}}"/>
          <p:cNvSpPr>
            <a:spLocks noGrp="1"/>
          </p:cNvSpPr>
          <p:nvPr>
            <p:ph idx="1" hasCustomPrompt="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7pPr>
              <a:defRPr>
                <a:solidFill>
                  <a:schemeClr val="accent3"/>
                </a:solidFill>
              </a:defRPr>
            </a:lvl7pPr>
            <a:lvl9pPr>
              <a:defRPr>
                <a:solidFill>
                  <a:schemeClr val="accent3"/>
                </a:solidFill>
              </a:defRPr>
            </a:lvl9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a:p>
            <a:pPr lvl="5"/>
            <a:r>
              <a:rPr lang="en-US" noProof="0" dirty="0"/>
              <a:t>6</a:t>
            </a:r>
          </a:p>
          <a:p>
            <a:pPr lvl="6"/>
            <a:r>
              <a:rPr lang="en-US" noProof="0" dirty="0"/>
              <a:t>7</a:t>
            </a:r>
          </a:p>
          <a:p>
            <a:pPr lvl="7"/>
            <a:r>
              <a:rPr lang="en-US" noProof="0" dirty="0"/>
              <a:t>8</a:t>
            </a:r>
          </a:p>
          <a:p>
            <a:pPr lvl="8"/>
            <a:r>
              <a:rPr lang="en-US" noProof="0" dirty="0"/>
              <a:t>9</a:t>
            </a:r>
          </a:p>
        </p:txBody>
      </p:sp>
      <p:sp>
        <p:nvSpPr>
          <p:cNvPr id="14" name="Text Placeholder 13" descr="{&quot;templafy&quot;:{&quot;type&quot;:&quot;text&quot;,&quot;binding&quot;:&quot;{{Translate(\&quot;Clicktoaddtext\&quot;)}}&quot;}}">
            <a:extLst>
              <a:ext uri="{FF2B5EF4-FFF2-40B4-BE49-F238E27FC236}">
                <a16:creationId xmlns:a16="http://schemas.microsoft.com/office/drawing/2014/main" id="{CD24C3BD-6B68-455D-8BAB-E59F02BA3355}"/>
              </a:ext>
            </a:extLst>
          </p:cNvPr>
          <p:cNvSpPr>
            <a:spLocks noGrp="1"/>
          </p:cNvSpPr>
          <p:nvPr>
            <p:ph type="body" sz="quarter" idx="14" hasCustomPrompt="1"/>
          </p:nvPr>
        </p:nvSpPr>
        <p:spPr>
          <a:xfrm>
            <a:off x="648000" y="6408000"/>
            <a:ext cx="6267600" cy="244800"/>
          </a:xfrm>
        </p:spPr>
        <p:txBody>
          <a:bodyPr/>
          <a:lstStyle>
            <a:lvl1pPr marL="0" indent="0">
              <a:buNone/>
              <a:defRPr sz="800" i="1">
                <a:solidFill>
                  <a:schemeClr val="tx1"/>
                </a:solidFill>
                <a:latin typeface="+mj-lt"/>
              </a:defRPr>
            </a:lvl1pPr>
          </a:lstStyle>
          <a:p>
            <a:pPr lvl="0"/>
            <a:r>
              <a:rPr lang="en-US" dirty="0"/>
              <a:t>Click to add text</a:t>
            </a:r>
          </a:p>
        </p:txBody>
      </p:sp>
      <p:sp>
        <p:nvSpPr>
          <p:cNvPr id="8" name="Footer Placeholder 7">
            <a:extLst>
              <a:ext uri="{FF2B5EF4-FFF2-40B4-BE49-F238E27FC236}">
                <a16:creationId xmlns:a16="http://schemas.microsoft.com/office/drawing/2014/main" id="{64EBE7A6-B567-41BB-8FC5-4D7E50C44BA8}"/>
              </a:ext>
            </a:extLst>
          </p:cNvPr>
          <p:cNvSpPr>
            <a:spLocks noGrp="1"/>
          </p:cNvSpPr>
          <p:nvPr>
            <p:ph type="ftr" sz="quarter" idx="11"/>
          </p:nvPr>
        </p:nvSpPr>
        <p:spPr/>
        <p:txBody>
          <a:bodyPr/>
          <a:lstStyle>
            <a:lvl1pPr>
              <a:defRPr>
                <a:solidFill>
                  <a:schemeClr val="tx1"/>
                </a:solidFill>
              </a:defRPr>
            </a:lvl1pPr>
          </a:lstStyle>
          <a:p>
            <a:r>
              <a:rPr lang="en-US" dirty="0"/>
              <a:t>Colliers</a:t>
            </a:r>
          </a:p>
        </p:txBody>
      </p:sp>
      <p:sp>
        <p:nvSpPr>
          <p:cNvPr id="9" name="Slide Number Placeholder 8">
            <a:extLst>
              <a:ext uri="{FF2B5EF4-FFF2-40B4-BE49-F238E27FC236}">
                <a16:creationId xmlns:a16="http://schemas.microsoft.com/office/drawing/2014/main" id="{F4B48C20-C4DC-46ED-A7E0-2854CD88A8CD}"/>
              </a:ext>
            </a:extLst>
          </p:cNvPr>
          <p:cNvSpPr>
            <a:spLocks noGrp="1"/>
          </p:cNvSpPr>
          <p:nvPr>
            <p:ph type="sldNum" sz="quarter" idx="12"/>
          </p:nvPr>
        </p:nvSpPr>
        <p:spPr/>
        <p:txBody>
          <a:bodyPr/>
          <a:lstStyle>
            <a:lvl1pPr>
              <a:defRPr>
                <a:solidFill>
                  <a:schemeClr val="tx1"/>
                </a:solidFill>
              </a:defRPr>
            </a:lvl1pPr>
          </a:lstStyle>
          <a:p>
            <a:fld id="{23AA811B-2EBD-4900-905E-5BE206449611}" type="slidenum">
              <a:rPr lang="en-US" smtClean="0"/>
              <a:pPr/>
              <a:t>‹#›</a:t>
            </a:fld>
            <a:endParaRPr lang="en-US" dirty="0"/>
          </a:p>
        </p:txBody>
      </p:sp>
      <p:cxnSp>
        <p:nvCxnSpPr>
          <p:cNvPr id="10" name="Straight Connector 9">
            <a:extLst>
              <a:ext uri="{FF2B5EF4-FFF2-40B4-BE49-F238E27FC236}">
                <a16:creationId xmlns:a16="http://schemas.microsoft.com/office/drawing/2014/main" id="{C3157DD5-F1F7-4633-B8ED-02F06F859D3A}"/>
              </a:ext>
            </a:extLst>
          </p:cNvPr>
          <p:cNvCxnSpPr/>
          <p:nvPr userDrawn="1"/>
        </p:nvCxnSpPr>
        <p:spPr>
          <a:xfrm>
            <a:off x="11124763" y="274014"/>
            <a:ext cx="0" cy="12551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10" descr="{&quot;templafy&quot;:{&quot;type&quot;:&quot;text&quot;,&quot;binding&quot;:&quot;{{Translate(\&quot;Clicktoaddheader\&quot;)}}&quot;}}">
            <a:extLst>
              <a:ext uri="{FF2B5EF4-FFF2-40B4-BE49-F238E27FC236}">
                <a16:creationId xmlns:a16="http://schemas.microsoft.com/office/drawing/2014/main" id="{39E92019-0519-F15F-A842-0BC7CC9F205B}"/>
              </a:ext>
            </a:extLst>
          </p:cNvPr>
          <p:cNvSpPr>
            <a:spLocks noGrp="1"/>
          </p:cNvSpPr>
          <p:nvPr>
            <p:ph type="body" sz="quarter" idx="13" hasCustomPrompt="1"/>
          </p:nvPr>
        </p:nvSpPr>
        <p:spPr>
          <a:xfrm>
            <a:off x="647525" y="669600"/>
            <a:ext cx="10893425" cy="392400"/>
          </a:xfrm>
        </p:spPr>
        <p:txBody>
          <a:bodyPr/>
          <a:lstStyle>
            <a:lvl1pPr marL="0" indent="0">
              <a:buNone/>
              <a:defRPr sz="1400" spc="300">
                <a:solidFill>
                  <a:schemeClr val="accent3"/>
                </a:solidFill>
                <a:latin typeface="+mn-lt"/>
              </a:defRPr>
            </a:lvl1pPr>
          </a:lstStyle>
          <a:p>
            <a:pPr lvl="0"/>
            <a:r>
              <a:rPr lang="en-US" dirty="0"/>
              <a:t>CLICK TO ADD HEADER</a:t>
            </a:r>
          </a:p>
        </p:txBody>
      </p:sp>
    </p:spTree>
    <p:extLst>
      <p:ext uri="{BB962C8B-B14F-4D97-AF65-F5344CB8AC3E}">
        <p14:creationId xmlns:p14="http://schemas.microsoft.com/office/powerpoint/2010/main" val="3827251153"/>
      </p:ext>
    </p:extLst>
  </p:cSld>
  <p:clrMapOvr>
    <a:overrideClrMapping bg1="dk1" tx1="lt1" bg2="accent1" tx2="accent1" accent1="lt2"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B">
    <p:spTree>
      <p:nvGrpSpPr>
        <p:cNvPr id="1" name=""/>
        <p:cNvGrpSpPr/>
        <p:nvPr/>
      </p:nvGrpSpPr>
      <p:grpSpPr>
        <a:xfrm>
          <a:off x="0" y="0"/>
          <a:ext cx="0" cy="0"/>
          <a:chOff x="0" y="0"/>
          <a:chExt cx="0" cy="0"/>
        </a:xfrm>
      </p:grpSpPr>
      <p:sp>
        <p:nvSpPr>
          <p:cNvPr id="2" name="Title 1" descr="{&quot;templafy&quot;:{&quot;type&quot;:&quot;text&quot;,&quot;binding&quot;:&quot;{{Translate(\&quot;Clicktoaddtitle\&quot;)}}&quot;}}"/>
          <p:cNvSpPr>
            <a:spLocks noGrp="1"/>
          </p:cNvSpPr>
          <p:nvPr>
            <p:ph type="title" hasCustomPrompt="1"/>
          </p:nvPr>
        </p:nvSpPr>
        <p:spPr/>
        <p:txBody>
          <a:bodyPr/>
          <a:lstStyle>
            <a:lvl1pPr>
              <a:defRPr>
                <a:solidFill>
                  <a:schemeClr val="accent1"/>
                </a:solidFill>
              </a:defRPr>
            </a:lvl1pPr>
          </a:lstStyle>
          <a:p>
            <a:r>
              <a:rPr lang="en-US" noProof="0" dirty="0"/>
              <a:t>Click to add title</a:t>
            </a:r>
          </a:p>
        </p:txBody>
      </p:sp>
      <p:sp>
        <p:nvSpPr>
          <p:cNvPr id="3" name="Content Placeholder 2" descr="{&quot;templafy&quot;:{&quot;type&quot;:&quot;text&quot;,&quot;binding&quot;:&quot;{{Translate(\&quot;Clicktoaddtext\&quot;)}}&quot;}}"/>
          <p:cNvSpPr>
            <a:spLocks noGrp="1"/>
          </p:cNvSpPr>
          <p:nvPr>
            <p:ph idx="1" hasCustomPrompt="1"/>
          </p:nvPr>
        </p:nvSpPr>
        <p:spPr>
          <a:xfrm>
            <a:off x="648000" y="2044800"/>
            <a:ext cx="6267600" cy="4161600"/>
          </a:xfrm>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4" name="Text Placeholder 13" descr="{&quot;templafy&quot;:{&quot;type&quot;:&quot;text&quot;,&quot;binding&quot;:&quot;{{Translate(\&quot;Clicktoaddtext\&quot;)}}&quot;}}">
            <a:extLst>
              <a:ext uri="{FF2B5EF4-FFF2-40B4-BE49-F238E27FC236}">
                <a16:creationId xmlns:a16="http://schemas.microsoft.com/office/drawing/2014/main" id="{CD24C3BD-6B68-455D-8BAB-E59F02BA3355}"/>
              </a:ext>
            </a:extLst>
          </p:cNvPr>
          <p:cNvSpPr>
            <a:spLocks noGrp="1"/>
          </p:cNvSpPr>
          <p:nvPr>
            <p:ph type="body" sz="quarter" idx="14" hasCustomPrompt="1"/>
          </p:nvPr>
        </p:nvSpPr>
        <p:spPr>
          <a:xfrm>
            <a:off x="648000" y="6408000"/>
            <a:ext cx="6267600" cy="244800"/>
          </a:xfrm>
        </p:spPr>
        <p:txBody>
          <a:bodyPr/>
          <a:lstStyle>
            <a:lvl1pPr marL="0" indent="0">
              <a:buNone/>
              <a:defRPr sz="800" i="1">
                <a:solidFill>
                  <a:schemeClr val="tx2"/>
                </a:solidFill>
                <a:latin typeface="+mj-lt"/>
              </a:defRPr>
            </a:lvl1pPr>
          </a:lstStyle>
          <a:p>
            <a:pPr lvl="0"/>
            <a:r>
              <a:rPr lang="en-US" dirty="0"/>
              <a:t>Click to add text</a:t>
            </a:r>
          </a:p>
        </p:txBody>
      </p:sp>
      <p:sp>
        <p:nvSpPr>
          <p:cNvPr id="8" name="Footer Placeholder 7">
            <a:extLst>
              <a:ext uri="{FF2B5EF4-FFF2-40B4-BE49-F238E27FC236}">
                <a16:creationId xmlns:a16="http://schemas.microsoft.com/office/drawing/2014/main" id="{64EBE7A6-B567-41BB-8FC5-4D7E50C44BA8}"/>
              </a:ext>
            </a:extLst>
          </p:cNvPr>
          <p:cNvSpPr>
            <a:spLocks noGrp="1"/>
          </p:cNvSpPr>
          <p:nvPr>
            <p:ph type="ftr" sz="quarter" idx="11"/>
          </p:nvPr>
        </p:nvSpPr>
        <p:spPr/>
        <p:txBody>
          <a:bodyPr/>
          <a:lstStyle/>
          <a:p>
            <a:r>
              <a:rPr lang="en-US" dirty="0"/>
              <a:t>Colliers</a:t>
            </a:r>
          </a:p>
        </p:txBody>
      </p:sp>
      <p:sp>
        <p:nvSpPr>
          <p:cNvPr id="9" name="Slide Number Placeholder 8">
            <a:extLst>
              <a:ext uri="{FF2B5EF4-FFF2-40B4-BE49-F238E27FC236}">
                <a16:creationId xmlns:a16="http://schemas.microsoft.com/office/drawing/2014/main" id="{F4B48C20-C4DC-46ED-A7E0-2854CD88A8CD}"/>
              </a:ext>
            </a:extLst>
          </p:cNvPr>
          <p:cNvSpPr>
            <a:spLocks noGrp="1"/>
          </p:cNvSpPr>
          <p:nvPr>
            <p:ph type="sldNum" sz="quarter" idx="12"/>
          </p:nvPr>
        </p:nvSpPr>
        <p:spPr/>
        <p:txBody>
          <a:bodyPr/>
          <a:lstStyle/>
          <a:p>
            <a:fld id="{23AA811B-2EBD-4900-905E-5BE206449611}" type="slidenum">
              <a:rPr lang="en-US" smtClean="0"/>
              <a:pPr/>
              <a:t>‹#›</a:t>
            </a:fld>
            <a:endParaRPr lang="en-US" dirty="0"/>
          </a:p>
        </p:txBody>
      </p:sp>
      <p:sp>
        <p:nvSpPr>
          <p:cNvPr id="5" name="Content Placeholder 4" descr="{&quot;templafy&quot;:{&quot;type&quot;:&quot;text&quot;,&quot;binding&quot;:&quot;{{Translate(\&quot;Clicktoaddtext\&quot;)}}&quot;}}">
            <a:extLst>
              <a:ext uri="{FF2B5EF4-FFF2-40B4-BE49-F238E27FC236}">
                <a16:creationId xmlns:a16="http://schemas.microsoft.com/office/drawing/2014/main" id="{DD9AB3A2-4DAB-4225-9E04-C68302BDBFE1}"/>
              </a:ext>
            </a:extLst>
          </p:cNvPr>
          <p:cNvSpPr>
            <a:spLocks noGrp="1"/>
          </p:cNvSpPr>
          <p:nvPr>
            <p:ph sz="quarter" idx="15" hasCustomPrompt="1"/>
          </p:nvPr>
        </p:nvSpPr>
        <p:spPr>
          <a:xfrm>
            <a:off x="7129463" y="2046288"/>
            <a:ext cx="4413250" cy="4162425"/>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10" descr="{&quot;templafy&quot;:{&quot;type&quot;:&quot;text&quot;,&quot;binding&quot;:&quot;{{Translate(\&quot;Clicktoaddheader\&quot;)}}&quot;}}">
            <a:extLst>
              <a:ext uri="{FF2B5EF4-FFF2-40B4-BE49-F238E27FC236}">
                <a16:creationId xmlns:a16="http://schemas.microsoft.com/office/drawing/2014/main" id="{7046B99C-4E01-8028-F575-4225792D0CB0}"/>
              </a:ext>
            </a:extLst>
          </p:cNvPr>
          <p:cNvSpPr>
            <a:spLocks noGrp="1"/>
          </p:cNvSpPr>
          <p:nvPr>
            <p:ph type="body" sz="quarter" idx="13" hasCustomPrompt="1"/>
          </p:nvPr>
        </p:nvSpPr>
        <p:spPr>
          <a:xfrm>
            <a:off x="647525" y="669600"/>
            <a:ext cx="10893425" cy="392400"/>
          </a:xfrm>
        </p:spPr>
        <p:txBody>
          <a:bodyPr/>
          <a:lstStyle>
            <a:lvl1pPr marL="0" indent="0">
              <a:buNone/>
              <a:defRPr sz="1400" spc="300">
                <a:solidFill>
                  <a:schemeClr val="accent5"/>
                </a:solidFill>
                <a:latin typeface="+mn-lt"/>
              </a:defRPr>
            </a:lvl1pPr>
          </a:lstStyle>
          <a:p>
            <a:pPr lvl="0"/>
            <a:r>
              <a:rPr lang="en-US" dirty="0"/>
              <a:t>CLICK TO ADD HEADER</a:t>
            </a:r>
          </a:p>
        </p:txBody>
      </p:sp>
    </p:spTree>
    <p:extLst>
      <p:ext uri="{BB962C8B-B14F-4D97-AF65-F5344CB8AC3E}">
        <p14:creationId xmlns:p14="http://schemas.microsoft.com/office/powerpoint/2010/main" val="41473245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B Negative">
    <p:bg>
      <p:bgPr>
        <a:solidFill>
          <a:schemeClr val="tx2"/>
        </a:solidFill>
        <a:effectLst/>
      </p:bgPr>
    </p:bg>
    <p:spTree>
      <p:nvGrpSpPr>
        <p:cNvPr id="1" name=""/>
        <p:cNvGrpSpPr/>
        <p:nvPr/>
      </p:nvGrpSpPr>
      <p:grpSpPr>
        <a:xfrm>
          <a:off x="0" y="0"/>
          <a:ext cx="0" cy="0"/>
          <a:chOff x="0" y="0"/>
          <a:chExt cx="0" cy="0"/>
        </a:xfrm>
      </p:grpSpPr>
      <p:sp>
        <p:nvSpPr>
          <p:cNvPr id="2" name="Title 1" descr="{&quot;templafy&quot;:{&quot;type&quot;:&quot;text&quot;,&quot;binding&quot;:&quot;{{Translate(\&quot;Clicktoaddtitle\&quot;)}}&quot;}}"/>
          <p:cNvSpPr>
            <a:spLocks noGrp="1"/>
          </p:cNvSpPr>
          <p:nvPr>
            <p:ph type="title" hasCustomPrompt="1"/>
          </p:nvPr>
        </p:nvSpPr>
        <p:spPr/>
        <p:txBody>
          <a:bodyPr/>
          <a:lstStyle>
            <a:lvl1pPr>
              <a:defRPr>
                <a:solidFill>
                  <a:schemeClr val="tx1"/>
                </a:solidFill>
              </a:defRPr>
            </a:lvl1pPr>
          </a:lstStyle>
          <a:p>
            <a:r>
              <a:rPr lang="en-US" noProof="0" dirty="0"/>
              <a:t>Click to add title</a:t>
            </a:r>
          </a:p>
        </p:txBody>
      </p:sp>
      <p:sp>
        <p:nvSpPr>
          <p:cNvPr id="3" name="Content Placeholder 2" descr="{&quot;templafy&quot;:{&quot;type&quot;:&quot;text&quot;,&quot;binding&quot;:&quot;{{Translate(\&quot;Clicktoaddtext\&quot;)}}&quot;}}"/>
          <p:cNvSpPr>
            <a:spLocks noGrp="1"/>
          </p:cNvSpPr>
          <p:nvPr>
            <p:ph idx="1" hasCustomPrompt="1"/>
          </p:nvPr>
        </p:nvSpPr>
        <p:spPr>
          <a:xfrm>
            <a:off x="648000" y="2044800"/>
            <a:ext cx="6267600" cy="41616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7pPr>
              <a:defRPr>
                <a:solidFill>
                  <a:schemeClr val="accent3"/>
                </a:solidFill>
              </a:defRPr>
            </a:lvl7pPr>
            <a:lvl9pPr>
              <a:defRPr>
                <a:solidFill>
                  <a:schemeClr val="accent3"/>
                </a:solidFill>
              </a:defRPr>
            </a:lvl9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a:p>
            <a:pPr lvl="5"/>
            <a:r>
              <a:rPr lang="en-US" noProof="0" dirty="0"/>
              <a:t>6</a:t>
            </a:r>
          </a:p>
          <a:p>
            <a:pPr lvl="6"/>
            <a:r>
              <a:rPr lang="en-US" noProof="0" dirty="0"/>
              <a:t>7</a:t>
            </a:r>
          </a:p>
          <a:p>
            <a:pPr lvl="7"/>
            <a:r>
              <a:rPr lang="en-US" noProof="0" dirty="0"/>
              <a:t>8</a:t>
            </a:r>
          </a:p>
          <a:p>
            <a:pPr lvl="8"/>
            <a:r>
              <a:rPr lang="en-US" noProof="0" dirty="0"/>
              <a:t>9</a:t>
            </a:r>
          </a:p>
        </p:txBody>
      </p:sp>
      <p:sp>
        <p:nvSpPr>
          <p:cNvPr id="14" name="Text Placeholder 13" descr="{&quot;templafy&quot;:{&quot;type&quot;:&quot;text&quot;,&quot;binding&quot;:&quot;{{Translate(\&quot;Clicktoaddtext\&quot;)}}&quot;}}">
            <a:extLst>
              <a:ext uri="{FF2B5EF4-FFF2-40B4-BE49-F238E27FC236}">
                <a16:creationId xmlns:a16="http://schemas.microsoft.com/office/drawing/2014/main" id="{CD24C3BD-6B68-455D-8BAB-E59F02BA3355}"/>
              </a:ext>
            </a:extLst>
          </p:cNvPr>
          <p:cNvSpPr>
            <a:spLocks noGrp="1"/>
          </p:cNvSpPr>
          <p:nvPr>
            <p:ph type="body" sz="quarter" idx="14" hasCustomPrompt="1"/>
          </p:nvPr>
        </p:nvSpPr>
        <p:spPr>
          <a:xfrm>
            <a:off x="648000" y="6408000"/>
            <a:ext cx="6267600" cy="244800"/>
          </a:xfrm>
        </p:spPr>
        <p:txBody>
          <a:bodyPr/>
          <a:lstStyle>
            <a:lvl1pPr marL="0" indent="0">
              <a:buNone/>
              <a:defRPr sz="800" i="1">
                <a:solidFill>
                  <a:schemeClr val="tx1"/>
                </a:solidFill>
                <a:latin typeface="+mj-lt"/>
              </a:defRPr>
            </a:lvl1pPr>
          </a:lstStyle>
          <a:p>
            <a:pPr lvl="0"/>
            <a:r>
              <a:rPr lang="en-US" dirty="0"/>
              <a:t>Click to add text</a:t>
            </a:r>
          </a:p>
        </p:txBody>
      </p:sp>
      <p:sp>
        <p:nvSpPr>
          <p:cNvPr id="8" name="Footer Placeholder 7">
            <a:extLst>
              <a:ext uri="{FF2B5EF4-FFF2-40B4-BE49-F238E27FC236}">
                <a16:creationId xmlns:a16="http://schemas.microsoft.com/office/drawing/2014/main" id="{64EBE7A6-B567-41BB-8FC5-4D7E50C44BA8}"/>
              </a:ext>
            </a:extLst>
          </p:cNvPr>
          <p:cNvSpPr>
            <a:spLocks noGrp="1"/>
          </p:cNvSpPr>
          <p:nvPr>
            <p:ph type="ftr" sz="quarter" idx="11"/>
          </p:nvPr>
        </p:nvSpPr>
        <p:spPr/>
        <p:txBody>
          <a:bodyPr/>
          <a:lstStyle>
            <a:lvl1pPr>
              <a:defRPr>
                <a:solidFill>
                  <a:schemeClr val="tx1"/>
                </a:solidFill>
              </a:defRPr>
            </a:lvl1pPr>
          </a:lstStyle>
          <a:p>
            <a:r>
              <a:rPr lang="en-US" dirty="0"/>
              <a:t>Colliers</a:t>
            </a:r>
          </a:p>
        </p:txBody>
      </p:sp>
      <p:sp>
        <p:nvSpPr>
          <p:cNvPr id="9" name="Slide Number Placeholder 8">
            <a:extLst>
              <a:ext uri="{FF2B5EF4-FFF2-40B4-BE49-F238E27FC236}">
                <a16:creationId xmlns:a16="http://schemas.microsoft.com/office/drawing/2014/main" id="{F4B48C20-C4DC-46ED-A7E0-2854CD88A8CD}"/>
              </a:ext>
            </a:extLst>
          </p:cNvPr>
          <p:cNvSpPr>
            <a:spLocks noGrp="1"/>
          </p:cNvSpPr>
          <p:nvPr>
            <p:ph type="sldNum" sz="quarter" idx="12"/>
          </p:nvPr>
        </p:nvSpPr>
        <p:spPr/>
        <p:txBody>
          <a:bodyPr/>
          <a:lstStyle>
            <a:lvl1pPr>
              <a:defRPr>
                <a:solidFill>
                  <a:schemeClr val="tx1"/>
                </a:solidFill>
              </a:defRPr>
            </a:lvl1pPr>
          </a:lstStyle>
          <a:p>
            <a:fld id="{23AA811B-2EBD-4900-905E-5BE206449611}" type="slidenum">
              <a:rPr lang="en-US" smtClean="0"/>
              <a:pPr/>
              <a:t>‹#›</a:t>
            </a:fld>
            <a:endParaRPr lang="en-US" dirty="0"/>
          </a:p>
        </p:txBody>
      </p:sp>
      <p:sp>
        <p:nvSpPr>
          <p:cNvPr id="5" name="Content Placeholder 4" descr="{&quot;templafy&quot;:{&quot;type&quot;:&quot;text&quot;,&quot;binding&quot;:&quot;{{Translate(\&quot;Clicktoaddtext\&quot;)}}&quot;}}">
            <a:extLst>
              <a:ext uri="{FF2B5EF4-FFF2-40B4-BE49-F238E27FC236}">
                <a16:creationId xmlns:a16="http://schemas.microsoft.com/office/drawing/2014/main" id="{DD9AB3A2-4DAB-4225-9E04-C68302BDBFE1}"/>
              </a:ext>
            </a:extLst>
          </p:cNvPr>
          <p:cNvSpPr>
            <a:spLocks noGrp="1"/>
          </p:cNvSpPr>
          <p:nvPr>
            <p:ph sz="quarter" idx="15" hasCustomPrompt="1"/>
          </p:nvPr>
        </p:nvSpPr>
        <p:spPr>
          <a:xfrm>
            <a:off x="7129463" y="2046288"/>
            <a:ext cx="4413250" cy="416242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7pPr>
              <a:defRPr>
                <a:solidFill>
                  <a:schemeClr val="accent3"/>
                </a:solidFill>
              </a:defRPr>
            </a:lvl7pPr>
            <a:lvl9pPr>
              <a:defRPr>
                <a:solidFill>
                  <a:schemeClr val="accent3"/>
                </a:solidFill>
              </a:defRPr>
            </a:lvl9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cxnSp>
        <p:nvCxnSpPr>
          <p:cNvPr id="10" name="Straight Connector 9">
            <a:extLst>
              <a:ext uri="{FF2B5EF4-FFF2-40B4-BE49-F238E27FC236}">
                <a16:creationId xmlns:a16="http://schemas.microsoft.com/office/drawing/2014/main" id="{0038BA6A-37B6-4569-A9D9-C40169CA408E}"/>
              </a:ext>
            </a:extLst>
          </p:cNvPr>
          <p:cNvCxnSpPr/>
          <p:nvPr userDrawn="1"/>
        </p:nvCxnSpPr>
        <p:spPr>
          <a:xfrm>
            <a:off x="11124763" y="274014"/>
            <a:ext cx="0" cy="12551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 Placeholder 10" descr="{&quot;templafy&quot;:{&quot;type&quot;:&quot;text&quot;,&quot;binding&quot;:&quot;{{Translate(\&quot;Clicktoaddheader\&quot;)}}&quot;}}">
            <a:extLst>
              <a:ext uri="{FF2B5EF4-FFF2-40B4-BE49-F238E27FC236}">
                <a16:creationId xmlns:a16="http://schemas.microsoft.com/office/drawing/2014/main" id="{AAC3E594-6C8B-EA45-9053-FB52D46E0CCA}"/>
              </a:ext>
            </a:extLst>
          </p:cNvPr>
          <p:cNvSpPr>
            <a:spLocks noGrp="1"/>
          </p:cNvSpPr>
          <p:nvPr>
            <p:ph type="body" sz="quarter" idx="13" hasCustomPrompt="1"/>
          </p:nvPr>
        </p:nvSpPr>
        <p:spPr>
          <a:xfrm>
            <a:off x="647525" y="669600"/>
            <a:ext cx="10893425" cy="392400"/>
          </a:xfrm>
        </p:spPr>
        <p:txBody>
          <a:bodyPr/>
          <a:lstStyle>
            <a:lvl1pPr marL="0" indent="0">
              <a:buNone/>
              <a:defRPr sz="1400" spc="300">
                <a:solidFill>
                  <a:schemeClr val="accent3"/>
                </a:solidFill>
                <a:latin typeface="+mn-lt"/>
              </a:defRPr>
            </a:lvl1pPr>
          </a:lstStyle>
          <a:p>
            <a:pPr lvl="0"/>
            <a:r>
              <a:rPr lang="en-US" dirty="0"/>
              <a:t>CLICK TO ADD HEADER</a:t>
            </a:r>
          </a:p>
        </p:txBody>
      </p:sp>
    </p:spTree>
    <p:extLst>
      <p:ext uri="{BB962C8B-B14F-4D97-AF65-F5344CB8AC3E}">
        <p14:creationId xmlns:p14="http://schemas.microsoft.com/office/powerpoint/2010/main" val="4035935488"/>
      </p:ext>
    </p:extLst>
  </p:cSld>
  <p:clrMapOvr>
    <a:overrideClrMapping bg1="dk1" tx1="lt1" bg2="accent1" tx2="accent1" accent1="lt2"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C">
    <p:spTree>
      <p:nvGrpSpPr>
        <p:cNvPr id="1" name=""/>
        <p:cNvGrpSpPr/>
        <p:nvPr/>
      </p:nvGrpSpPr>
      <p:grpSpPr>
        <a:xfrm>
          <a:off x="0" y="0"/>
          <a:ext cx="0" cy="0"/>
          <a:chOff x="0" y="0"/>
          <a:chExt cx="0" cy="0"/>
        </a:xfrm>
      </p:grpSpPr>
      <p:sp>
        <p:nvSpPr>
          <p:cNvPr id="2" name="Title 1" descr="{&quot;templafy&quot;:{&quot;type&quot;:&quot;text&quot;,&quot;binding&quot;:&quot;{{Translate(\&quot;Clicktoaddtitle\&quot;)}}&quot;}}"/>
          <p:cNvSpPr>
            <a:spLocks noGrp="1"/>
          </p:cNvSpPr>
          <p:nvPr>
            <p:ph type="title" hasCustomPrompt="1"/>
          </p:nvPr>
        </p:nvSpPr>
        <p:spPr/>
        <p:txBody>
          <a:bodyPr/>
          <a:lstStyle>
            <a:lvl1pPr>
              <a:defRPr>
                <a:solidFill>
                  <a:schemeClr val="accent1"/>
                </a:solidFill>
              </a:defRPr>
            </a:lvl1pPr>
          </a:lstStyle>
          <a:p>
            <a:r>
              <a:rPr lang="en-US" noProof="0" dirty="0"/>
              <a:t>Click to add title</a:t>
            </a:r>
          </a:p>
        </p:txBody>
      </p:sp>
      <p:sp>
        <p:nvSpPr>
          <p:cNvPr id="3" name="Content Placeholder 2" descr="{&quot;templafy&quot;:{&quot;type&quot;:&quot;text&quot;,&quot;binding&quot;:&quot;{{Translate(\&quot;Clicktoaddtext\&quot;)}}&quot;}}"/>
          <p:cNvSpPr>
            <a:spLocks noGrp="1"/>
          </p:cNvSpPr>
          <p:nvPr>
            <p:ph idx="1" hasCustomPrompt="1"/>
          </p:nvPr>
        </p:nvSpPr>
        <p:spPr>
          <a:xfrm>
            <a:off x="648000" y="2044800"/>
            <a:ext cx="3488400" cy="4161600"/>
          </a:xfrm>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4" name="Text Placeholder 13" descr="{&quot;templafy&quot;:{&quot;type&quot;:&quot;text&quot;,&quot;binding&quot;:&quot;{{Translate(\&quot;Clicktoaddtext\&quot;)}}&quot;}}">
            <a:extLst>
              <a:ext uri="{FF2B5EF4-FFF2-40B4-BE49-F238E27FC236}">
                <a16:creationId xmlns:a16="http://schemas.microsoft.com/office/drawing/2014/main" id="{CD24C3BD-6B68-455D-8BAB-E59F02BA3355}"/>
              </a:ext>
            </a:extLst>
          </p:cNvPr>
          <p:cNvSpPr>
            <a:spLocks noGrp="1"/>
          </p:cNvSpPr>
          <p:nvPr>
            <p:ph type="body" sz="quarter" idx="14" hasCustomPrompt="1"/>
          </p:nvPr>
        </p:nvSpPr>
        <p:spPr>
          <a:xfrm>
            <a:off x="648000" y="6408000"/>
            <a:ext cx="6267600" cy="244800"/>
          </a:xfrm>
        </p:spPr>
        <p:txBody>
          <a:bodyPr/>
          <a:lstStyle>
            <a:lvl1pPr marL="0" indent="0">
              <a:buNone/>
              <a:defRPr sz="800" i="1">
                <a:solidFill>
                  <a:schemeClr val="tx2"/>
                </a:solidFill>
                <a:latin typeface="+mj-lt"/>
              </a:defRPr>
            </a:lvl1pPr>
          </a:lstStyle>
          <a:p>
            <a:pPr lvl="0"/>
            <a:r>
              <a:rPr lang="en-US" dirty="0"/>
              <a:t>Click to add text</a:t>
            </a:r>
          </a:p>
        </p:txBody>
      </p:sp>
      <p:sp>
        <p:nvSpPr>
          <p:cNvPr id="8" name="Footer Placeholder 7">
            <a:extLst>
              <a:ext uri="{FF2B5EF4-FFF2-40B4-BE49-F238E27FC236}">
                <a16:creationId xmlns:a16="http://schemas.microsoft.com/office/drawing/2014/main" id="{64EBE7A6-B567-41BB-8FC5-4D7E50C44BA8}"/>
              </a:ext>
            </a:extLst>
          </p:cNvPr>
          <p:cNvSpPr>
            <a:spLocks noGrp="1"/>
          </p:cNvSpPr>
          <p:nvPr>
            <p:ph type="ftr" sz="quarter" idx="11"/>
          </p:nvPr>
        </p:nvSpPr>
        <p:spPr/>
        <p:txBody>
          <a:bodyPr/>
          <a:lstStyle/>
          <a:p>
            <a:r>
              <a:rPr lang="en-US" dirty="0"/>
              <a:t>Colliers</a:t>
            </a:r>
          </a:p>
        </p:txBody>
      </p:sp>
      <p:sp>
        <p:nvSpPr>
          <p:cNvPr id="9" name="Slide Number Placeholder 8">
            <a:extLst>
              <a:ext uri="{FF2B5EF4-FFF2-40B4-BE49-F238E27FC236}">
                <a16:creationId xmlns:a16="http://schemas.microsoft.com/office/drawing/2014/main" id="{F4B48C20-C4DC-46ED-A7E0-2854CD88A8CD}"/>
              </a:ext>
            </a:extLst>
          </p:cNvPr>
          <p:cNvSpPr>
            <a:spLocks noGrp="1"/>
          </p:cNvSpPr>
          <p:nvPr>
            <p:ph type="sldNum" sz="quarter" idx="12"/>
          </p:nvPr>
        </p:nvSpPr>
        <p:spPr/>
        <p:txBody>
          <a:bodyPr/>
          <a:lstStyle/>
          <a:p>
            <a:fld id="{23AA811B-2EBD-4900-905E-5BE206449611}" type="slidenum">
              <a:rPr lang="en-US" smtClean="0"/>
              <a:pPr/>
              <a:t>‹#›</a:t>
            </a:fld>
            <a:endParaRPr lang="en-US" dirty="0"/>
          </a:p>
        </p:txBody>
      </p:sp>
      <p:sp>
        <p:nvSpPr>
          <p:cNvPr id="5" name="Content Placeholder 4" descr="{&quot;templafy&quot;:{&quot;type&quot;:&quot;text&quot;,&quot;binding&quot;:&quot;{{Translate(\&quot;Clicktoaddtext\&quot;)}}&quot;}}">
            <a:extLst>
              <a:ext uri="{FF2B5EF4-FFF2-40B4-BE49-F238E27FC236}">
                <a16:creationId xmlns:a16="http://schemas.microsoft.com/office/drawing/2014/main" id="{DD9AB3A2-4DAB-4225-9E04-C68302BDBFE1}"/>
              </a:ext>
            </a:extLst>
          </p:cNvPr>
          <p:cNvSpPr>
            <a:spLocks noGrp="1"/>
          </p:cNvSpPr>
          <p:nvPr>
            <p:ph sz="quarter" idx="15" hasCustomPrompt="1"/>
          </p:nvPr>
        </p:nvSpPr>
        <p:spPr>
          <a:xfrm>
            <a:off x="5276850" y="2046288"/>
            <a:ext cx="6265863" cy="4162425"/>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10" descr="{&quot;templafy&quot;:{&quot;type&quot;:&quot;text&quot;,&quot;binding&quot;:&quot;{{Translate(\&quot;Clicktoaddheader\&quot;)}}&quot;}}">
            <a:extLst>
              <a:ext uri="{FF2B5EF4-FFF2-40B4-BE49-F238E27FC236}">
                <a16:creationId xmlns:a16="http://schemas.microsoft.com/office/drawing/2014/main" id="{63729058-E21A-D717-2AAD-82FDE8CF93B4}"/>
              </a:ext>
            </a:extLst>
          </p:cNvPr>
          <p:cNvSpPr>
            <a:spLocks noGrp="1"/>
          </p:cNvSpPr>
          <p:nvPr>
            <p:ph type="body" sz="quarter" idx="13" hasCustomPrompt="1"/>
          </p:nvPr>
        </p:nvSpPr>
        <p:spPr>
          <a:xfrm>
            <a:off x="647525" y="669600"/>
            <a:ext cx="10893425" cy="392400"/>
          </a:xfrm>
        </p:spPr>
        <p:txBody>
          <a:bodyPr/>
          <a:lstStyle>
            <a:lvl1pPr marL="0" indent="0">
              <a:buNone/>
              <a:defRPr sz="1400" spc="300">
                <a:solidFill>
                  <a:schemeClr val="accent5"/>
                </a:solidFill>
                <a:latin typeface="+mn-lt"/>
              </a:defRPr>
            </a:lvl1pPr>
          </a:lstStyle>
          <a:p>
            <a:pPr lvl="0"/>
            <a:r>
              <a:rPr lang="en-US" dirty="0"/>
              <a:t>CLICK TO ADD HEADER</a:t>
            </a:r>
          </a:p>
        </p:txBody>
      </p:sp>
    </p:spTree>
    <p:extLst>
      <p:ext uri="{BB962C8B-B14F-4D97-AF65-F5344CB8AC3E}">
        <p14:creationId xmlns:p14="http://schemas.microsoft.com/office/powerpoint/2010/main" val="15155671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C Negative">
    <p:bg>
      <p:bgPr>
        <a:solidFill>
          <a:schemeClr val="tx2"/>
        </a:solidFill>
        <a:effectLst/>
      </p:bgPr>
    </p:bg>
    <p:spTree>
      <p:nvGrpSpPr>
        <p:cNvPr id="1" name=""/>
        <p:cNvGrpSpPr/>
        <p:nvPr/>
      </p:nvGrpSpPr>
      <p:grpSpPr>
        <a:xfrm>
          <a:off x="0" y="0"/>
          <a:ext cx="0" cy="0"/>
          <a:chOff x="0" y="0"/>
          <a:chExt cx="0" cy="0"/>
        </a:xfrm>
      </p:grpSpPr>
      <p:sp>
        <p:nvSpPr>
          <p:cNvPr id="2" name="Title 1" descr="{&quot;templafy&quot;:{&quot;type&quot;:&quot;text&quot;,&quot;binding&quot;:&quot;{{Translate(\&quot;Clicktoaddtitle\&quot;)}}&quot;}}"/>
          <p:cNvSpPr>
            <a:spLocks noGrp="1"/>
          </p:cNvSpPr>
          <p:nvPr>
            <p:ph type="title" hasCustomPrompt="1"/>
          </p:nvPr>
        </p:nvSpPr>
        <p:spPr/>
        <p:txBody>
          <a:bodyPr/>
          <a:lstStyle>
            <a:lvl1pPr>
              <a:defRPr>
                <a:solidFill>
                  <a:schemeClr val="tx1"/>
                </a:solidFill>
              </a:defRPr>
            </a:lvl1pPr>
          </a:lstStyle>
          <a:p>
            <a:r>
              <a:rPr lang="en-US" noProof="0" dirty="0"/>
              <a:t>Click to add title</a:t>
            </a:r>
          </a:p>
        </p:txBody>
      </p:sp>
      <p:sp>
        <p:nvSpPr>
          <p:cNvPr id="3" name="Content Placeholder 2" descr="{&quot;templafy&quot;:{&quot;type&quot;:&quot;text&quot;,&quot;binding&quot;:&quot;{{Translate(\&quot;Clicktoaddtext\&quot;)}}&quot;}}"/>
          <p:cNvSpPr>
            <a:spLocks noGrp="1"/>
          </p:cNvSpPr>
          <p:nvPr>
            <p:ph idx="1" hasCustomPrompt="1"/>
          </p:nvPr>
        </p:nvSpPr>
        <p:spPr>
          <a:xfrm>
            <a:off x="648000" y="2044800"/>
            <a:ext cx="3488400" cy="41616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7pPr>
              <a:defRPr>
                <a:solidFill>
                  <a:schemeClr val="accent3"/>
                </a:solidFill>
              </a:defRPr>
            </a:lvl7pPr>
            <a:lvl9pPr>
              <a:defRPr>
                <a:solidFill>
                  <a:schemeClr val="accent3"/>
                </a:solidFill>
              </a:defRPr>
            </a:lvl9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a:p>
            <a:pPr lvl="5"/>
            <a:r>
              <a:rPr lang="en-US" noProof="0" dirty="0"/>
              <a:t>6</a:t>
            </a:r>
          </a:p>
          <a:p>
            <a:pPr lvl="6"/>
            <a:r>
              <a:rPr lang="en-US" noProof="0" dirty="0"/>
              <a:t>7</a:t>
            </a:r>
          </a:p>
          <a:p>
            <a:pPr lvl="7"/>
            <a:r>
              <a:rPr lang="en-US" noProof="0" dirty="0"/>
              <a:t>8</a:t>
            </a:r>
          </a:p>
          <a:p>
            <a:pPr lvl="8"/>
            <a:r>
              <a:rPr lang="en-US" noProof="0" dirty="0"/>
              <a:t>9</a:t>
            </a:r>
          </a:p>
        </p:txBody>
      </p:sp>
      <p:sp>
        <p:nvSpPr>
          <p:cNvPr id="14" name="Text Placeholder 13" descr="{&quot;templafy&quot;:{&quot;type&quot;:&quot;text&quot;,&quot;binding&quot;:&quot;{{Translate(\&quot;Clicktoaddtext\&quot;)}}&quot;}}">
            <a:extLst>
              <a:ext uri="{FF2B5EF4-FFF2-40B4-BE49-F238E27FC236}">
                <a16:creationId xmlns:a16="http://schemas.microsoft.com/office/drawing/2014/main" id="{CD24C3BD-6B68-455D-8BAB-E59F02BA3355}"/>
              </a:ext>
            </a:extLst>
          </p:cNvPr>
          <p:cNvSpPr>
            <a:spLocks noGrp="1"/>
          </p:cNvSpPr>
          <p:nvPr>
            <p:ph type="body" sz="quarter" idx="14" hasCustomPrompt="1"/>
          </p:nvPr>
        </p:nvSpPr>
        <p:spPr>
          <a:xfrm>
            <a:off x="648000" y="6408000"/>
            <a:ext cx="6267600" cy="244800"/>
          </a:xfrm>
        </p:spPr>
        <p:txBody>
          <a:bodyPr/>
          <a:lstStyle>
            <a:lvl1pPr marL="0" indent="0">
              <a:buNone/>
              <a:defRPr sz="800" i="1">
                <a:solidFill>
                  <a:schemeClr val="tx1"/>
                </a:solidFill>
                <a:latin typeface="+mj-lt"/>
              </a:defRPr>
            </a:lvl1pPr>
          </a:lstStyle>
          <a:p>
            <a:pPr lvl="0"/>
            <a:r>
              <a:rPr lang="en-US" dirty="0"/>
              <a:t>Click to add text</a:t>
            </a:r>
          </a:p>
        </p:txBody>
      </p:sp>
      <p:sp>
        <p:nvSpPr>
          <p:cNvPr id="8" name="Footer Placeholder 7">
            <a:extLst>
              <a:ext uri="{FF2B5EF4-FFF2-40B4-BE49-F238E27FC236}">
                <a16:creationId xmlns:a16="http://schemas.microsoft.com/office/drawing/2014/main" id="{64EBE7A6-B567-41BB-8FC5-4D7E50C44BA8}"/>
              </a:ext>
            </a:extLst>
          </p:cNvPr>
          <p:cNvSpPr>
            <a:spLocks noGrp="1"/>
          </p:cNvSpPr>
          <p:nvPr>
            <p:ph type="ftr" sz="quarter" idx="11"/>
          </p:nvPr>
        </p:nvSpPr>
        <p:spPr/>
        <p:txBody>
          <a:bodyPr/>
          <a:lstStyle>
            <a:lvl1pPr>
              <a:defRPr>
                <a:solidFill>
                  <a:schemeClr val="tx1"/>
                </a:solidFill>
              </a:defRPr>
            </a:lvl1pPr>
          </a:lstStyle>
          <a:p>
            <a:r>
              <a:rPr lang="en-US" dirty="0"/>
              <a:t>Colliers</a:t>
            </a:r>
          </a:p>
        </p:txBody>
      </p:sp>
      <p:sp>
        <p:nvSpPr>
          <p:cNvPr id="9" name="Slide Number Placeholder 8">
            <a:extLst>
              <a:ext uri="{FF2B5EF4-FFF2-40B4-BE49-F238E27FC236}">
                <a16:creationId xmlns:a16="http://schemas.microsoft.com/office/drawing/2014/main" id="{F4B48C20-C4DC-46ED-A7E0-2854CD88A8CD}"/>
              </a:ext>
            </a:extLst>
          </p:cNvPr>
          <p:cNvSpPr>
            <a:spLocks noGrp="1"/>
          </p:cNvSpPr>
          <p:nvPr>
            <p:ph type="sldNum" sz="quarter" idx="12"/>
          </p:nvPr>
        </p:nvSpPr>
        <p:spPr/>
        <p:txBody>
          <a:bodyPr/>
          <a:lstStyle>
            <a:lvl1pPr>
              <a:defRPr>
                <a:solidFill>
                  <a:schemeClr val="tx1"/>
                </a:solidFill>
              </a:defRPr>
            </a:lvl1pPr>
          </a:lstStyle>
          <a:p>
            <a:fld id="{23AA811B-2EBD-4900-905E-5BE206449611}" type="slidenum">
              <a:rPr lang="en-US" smtClean="0"/>
              <a:pPr/>
              <a:t>‹#›</a:t>
            </a:fld>
            <a:endParaRPr lang="en-US" dirty="0"/>
          </a:p>
        </p:txBody>
      </p:sp>
      <p:sp>
        <p:nvSpPr>
          <p:cNvPr id="5" name="Content Placeholder 4" descr="{&quot;templafy&quot;:{&quot;type&quot;:&quot;text&quot;,&quot;binding&quot;:&quot;{{Translate(\&quot;Clicktoaddtext\&quot;)}}&quot;}}">
            <a:extLst>
              <a:ext uri="{FF2B5EF4-FFF2-40B4-BE49-F238E27FC236}">
                <a16:creationId xmlns:a16="http://schemas.microsoft.com/office/drawing/2014/main" id="{DD9AB3A2-4DAB-4225-9E04-C68302BDBFE1}"/>
              </a:ext>
            </a:extLst>
          </p:cNvPr>
          <p:cNvSpPr>
            <a:spLocks noGrp="1"/>
          </p:cNvSpPr>
          <p:nvPr>
            <p:ph sz="quarter" idx="15" hasCustomPrompt="1"/>
          </p:nvPr>
        </p:nvSpPr>
        <p:spPr>
          <a:xfrm>
            <a:off x="5276850" y="2046288"/>
            <a:ext cx="6265863" cy="416242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7pPr>
              <a:defRPr>
                <a:solidFill>
                  <a:schemeClr val="accent3"/>
                </a:solidFill>
              </a:defRPr>
            </a:lvl7pPr>
            <a:lvl9pPr>
              <a:defRPr>
                <a:solidFill>
                  <a:schemeClr val="accent3"/>
                </a:solidFill>
              </a:defRPr>
            </a:lvl9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cxnSp>
        <p:nvCxnSpPr>
          <p:cNvPr id="10" name="Straight Connector 9">
            <a:extLst>
              <a:ext uri="{FF2B5EF4-FFF2-40B4-BE49-F238E27FC236}">
                <a16:creationId xmlns:a16="http://schemas.microsoft.com/office/drawing/2014/main" id="{792ECD9F-BC02-4C8A-839F-9AC4F4BD0167}"/>
              </a:ext>
            </a:extLst>
          </p:cNvPr>
          <p:cNvCxnSpPr/>
          <p:nvPr userDrawn="1"/>
        </p:nvCxnSpPr>
        <p:spPr>
          <a:xfrm>
            <a:off x="11124763" y="274014"/>
            <a:ext cx="0" cy="12551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 Placeholder 10" descr="{&quot;templafy&quot;:{&quot;type&quot;:&quot;text&quot;,&quot;binding&quot;:&quot;{{Translate(\&quot;Clicktoaddheader\&quot;)}}&quot;}}">
            <a:extLst>
              <a:ext uri="{FF2B5EF4-FFF2-40B4-BE49-F238E27FC236}">
                <a16:creationId xmlns:a16="http://schemas.microsoft.com/office/drawing/2014/main" id="{787F32AE-7206-8331-C9BA-CC8DD124C502}"/>
              </a:ext>
            </a:extLst>
          </p:cNvPr>
          <p:cNvSpPr>
            <a:spLocks noGrp="1"/>
          </p:cNvSpPr>
          <p:nvPr>
            <p:ph type="body" sz="quarter" idx="13" hasCustomPrompt="1"/>
          </p:nvPr>
        </p:nvSpPr>
        <p:spPr>
          <a:xfrm>
            <a:off x="647525" y="669600"/>
            <a:ext cx="10893425" cy="392400"/>
          </a:xfrm>
        </p:spPr>
        <p:txBody>
          <a:bodyPr/>
          <a:lstStyle>
            <a:lvl1pPr marL="0" indent="0">
              <a:buNone/>
              <a:defRPr sz="1400" spc="300">
                <a:solidFill>
                  <a:schemeClr val="accent3"/>
                </a:solidFill>
                <a:latin typeface="+mn-lt"/>
              </a:defRPr>
            </a:lvl1pPr>
          </a:lstStyle>
          <a:p>
            <a:pPr lvl="0"/>
            <a:r>
              <a:rPr lang="en-US" dirty="0"/>
              <a:t>CLICK TO ADD HEADER</a:t>
            </a:r>
          </a:p>
        </p:txBody>
      </p:sp>
    </p:spTree>
    <p:extLst>
      <p:ext uri="{BB962C8B-B14F-4D97-AF65-F5344CB8AC3E}">
        <p14:creationId xmlns:p14="http://schemas.microsoft.com/office/powerpoint/2010/main" val="2735182509"/>
      </p:ext>
    </p:extLst>
  </p:cSld>
  <p:clrMapOvr>
    <a:overrideClrMapping bg1="dk1" tx1="lt1" bg2="accent1" tx2="accent1" accent1="lt2"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and image A">
    <p:spTree>
      <p:nvGrpSpPr>
        <p:cNvPr id="1" name=""/>
        <p:cNvGrpSpPr/>
        <p:nvPr/>
      </p:nvGrpSpPr>
      <p:grpSpPr>
        <a:xfrm>
          <a:off x="0" y="0"/>
          <a:ext cx="0" cy="0"/>
          <a:chOff x="0" y="0"/>
          <a:chExt cx="0" cy="0"/>
        </a:xfrm>
      </p:grpSpPr>
      <p:sp>
        <p:nvSpPr>
          <p:cNvPr id="6" name="Picture Placeholder 5" descr="{&quot;templafy&quot;:{&quot;type&quot;:&quot;text&quot;,&quot;binding&quot;:&quot;{{Translate(\&quot;ClicktoaddimagefromTemplafy\&quot;)}}&quot;}}">
            <a:extLst>
              <a:ext uri="{FF2B5EF4-FFF2-40B4-BE49-F238E27FC236}">
                <a16:creationId xmlns:a16="http://schemas.microsoft.com/office/drawing/2014/main" id="{10ABF3D8-B17A-48A6-B75D-E2CFABE31CDB}"/>
              </a:ext>
            </a:extLst>
          </p:cNvPr>
          <p:cNvSpPr>
            <a:spLocks noGrp="1"/>
          </p:cNvSpPr>
          <p:nvPr>
            <p:ph type="pic" sz="quarter" idx="16" hasCustomPrompt="1"/>
          </p:nvPr>
        </p:nvSpPr>
        <p:spPr>
          <a:xfrm>
            <a:off x="6203950" y="0"/>
            <a:ext cx="5988050" cy="6858000"/>
          </a:xfrm>
        </p:spPr>
        <p:txBody>
          <a:bodyPr bIns="720000" anchor="ctr"/>
          <a:lstStyle>
            <a:lvl1pPr marL="0" marR="0" indent="0" algn="ctr" defTabSz="914400" rtl="0" eaLnBrk="1" fontAlgn="auto" latinLnBrk="0" hangingPunct="1">
              <a:lnSpc>
                <a:spcPct val="100000"/>
              </a:lnSpc>
              <a:spcBef>
                <a:spcPts val="300"/>
              </a:spcBef>
              <a:spcAft>
                <a:spcPts val="600"/>
              </a:spcAft>
              <a:buClrTx/>
              <a:buSzTx/>
              <a:buFont typeface="Arial" panose="020B0604020202020204" pitchFamily="34" charset="0"/>
              <a:buNone/>
              <a:tabLst/>
              <a:defRPr>
                <a:solidFill>
                  <a:schemeClr val="tx2"/>
                </a:solidFill>
              </a:defRPr>
            </a:lvl1pPr>
          </a:lstStyle>
          <a:p>
            <a:pPr marL="0" marR="0" lvl="0" indent="0" algn="ctr" defTabSz="914400" rtl="0" eaLnBrk="1" fontAlgn="auto" latinLnBrk="0" hangingPunct="1">
              <a:lnSpc>
                <a:spcPct val="100000"/>
              </a:lnSpc>
              <a:spcBef>
                <a:spcPts val="300"/>
              </a:spcBef>
              <a:spcAft>
                <a:spcPts val="600"/>
              </a:spcAft>
              <a:buClrTx/>
              <a:buSzTx/>
              <a:buFont typeface="Arial" panose="020B0604020202020204" pitchFamily="34" charset="0"/>
              <a:buNone/>
              <a:tabLst/>
              <a:defRPr/>
            </a:pPr>
            <a:r>
              <a:rPr lang="en-US" dirty="0"/>
              <a:t>Click here and add image from Templafy</a:t>
            </a:r>
          </a:p>
        </p:txBody>
      </p:sp>
      <p:sp>
        <p:nvSpPr>
          <p:cNvPr id="2" name="Title 1" descr="{&quot;templafy&quot;:{&quot;type&quot;:&quot;text&quot;,&quot;binding&quot;:&quot;{{Translate(\&quot;Clicktoaddtitle\&quot;)}}&quot;}}"/>
          <p:cNvSpPr>
            <a:spLocks noGrp="1"/>
          </p:cNvSpPr>
          <p:nvPr>
            <p:ph type="title" hasCustomPrompt="1"/>
          </p:nvPr>
        </p:nvSpPr>
        <p:spPr>
          <a:xfrm>
            <a:off x="648000" y="1062000"/>
            <a:ext cx="5338463" cy="835200"/>
          </a:xfrm>
        </p:spPr>
        <p:txBody>
          <a:bodyPr/>
          <a:lstStyle>
            <a:lvl1pPr>
              <a:defRPr>
                <a:solidFill>
                  <a:schemeClr val="accent1"/>
                </a:solidFill>
              </a:defRPr>
            </a:lvl1pPr>
          </a:lstStyle>
          <a:p>
            <a:r>
              <a:rPr lang="en-US" noProof="0" dirty="0"/>
              <a:t>Click to add title</a:t>
            </a:r>
          </a:p>
        </p:txBody>
      </p:sp>
      <p:sp>
        <p:nvSpPr>
          <p:cNvPr id="3" name="Content Placeholder 2" descr="{&quot;templafy&quot;:{&quot;type&quot;:&quot;text&quot;,&quot;binding&quot;:&quot;{{Translate(\&quot;Clicktoaddtext\&quot;)}}&quot;}}"/>
          <p:cNvSpPr>
            <a:spLocks noGrp="1"/>
          </p:cNvSpPr>
          <p:nvPr>
            <p:ph idx="1" hasCustomPrompt="1"/>
          </p:nvPr>
        </p:nvSpPr>
        <p:spPr>
          <a:xfrm>
            <a:off x="648000" y="2044800"/>
            <a:ext cx="4413600" cy="4161600"/>
          </a:xfrm>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4" name="Text Placeholder 13" descr="{&quot;templafy&quot;:{&quot;type&quot;:&quot;text&quot;,&quot;binding&quot;:&quot;{{Translate(\&quot;Clicktoaddtext\&quot;)}}&quot;}}">
            <a:extLst>
              <a:ext uri="{FF2B5EF4-FFF2-40B4-BE49-F238E27FC236}">
                <a16:creationId xmlns:a16="http://schemas.microsoft.com/office/drawing/2014/main" id="{CD24C3BD-6B68-455D-8BAB-E59F02BA3355}"/>
              </a:ext>
            </a:extLst>
          </p:cNvPr>
          <p:cNvSpPr>
            <a:spLocks noGrp="1"/>
          </p:cNvSpPr>
          <p:nvPr>
            <p:ph type="body" sz="quarter" idx="14" hasCustomPrompt="1"/>
          </p:nvPr>
        </p:nvSpPr>
        <p:spPr>
          <a:xfrm>
            <a:off x="648000" y="6408000"/>
            <a:ext cx="6267600" cy="244800"/>
          </a:xfrm>
        </p:spPr>
        <p:txBody>
          <a:bodyPr/>
          <a:lstStyle>
            <a:lvl1pPr marL="0" indent="0">
              <a:buNone/>
              <a:defRPr sz="800" i="1">
                <a:solidFill>
                  <a:schemeClr val="tx2"/>
                </a:solidFill>
                <a:latin typeface="+mj-lt"/>
              </a:defRPr>
            </a:lvl1pPr>
          </a:lstStyle>
          <a:p>
            <a:pPr lvl="0"/>
            <a:r>
              <a:rPr lang="en-US" dirty="0"/>
              <a:t>Click to add text</a:t>
            </a:r>
          </a:p>
        </p:txBody>
      </p:sp>
      <p:sp>
        <p:nvSpPr>
          <p:cNvPr id="10" name="Text Placeholder 9" descr="{&quot;templafy&quot;:{&quot;type&quot;:&quot;text&quot;,&quot;binding&quot;:&quot;{{Translate(\&quot;Clicktoaddtext\&quot;)}}&quot;}}">
            <a:extLst>
              <a:ext uri="{FF2B5EF4-FFF2-40B4-BE49-F238E27FC236}">
                <a16:creationId xmlns:a16="http://schemas.microsoft.com/office/drawing/2014/main" id="{6C7EFB78-A8A0-425B-909A-78358980B831}"/>
              </a:ext>
            </a:extLst>
          </p:cNvPr>
          <p:cNvSpPr>
            <a:spLocks noGrp="1"/>
          </p:cNvSpPr>
          <p:nvPr>
            <p:ph type="body" sz="quarter" idx="17"/>
          </p:nvPr>
        </p:nvSpPr>
        <p:spPr>
          <a:xfrm>
            <a:off x="5986462" y="4251600"/>
            <a:ext cx="6206400" cy="1954800"/>
          </a:xfrm>
          <a:solidFill>
            <a:srgbClr val="1C54F3"/>
          </a:solidFill>
        </p:spPr>
        <p:txBody>
          <a:bodyPr lIns="432000" tIns="396000" rIns="648000" bIns="360000" anchor="ct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a:extLst>
              <a:ext uri="{FF2B5EF4-FFF2-40B4-BE49-F238E27FC236}">
                <a16:creationId xmlns:a16="http://schemas.microsoft.com/office/drawing/2014/main" id="{64EBE7A6-B567-41BB-8FC5-4D7E50C44BA8}"/>
              </a:ext>
            </a:extLst>
          </p:cNvPr>
          <p:cNvSpPr>
            <a:spLocks noGrp="1"/>
          </p:cNvSpPr>
          <p:nvPr>
            <p:ph type="ftr" sz="quarter" idx="11"/>
          </p:nvPr>
        </p:nvSpPr>
        <p:spPr/>
        <p:txBody>
          <a:bodyPr/>
          <a:lstStyle/>
          <a:p>
            <a:r>
              <a:rPr lang="en-US" dirty="0"/>
              <a:t>Colliers</a:t>
            </a:r>
          </a:p>
        </p:txBody>
      </p:sp>
      <p:sp>
        <p:nvSpPr>
          <p:cNvPr id="9" name="Slide Number Placeholder 8">
            <a:extLst>
              <a:ext uri="{FF2B5EF4-FFF2-40B4-BE49-F238E27FC236}">
                <a16:creationId xmlns:a16="http://schemas.microsoft.com/office/drawing/2014/main" id="{F4B48C20-C4DC-46ED-A7E0-2854CD88A8CD}"/>
              </a:ext>
            </a:extLst>
          </p:cNvPr>
          <p:cNvSpPr>
            <a:spLocks noGrp="1"/>
          </p:cNvSpPr>
          <p:nvPr>
            <p:ph type="sldNum" sz="quarter" idx="12"/>
          </p:nvPr>
        </p:nvSpPr>
        <p:spPr/>
        <p:txBody>
          <a:bodyPr/>
          <a:lstStyle/>
          <a:p>
            <a:fld id="{23AA811B-2EBD-4900-905E-5BE206449611}" type="slidenum">
              <a:rPr lang="en-US" smtClean="0"/>
              <a:pPr/>
              <a:t>‹#›</a:t>
            </a:fld>
            <a:endParaRPr lang="en-US" dirty="0"/>
          </a:p>
        </p:txBody>
      </p:sp>
      <p:sp>
        <p:nvSpPr>
          <p:cNvPr id="4" name="Text Placeholder 10" descr="{&quot;templafy&quot;:{&quot;type&quot;:&quot;text&quot;,&quot;binding&quot;:&quot;{{Translate(\&quot;Clicktoaddheader\&quot;)}}&quot;}}">
            <a:extLst>
              <a:ext uri="{FF2B5EF4-FFF2-40B4-BE49-F238E27FC236}">
                <a16:creationId xmlns:a16="http://schemas.microsoft.com/office/drawing/2014/main" id="{CF768D87-86A5-808E-3DB8-9F1263A6A104}"/>
              </a:ext>
            </a:extLst>
          </p:cNvPr>
          <p:cNvSpPr>
            <a:spLocks noGrp="1"/>
          </p:cNvSpPr>
          <p:nvPr>
            <p:ph type="body" sz="quarter" idx="13" hasCustomPrompt="1"/>
          </p:nvPr>
        </p:nvSpPr>
        <p:spPr>
          <a:xfrm>
            <a:off x="647525" y="669600"/>
            <a:ext cx="5338463" cy="392400"/>
          </a:xfrm>
        </p:spPr>
        <p:txBody>
          <a:bodyPr/>
          <a:lstStyle>
            <a:lvl1pPr marL="0" indent="0">
              <a:buNone/>
              <a:defRPr sz="1400" spc="300">
                <a:solidFill>
                  <a:schemeClr val="accent5"/>
                </a:solidFill>
                <a:latin typeface="+mn-lt"/>
              </a:defRPr>
            </a:lvl1pPr>
          </a:lstStyle>
          <a:p>
            <a:pPr lvl="0"/>
            <a:r>
              <a:rPr lang="en-US" dirty="0"/>
              <a:t>CLICK TO ADD HEADER</a:t>
            </a:r>
          </a:p>
        </p:txBody>
      </p:sp>
    </p:spTree>
    <p:extLst>
      <p:ext uri="{BB962C8B-B14F-4D97-AF65-F5344CB8AC3E}">
        <p14:creationId xmlns:p14="http://schemas.microsoft.com/office/powerpoint/2010/main" val="30056755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A">
    <p:spTree>
      <p:nvGrpSpPr>
        <p:cNvPr id="1" name=""/>
        <p:cNvGrpSpPr/>
        <p:nvPr/>
      </p:nvGrpSpPr>
      <p:grpSpPr>
        <a:xfrm>
          <a:off x="0" y="0"/>
          <a:ext cx="0" cy="0"/>
          <a:chOff x="0" y="0"/>
          <a:chExt cx="0" cy="0"/>
        </a:xfrm>
      </p:grpSpPr>
      <p:sp>
        <p:nvSpPr>
          <p:cNvPr id="11" name="Text Placeholder 10" descr="{&quot;templafy&quot;:{&quot;type&quot;:&quot;text&quot;,&quot;binding&quot;:&quot;{{Translate(\&quot;Clicktoaddheader\&quot;)}}&quot;}}">
            <a:extLst>
              <a:ext uri="{FF2B5EF4-FFF2-40B4-BE49-F238E27FC236}">
                <a16:creationId xmlns:a16="http://schemas.microsoft.com/office/drawing/2014/main" id="{5CD8FAEA-9859-4AF5-90CE-712350B0DB51}"/>
              </a:ext>
            </a:extLst>
          </p:cNvPr>
          <p:cNvSpPr>
            <a:spLocks noGrp="1"/>
          </p:cNvSpPr>
          <p:nvPr>
            <p:ph type="body" sz="quarter" idx="13" hasCustomPrompt="1"/>
          </p:nvPr>
        </p:nvSpPr>
        <p:spPr>
          <a:xfrm>
            <a:off x="647525" y="669600"/>
            <a:ext cx="10893425" cy="392400"/>
          </a:xfrm>
        </p:spPr>
        <p:txBody>
          <a:bodyPr/>
          <a:lstStyle>
            <a:lvl1pPr marL="0" indent="0">
              <a:buNone/>
              <a:defRPr sz="1400" spc="300">
                <a:solidFill>
                  <a:schemeClr val="accent5"/>
                </a:solidFill>
                <a:latin typeface="+mn-lt"/>
              </a:defRPr>
            </a:lvl1pPr>
          </a:lstStyle>
          <a:p>
            <a:pPr lvl="0"/>
            <a:r>
              <a:rPr lang="en-US" dirty="0"/>
              <a:t>CLICK TO ADD HEADER</a:t>
            </a:r>
          </a:p>
        </p:txBody>
      </p:sp>
      <p:sp>
        <p:nvSpPr>
          <p:cNvPr id="2" name="Title 1" descr="{&quot;templafy&quot;:{&quot;type&quot;:&quot;text&quot;,&quot;binding&quot;:&quot;{{Translate(\&quot;Clicktoaddtitle\&quot;)}}&quot;}}"/>
          <p:cNvSpPr>
            <a:spLocks noGrp="1"/>
          </p:cNvSpPr>
          <p:nvPr>
            <p:ph type="title" hasCustomPrompt="1"/>
          </p:nvPr>
        </p:nvSpPr>
        <p:spPr/>
        <p:txBody>
          <a:bodyPr/>
          <a:lstStyle>
            <a:lvl1pPr>
              <a:defRPr>
                <a:solidFill>
                  <a:schemeClr val="accent1"/>
                </a:solidFill>
              </a:defRPr>
            </a:lvl1pPr>
          </a:lstStyle>
          <a:p>
            <a:r>
              <a:rPr lang="en-US" noProof="0" dirty="0"/>
              <a:t>Click to add title</a:t>
            </a:r>
          </a:p>
        </p:txBody>
      </p:sp>
      <p:sp>
        <p:nvSpPr>
          <p:cNvPr id="3" name="Content Placeholder 2" descr="{&quot;templafy&quot;:{&quot;type&quot;:&quot;text&quot;,&quot;binding&quot;:&quot;{{Translate(\&quot;Clicktoaddtext\&quot;)}}&quot;}}"/>
          <p:cNvSpPr>
            <a:spLocks noGrp="1"/>
          </p:cNvSpPr>
          <p:nvPr>
            <p:ph idx="1" hasCustomPrompt="1"/>
          </p:nvPr>
        </p:nvSpPr>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4" name="Text Placeholder 13" descr="{&quot;templafy&quot;:{&quot;type&quot;:&quot;text&quot;,&quot;binding&quot;:&quot;{{Translate(\&quot;Clicktoaddtext\&quot;)}}&quot;}}">
            <a:extLst>
              <a:ext uri="{FF2B5EF4-FFF2-40B4-BE49-F238E27FC236}">
                <a16:creationId xmlns:a16="http://schemas.microsoft.com/office/drawing/2014/main" id="{CD24C3BD-6B68-455D-8BAB-E59F02BA3355}"/>
              </a:ext>
            </a:extLst>
          </p:cNvPr>
          <p:cNvSpPr>
            <a:spLocks noGrp="1"/>
          </p:cNvSpPr>
          <p:nvPr>
            <p:ph type="body" sz="quarter" idx="14" hasCustomPrompt="1"/>
          </p:nvPr>
        </p:nvSpPr>
        <p:spPr>
          <a:xfrm>
            <a:off x="648000" y="6408000"/>
            <a:ext cx="6267600" cy="244800"/>
          </a:xfrm>
        </p:spPr>
        <p:txBody>
          <a:bodyPr/>
          <a:lstStyle>
            <a:lvl1pPr marL="0" indent="0">
              <a:buNone/>
              <a:defRPr sz="800" i="1">
                <a:solidFill>
                  <a:schemeClr val="tx2"/>
                </a:solidFill>
                <a:latin typeface="+mj-lt"/>
              </a:defRPr>
            </a:lvl1pPr>
          </a:lstStyle>
          <a:p>
            <a:pPr lvl="0"/>
            <a:r>
              <a:rPr lang="en-US" dirty="0"/>
              <a:t>Click to add text</a:t>
            </a:r>
          </a:p>
        </p:txBody>
      </p:sp>
      <p:sp>
        <p:nvSpPr>
          <p:cNvPr id="8" name="Footer Placeholder 7">
            <a:extLst>
              <a:ext uri="{FF2B5EF4-FFF2-40B4-BE49-F238E27FC236}">
                <a16:creationId xmlns:a16="http://schemas.microsoft.com/office/drawing/2014/main" id="{64EBE7A6-B567-41BB-8FC5-4D7E50C44BA8}"/>
              </a:ext>
            </a:extLst>
          </p:cNvPr>
          <p:cNvSpPr>
            <a:spLocks noGrp="1"/>
          </p:cNvSpPr>
          <p:nvPr>
            <p:ph type="ftr" sz="quarter" idx="11"/>
          </p:nvPr>
        </p:nvSpPr>
        <p:spPr/>
        <p:txBody>
          <a:bodyPr/>
          <a:lstStyle/>
          <a:p>
            <a:r>
              <a:rPr lang="en-US" dirty="0"/>
              <a:t>Colliers</a:t>
            </a:r>
          </a:p>
        </p:txBody>
      </p:sp>
      <p:sp>
        <p:nvSpPr>
          <p:cNvPr id="9" name="Slide Number Placeholder 8">
            <a:extLst>
              <a:ext uri="{FF2B5EF4-FFF2-40B4-BE49-F238E27FC236}">
                <a16:creationId xmlns:a16="http://schemas.microsoft.com/office/drawing/2014/main" id="{F4B48C20-C4DC-46ED-A7E0-2854CD88A8CD}"/>
              </a:ext>
            </a:extLst>
          </p:cNvPr>
          <p:cNvSpPr>
            <a:spLocks noGrp="1"/>
          </p:cNvSpPr>
          <p:nvPr>
            <p:ph type="sldNum" sz="quarter" idx="12"/>
          </p:nvPr>
        </p:nvSpPr>
        <p:spPr/>
        <p:txBody>
          <a:bodyPr/>
          <a:lstStyle/>
          <a:p>
            <a:fld id="{23AA811B-2EBD-4900-905E-5BE206449611}" type="slidenum">
              <a:rPr lang="en-US" smtClean="0"/>
              <a:pPr/>
              <a:t>‹#›</a:t>
            </a:fld>
            <a:endParaRPr lang="en-US" dirty="0"/>
          </a:p>
        </p:txBody>
      </p:sp>
    </p:spTree>
    <p:extLst>
      <p:ext uri="{BB962C8B-B14F-4D97-AF65-F5344CB8AC3E}">
        <p14:creationId xmlns:p14="http://schemas.microsoft.com/office/powerpoint/2010/main" val="788487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and image B">
    <p:spTree>
      <p:nvGrpSpPr>
        <p:cNvPr id="1" name=""/>
        <p:cNvGrpSpPr/>
        <p:nvPr/>
      </p:nvGrpSpPr>
      <p:grpSpPr>
        <a:xfrm>
          <a:off x="0" y="0"/>
          <a:ext cx="0" cy="0"/>
          <a:chOff x="0" y="0"/>
          <a:chExt cx="0" cy="0"/>
        </a:xfrm>
      </p:grpSpPr>
      <p:sp>
        <p:nvSpPr>
          <p:cNvPr id="6" name="Picture Placeholder 5" descr="{&quot;templafy&quot;:{&quot;type&quot;:&quot;text&quot;,&quot;binding&quot;:&quot;{{Translate(\&quot;ClicktoaddimagefromTemplafy\&quot;)}}&quot;}}">
            <a:extLst>
              <a:ext uri="{FF2B5EF4-FFF2-40B4-BE49-F238E27FC236}">
                <a16:creationId xmlns:a16="http://schemas.microsoft.com/office/drawing/2014/main" id="{10ABF3D8-B17A-48A6-B75D-E2CFABE31CDB}"/>
              </a:ext>
            </a:extLst>
          </p:cNvPr>
          <p:cNvSpPr>
            <a:spLocks noGrp="1"/>
          </p:cNvSpPr>
          <p:nvPr>
            <p:ph type="pic" sz="quarter" idx="16" hasCustomPrompt="1"/>
          </p:nvPr>
        </p:nvSpPr>
        <p:spPr>
          <a:xfrm>
            <a:off x="8055600" y="0"/>
            <a:ext cx="4136400" cy="6858000"/>
          </a:xfrm>
        </p:spPr>
        <p:txBody>
          <a:bodyPr bIns="720000" anchor="ctr"/>
          <a:lstStyle>
            <a:lvl1pPr marL="0" marR="0" indent="0" algn="ctr" defTabSz="914400" rtl="0" eaLnBrk="1" fontAlgn="auto" latinLnBrk="0" hangingPunct="1">
              <a:lnSpc>
                <a:spcPct val="100000"/>
              </a:lnSpc>
              <a:spcBef>
                <a:spcPts val="300"/>
              </a:spcBef>
              <a:spcAft>
                <a:spcPts val="600"/>
              </a:spcAft>
              <a:buClrTx/>
              <a:buSzTx/>
              <a:buFont typeface="Arial" panose="020B0604020202020204" pitchFamily="34" charset="0"/>
              <a:buNone/>
              <a:tabLst/>
              <a:defRPr>
                <a:solidFill>
                  <a:schemeClr val="tx2"/>
                </a:solidFill>
              </a:defRPr>
            </a:lvl1pPr>
          </a:lstStyle>
          <a:p>
            <a:pPr marL="0" marR="0" lvl="0" indent="0" algn="ctr" defTabSz="914400" rtl="0" eaLnBrk="1" fontAlgn="auto" latinLnBrk="0" hangingPunct="1">
              <a:lnSpc>
                <a:spcPct val="100000"/>
              </a:lnSpc>
              <a:spcBef>
                <a:spcPts val="300"/>
              </a:spcBef>
              <a:spcAft>
                <a:spcPts val="600"/>
              </a:spcAft>
              <a:buClrTx/>
              <a:buSzTx/>
              <a:buFont typeface="Arial" panose="020B0604020202020204" pitchFamily="34" charset="0"/>
              <a:buNone/>
              <a:tabLst/>
              <a:defRPr/>
            </a:pPr>
            <a:r>
              <a:rPr lang="en-US" dirty="0"/>
              <a:t>Click here and add image from Templafy</a:t>
            </a:r>
          </a:p>
        </p:txBody>
      </p:sp>
      <p:sp>
        <p:nvSpPr>
          <p:cNvPr id="2" name="Title 1" descr="{&quot;templafy&quot;:{&quot;type&quot;:&quot;text&quot;,&quot;binding&quot;:&quot;{{Translate(\&quot;Clicktoaddtitle\&quot;)}}&quot;}}"/>
          <p:cNvSpPr>
            <a:spLocks noGrp="1"/>
          </p:cNvSpPr>
          <p:nvPr>
            <p:ph type="title" hasCustomPrompt="1"/>
          </p:nvPr>
        </p:nvSpPr>
        <p:spPr>
          <a:xfrm>
            <a:off x="647999" y="1062000"/>
            <a:ext cx="6264000" cy="835200"/>
          </a:xfrm>
        </p:spPr>
        <p:txBody>
          <a:bodyPr/>
          <a:lstStyle>
            <a:lvl1pPr>
              <a:defRPr>
                <a:solidFill>
                  <a:schemeClr val="accent1"/>
                </a:solidFill>
              </a:defRPr>
            </a:lvl1pPr>
          </a:lstStyle>
          <a:p>
            <a:r>
              <a:rPr lang="en-US" noProof="0" dirty="0"/>
              <a:t>Click to add title</a:t>
            </a:r>
          </a:p>
        </p:txBody>
      </p:sp>
      <p:sp>
        <p:nvSpPr>
          <p:cNvPr id="3" name="Content Placeholder 2" descr="{&quot;templafy&quot;:{&quot;type&quot;:&quot;text&quot;,&quot;binding&quot;:&quot;{{Translate(\&quot;Clicktoaddtext\&quot;)}}&quot;}}"/>
          <p:cNvSpPr>
            <a:spLocks noGrp="1"/>
          </p:cNvSpPr>
          <p:nvPr>
            <p:ph idx="1" hasCustomPrompt="1"/>
          </p:nvPr>
        </p:nvSpPr>
        <p:spPr>
          <a:xfrm>
            <a:off x="648000" y="2044800"/>
            <a:ext cx="6264000" cy="4161600"/>
          </a:xfrm>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4" name="Text Placeholder 13" descr="{&quot;templafy&quot;:{&quot;type&quot;:&quot;text&quot;,&quot;binding&quot;:&quot;{{Translate(\&quot;Clicktoaddtext\&quot;)}}&quot;}}">
            <a:extLst>
              <a:ext uri="{FF2B5EF4-FFF2-40B4-BE49-F238E27FC236}">
                <a16:creationId xmlns:a16="http://schemas.microsoft.com/office/drawing/2014/main" id="{CD24C3BD-6B68-455D-8BAB-E59F02BA3355}"/>
              </a:ext>
            </a:extLst>
          </p:cNvPr>
          <p:cNvSpPr>
            <a:spLocks noGrp="1"/>
          </p:cNvSpPr>
          <p:nvPr>
            <p:ph type="body" sz="quarter" idx="14" hasCustomPrompt="1"/>
          </p:nvPr>
        </p:nvSpPr>
        <p:spPr>
          <a:xfrm>
            <a:off x="648000" y="6408000"/>
            <a:ext cx="6267600" cy="244800"/>
          </a:xfrm>
        </p:spPr>
        <p:txBody>
          <a:bodyPr/>
          <a:lstStyle>
            <a:lvl1pPr marL="0" indent="0">
              <a:buNone/>
              <a:defRPr sz="800" i="1">
                <a:solidFill>
                  <a:schemeClr val="tx2"/>
                </a:solidFill>
                <a:latin typeface="+mj-lt"/>
              </a:defRPr>
            </a:lvl1pPr>
          </a:lstStyle>
          <a:p>
            <a:pPr lvl="0"/>
            <a:r>
              <a:rPr lang="en-US" dirty="0"/>
              <a:t>Click to add text</a:t>
            </a:r>
          </a:p>
        </p:txBody>
      </p:sp>
      <p:sp>
        <p:nvSpPr>
          <p:cNvPr id="12" name="Text Placeholder 9" descr="{&quot;templafy&quot;:{&quot;type&quot;:&quot;text&quot;,&quot;binding&quot;:&quot;{{Translate(\&quot;Clicktoaddtext\&quot;)}}&quot;}}">
            <a:extLst>
              <a:ext uri="{FF2B5EF4-FFF2-40B4-BE49-F238E27FC236}">
                <a16:creationId xmlns:a16="http://schemas.microsoft.com/office/drawing/2014/main" id="{3A346A15-371C-41B0-A096-79CCC3E99BE4}"/>
              </a:ext>
            </a:extLst>
          </p:cNvPr>
          <p:cNvSpPr>
            <a:spLocks noGrp="1"/>
          </p:cNvSpPr>
          <p:nvPr>
            <p:ph type="body" sz="quarter" idx="17"/>
          </p:nvPr>
        </p:nvSpPr>
        <p:spPr>
          <a:xfrm>
            <a:off x="7839074" y="4251600"/>
            <a:ext cx="4352926" cy="1954800"/>
          </a:xfrm>
          <a:solidFill>
            <a:srgbClr val="1C54F3"/>
          </a:solidFill>
        </p:spPr>
        <p:txBody>
          <a:bodyPr lIns="432000" tIns="396000" rIns="648000" bIns="360000" anchor="ctr"/>
          <a:lstStyle>
            <a:lvl1pPr algn="l">
              <a:defRPr>
                <a:solidFill>
                  <a:schemeClr val="bg1"/>
                </a:solidFill>
              </a:defRPr>
            </a:lvl1pPr>
            <a:lvl2pPr algn="l">
              <a:defRPr>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a:extLst>
              <a:ext uri="{FF2B5EF4-FFF2-40B4-BE49-F238E27FC236}">
                <a16:creationId xmlns:a16="http://schemas.microsoft.com/office/drawing/2014/main" id="{64EBE7A6-B567-41BB-8FC5-4D7E50C44BA8}"/>
              </a:ext>
            </a:extLst>
          </p:cNvPr>
          <p:cNvSpPr>
            <a:spLocks noGrp="1"/>
          </p:cNvSpPr>
          <p:nvPr>
            <p:ph type="ftr" sz="quarter" idx="11"/>
          </p:nvPr>
        </p:nvSpPr>
        <p:spPr/>
        <p:txBody>
          <a:bodyPr/>
          <a:lstStyle/>
          <a:p>
            <a:r>
              <a:rPr lang="en-US" dirty="0"/>
              <a:t>Colliers</a:t>
            </a:r>
          </a:p>
        </p:txBody>
      </p:sp>
      <p:sp>
        <p:nvSpPr>
          <p:cNvPr id="9" name="Slide Number Placeholder 8">
            <a:extLst>
              <a:ext uri="{FF2B5EF4-FFF2-40B4-BE49-F238E27FC236}">
                <a16:creationId xmlns:a16="http://schemas.microsoft.com/office/drawing/2014/main" id="{F4B48C20-C4DC-46ED-A7E0-2854CD88A8CD}"/>
              </a:ext>
            </a:extLst>
          </p:cNvPr>
          <p:cNvSpPr>
            <a:spLocks noGrp="1"/>
          </p:cNvSpPr>
          <p:nvPr>
            <p:ph type="sldNum" sz="quarter" idx="12"/>
          </p:nvPr>
        </p:nvSpPr>
        <p:spPr/>
        <p:txBody>
          <a:bodyPr/>
          <a:lstStyle/>
          <a:p>
            <a:fld id="{23AA811B-2EBD-4900-905E-5BE206449611}" type="slidenum">
              <a:rPr lang="en-US" smtClean="0"/>
              <a:pPr/>
              <a:t>‹#›</a:t>
            </a:fld>
            <a:endParaRPr lang="en-US" dirty="0"/>
          </a:p>
        </p:txBody>
      </p:sp>
      <p:sp>
        <p:nvSpPr>
          <p:cNvPr id="4" name="Text Placeholder 10" descr="{&quot;templafy&quot;:{&quot;type&quot;:&quot;text&quot;,&quot;binding&quot;:&quot;{{Translate(\&quot;Clicktoaddheader\&quot;)}}&quot;}}">
            <a:extLst>
              <a:ext uri="{FF2B5EF4-FFF2-40B4-BE49-F238E27FC236}">
                <a16:creationId xmlns:a16="http://schemas.microsoft.com/office/drawing/2014/main" id="{A3AB0BCC-06CC-A902-57FE-CB7734106362}"/>
              </a:ext>
            </a:extLst>
          </p:cNvPr>
          <p:cNvSpPr>
            <a:spLocks noGrp="1"/>
          </p:cNvSpPr>
          <p:nvPr>
            <p:ph type="body" sz="quarter" idx="13" hasCustomPrompt="1"/>
          </p:nvPr>
        </p:nvSpPr>
        <p:spPr>
          <a:xfrm>
            <a:off x="647525" y="669600"/>
            <a:ext cx="6264000" cy="392400"/>
          </a:xfrm>
        </p:spPr>
        <p:txBody>
          <a:bodyPr/>
          <a:lstStyle>
            <a:lvl1pPr marL="0" indent="0">
              <a:buNone/>
              <a:defRPr sz="1400" spc="300">
                <a:solidFill>
                  <a:schemeClr val="accent5"/>
                </a:solidFill>
                <a:latin typeface="+mn-lt"/>
              </a:defRPr>
            </a:lvl1pPr>
          </a:lstStyle>
          <a:p>
            <a:pPr lvl="0"/>
            <a:r>
              <a:rPr lang="en-US" dirty="0"/>
              <a:t>CLICK TO ADD HEADER</a:t>
            </a:r>
          </a:p>
        </p:txBody>
      </p:sp>
    </p:spTree>
    <p:extLst>
      <p:ext uri="{BB962C8B-B14F-4D97-AF65-F5344CB8AC3E}">
        <p14:creationId xmlns:p14="http://schemas.microsoft.com/office/powerpoint/2010/main" val="41719914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and image C">
    <p:spTree>
      <p:nvGrpSpPr>
        <p:cNvPr id="1" name=""/>
        <p:cNvGrpSpPr/>
        <p:nvPr/>
      </p:nvGrpSpPr>
      <p:grpSpPr>
        <a:xfrm>
          <a:off x="0" y="0"/>
          <a:ext cx="0" cy="0"/>
          <a:chOff x="0" y="0"/>
          <a:chExt cx="0" cy="0"/>
        </a:xfrm>
      </p:grpSpPr>
      <p:sp>
        <p:nvSpPr>
          <p:cNvPr id="6" name="Picture Placeholder 5" descr="{&quot;templafy&quot;:{&quot;type&quot;:&quot;text&quot;,&quot;binding&quot;:&quot;{{Translate(\&quot;ClicktoaddimagefromTemplafy\&quot;)}}&quot;}}">
            <a:extLst>
              <a:ext uri="{FF2B5EF4-FFF2-40B4-BE49-F238E27FC236}">
                <a16:creationId xmlns:a16="http://schemas.microsoft.com/office/drawing/2014/main" id="{10ABF3D8-B17A-48A6-B75D-E2CFABE31CDB}"/>
              </a:ext>
            </a:extLst>
          </p:cNvPr>
          <p:cNvSpPr>
            <a:spLocks noGrp="1"/>
          </p:cNvSpPr>
          <p:nvPr>
            <p:ph type="pic" sz="quarter" idx="16" hasCustomPrompt="1"/>
          </p:nvPr>
        </p:nvSpPr>
        <p:spPr>
          <a:xfrm>
            <a:off x="0" y="0"/>
            <a:ext cx="5061600" cy="6858000"/>
          </a:xfrm>
        </p:spPr>
        <p:txBody>
          <a:bodyPr bIns="720000" anchor="ctr"/>
          <a:lstStyle>
            <a:lvl1pPr marL="0" marR="0" indent="0" algn="ctr" defTabSz="914400" rtl="0" eaLnBrk="1" fontAlgn="auto" latinLnBrk="0" hangingPunct="1">
              <a:lnSpc>
                <a:spcPct val="100000"/>
              </a:lnSpc>
              <a:spcBef>
                <a:spcPts val="300"/>
              </a:spcBef>
              <a:spcAft>
                <a:spcPts val="600"/>
              </a:spcAft>
              <a:buClrTx/>
              <a:buSzTx/>
              <a:buFont typeface="Arial" panose="020B0604020202020204" pitchFamily="34" charset="0"/>
              <a:buNone/>
              <a:tabLst/>
              <a:defRPr>
                <a:solidFill>
                  <a:schemeClr val="tx2"/>
                </a:solidFill>
              </a:defRPr>
            </a:lvl1pPr>
          </a:lstStyle>
          <a:p>
            <a:pPr marL="0" marR="0" lvl="0" indent="0" algn="ctr" defTabSz="914400" rtl="0" eaLnBrk="1" fontAlgn="auto" latinLnBrk="0" hangingPunct="1">
              <a:lnSpc>
                <a:spcPct val="100000"/>
              </a:lnSpc>
              <a:spcBef>
                <a:spcPts val="300"/>
              </a:spcBef>
              <a:spcAft>
                <a:spcPts val="600"/>
              </a:spcAft>
              <a:buClrTx/>
              <a:buSzTx/>
              <a:buFont typeface="Arial" panose="020B0604020202020204" pitchFamily="34" charset="0"/>
              <a:buNone/>
              <a:tabLst/>
              <a:defRPr/>
            </a:pPr>
            <a:r>
              <a:rPr lang="en-US" dirty="0"/>
              <a:t>Click here and add image from Templafy</a:t>
            </a:r>
          </a:p>
        </p:txBody>
      </p:sp>
      <p:sp>
        <p:nvSpPr>
          <p:cNvPr id="2" name="Title 1" descr="{&quot;templafy&quot;:{&quot;type&quot;:&quot;text&quot;,&quot;binding&quot;:&quot;{{Translate(\&quot;Clicktoaddtitle\&quot;)}}&quot;}}"/>
          <p:cNvSpPr>
            <a:spLocks noGrp="1"/>
          </p:cNvSpPr>
          <p:nvPr>
            <p:ph type="title" hasCustomPrompt="1"/>
          </p:nvPr>
        </p:nvSpPr>
        <p:spPr>
          <a:xfrm>
            <a:off x="6202799" y="1062000"/>
            <a:ext cx="5338800" cy="835200"/>
          </a:xfrm>
        </p:spPr>
        <p:txBody>
          <a:bodyPr/>
          <a:lstStyle>
            <a:lvl1pPr>
              <a:defRPr>
                <a:solidFill>
                  <a:schemeClr val="accent1"/>
                </a:solidFill>
              </a:defRPr>
            </a:lvl1pPr>
          </a:lstStyle>
          <a:p>
            <a:r>
              <a:rPr lang="en-US" noProof="0" dirty="0"/>
              <a:t>Click to add title</a:t>
            </a:r>
          </a:p>
        </p:txBody>
      </p:sp>
      <p:sp>
        <p:nvSpPr>
          <p:cNvPr id="3" name="Content Placeholder 2" descr="{&quot;templafy&quot;:{&quot;type&quot;:&quot;text&quot;,&quot;binding&quot;:&quot;{{Translate(\&quot;Clicktoaddtext\&quot;)}}&quot;}}"/>
          <p:cNvSpPr>
            <a:spLocks noGrp="1"/>
          </p:cNvSpPr>
          <p:nvPr>
            <p:ph idx="1" hasCustomPrompt="1"/>
          </p:nvPr>
        </p:nvSpPr>
        <p:spPr>
          <a:xfrm>
            <a:off x="6202800" y="2044800"/>
            <a:ext cx="5338800" cy="4161600"/>
          </a:xfrm>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4" name="Text Placeholder 13" descr="{&quot;templafy&quot;:{&quot;type&quot;:&quot;text&quot;,&quot;binding&quot;:&quot;{{Translate(\&quot;Clicktoaddtext\&quot;)}}&quot;}}">
            <a:extLst>
              <a:ext uri="{FF2B5EF4-FFF2-40B4-BE49-F238E27FC236}">
                <a16:creationId xmlns:a16="http://schemas.microsoft.com/office/drawing/2014/main" id="{CD24C3BD-6B68-455D-8BAB-E59F02BA3355}"/>
              </a:ext>
            </a:extLst>
          </p:cNvPr>
          <p:cNvSpPr>
            <a:spLocks noGrp="1"/>
          </p:cNvSpPr>
          <p:nvPr>
            <p:ph type="body" sz="quarter" idx="14" hasCustomPrompt="1"/>
          </p:nvPr>
        </p:nvSpPr>
        <p:spPr>
          <a:xfrm>
            <a:off x="648000" y="6408000"/>
            <a:ext cx="3487438" cy="244800"/>
          </a:xfrm>
        </p:spPr>
        <p:txBody>
          <a:bodyPr/>
          <a:lstStyle>
            <a:lvl1pPr marL="0" indent="0">
              <a:buNone/>
              <a:defRPr sz="800" i="1">
                <a:solidFill>
                  <a:schemeClr val="tx2"/>
                </a:solidFill>
                <a:latin typeface="+mj-lt"/>
              </a:defRPr>
            </a:lvl1pPr>
          </a:lstStyle>
          <a:p>
            <a:pPr lvl="0"/>
            <a:r>
              <a:rPr lang="en-US" dirty="0"/>
              <a:t>Click to add text</a:t>
            </a:r>
          </a:p>
        </p:txBody>
      </p:sp>
      <p:sp>
        <p:nvSpPr>
          <p:cNvPr id="8" name="Footer Placeholder 7">
            <a:extLst>
              <a:ext uri="{FF2B5EF4-FFF2-40B4-BE49-F238E27FC236}">
                <a16:creationId xmlns:a16="http://schemas.microsoft.com/office/drawing/2014/main" id="{64EBE7A6-B567-41BB-8FC5-4D7E50C44BA8}"/>
              </a:ext>
            </a:extLst>
          </p:cNvPr>
          <p:cNvSpPr>
            <a:spLocks noGrp="1"/>
          </p:cNvSpPr>
          <p:nvPr>
            <p:ph type="ftr" sz="quarter" idx="11"/>
          </p:nvPr>
        </p:nvSpPr>
        <p:spPr/>
        <p:txBody>
          <a:bodyPr/>
          <a:lstStyle/>
          <a:p>
            <a:r>
              <a:rPr lang="en-US" dirty="0"/>
              <a:t>Colliers</a:t>
            </a:r>
          </a:p>
        </p:txBody>
      </p:sp>
      <p:sp>
        <p:nvSpPr>
          <p:cNvPr id="9" name="Slide Number Placeholder 8">
            <a:extLst>
              <a:ext uri="{FF2B5EF4-FFF2-40B4-BE49-F238E27FC236}">
                <a16:creationId xmlns:a16="http://schemas.microsoft.com/office/drawing/2014/main" id="{F4B48C20-C4DC-46ED-A7E0-2854CD88A8CD}"/>
              </a:ext>
            </a:extLst>
          </p:cNvPr>
          <p:cNvSpPr>
            <a:spLocks noGrp="1"/>
          </p:cNvSpPr>
          <p:nvPr>
            <p:ph type="sldNum" sz="quarter" idx="12"/>
          </p:nvPr>
        </p:nvSpPr>
        <p:spPr/>
        <p:txBody>
          <a:bodyPr/>
          <a:lstStyle/>
          <a:p>
            <a:fld id="{23AA811B-2EBD-4900-905E-5BE206449611}" type="slidenum">
              <a:rPr lang="en-US" smtClean="0"/>
              <a:pPr/>
              <a:t>‹#›</a:t>
            </a:fld>
            <a:endParaRPr lang="en-US" dirty="0"/>
          </a:p>
        </p:txBody>
      </p:sp>
      <p:sp>
        <p:nvSpPr>
          <p:cNvPr id="5" name="Content Placeholder 4" descr="{&quot;templafy&quot;:{&quot;type&quot;:&quot;text&quot;,&quot;binding&quot;:&quot;{{Translate(\&quot;Clicktoaddtext\&quot;)}}&quot;}}">
            <a:extLst>
              <a:ext uri="{FF2B5EF4-FFF2-40B4-BE49-F238E27FC236}">
                <a16:creationId xmlns:a16="http://schemas.microsoft.com/office/drawing/2014/main" id="{DD9AB3A2-4DAB-4225-9E04-C68302BDBFE1}"/>
              </a:ext>
            </a:extLst>
          </p:cNvPr>
          <p:cNvSpPr>
            <a:spLocks noGrp="1"/>
          </p:cNvSpPr>
          <p:nvPr>
            <p:ph sz="quarter" idx="15" hasCustomPrompt="1"/>
          </p:nvPr>
        </p:nvSpPr>
        <p:spPr>
          <a:xfrm>
            <a:off x="0" y="658800"/>
            <a:ext cx="5277600" cy="1962000"/>
          </a:xfrm>
          <a:solidFill>
            <a:srgbClr val="1C54F3"/>
          </a:solidFill>
        </p:spPr>
        <p:txBody>
          <a:bodyPr lIns="432000" tIns="396000" rIns="648000" bIns="360000" anchor="ct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10" descr="{&quot;templafy&quot;:{&quot;type&quot;:&quot;text&quot;,&quot;binding&quot;:&quot;{{Translate(\&quot;Clicktoaddheader\&quot;)}}&quot;}}">
            <a:extLst>
              <a:ext uri="{FF2B5EF4-FFF2-40B4-BE49-F238E27FC236}">
                <a16:creationId xmlns:a16="http://schemas.microsoft.com/office/drawing/2014/main" id="{B13578B4-3C69-9BC8-F3F1-CEE5FE4828E6}"/>
              </a:ext>
            </a:extLst>
          </p:cNvPr>
          <p:cNvSpPr>
            <a:spLocks noGrp="1"/>
          </p:cNvSpPr>
          <p:nvPr>
            <p:ph type="body" sz="quarter" idx="13" hasCustomPrompt="1"/>
          </p:nvPr>
        </p:nvSpPr>
        <p:spPr>
          <a:xfrm>
            <a:off x="6203136" y="669600"/>
            <a:ext cx="5338463" cy="392400"/>
          </a:xfrm>
        </p:spPr>
        <p:txBody>
          <a:bodyPr/>
          <a:lstStyle>
            <a:lvl1pPr marL="0" indent="0">
              <a:buNone/>
              <a:defRPr sz="1400" spc="300">
                <a:solidFill>
                  <a:schemeClr val="accent5"/>
                </a:solidFill>
                <a:latin typeface="+mn-lt"/>
              </a:defRPr>
            </a:lvl1pPr>
          </a:lstStyle>
          <a:p>
            <a:pPr lvl="0"/>
            <a:r>
              <a:rPr lang="en-US" dirty="0"/>
              <a:t>CLICK TO ADD HEADER</a:t>
            </a:r>
          </a:p>
        </p:txBody>
      </p:sp>
    </p:spTree>
    <p:extLst>
      <p:ext uri="{BB962C8B-B14F-4D97-AF65-F5344CB8AC3E}">
        <p14:creationId xmlns:p14="http://schemas.microsoft.com/office/powerpoint/2010/main" val="41139272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and image D">
    <p:spTree>
      <p:nvGrpSpPr>
        <p:cNvPr id="1" name=""/>
        <p:cNvGrpSpPr/>
        <p:nvPr/>
      </p:nvGrpSpPr>
      <p:grpSpPr>
        <a:xfrm>
          <a:off x="0" y="0"/>
          <a:ext cx="0" cy="0"/>
          <a:chOff x="0" y="0"/>
          <a:chExt cx="0" cy="0"/>
        </a:xfrm>
      </p:grpSpPr>
      <p:sp>
        <p:nvSpPr>
          <p:cNvPr id="6" name="Picture Placeholder 5" descr="{&quot;templafy&quot;:{&quot;type&quot;:&quot;text&quot;,&quot;binding&quot;:&quot;{{Translate(\&quot;ClicktoaddimagefromTemplafy\&quot;)}}&quot;}}">
            <a:extLst>
              <a:ext uri="{FF2B5EF4-FFF2-40B4-BE49-F238E27FC236}">
                <a16:creationId xmlns:a16="http://schemas.microsoft.com/office/drawing/2014/main" id="{10ABF3D8-B17A-48A6-B75D-E2CFABE31CDB}"/>
              </a:ext>
            </a:extLst>
          </p:cNvPr>
          <p:cNvSpPr>
            <a:spLocks noGrp="1"/>
          </p:cNvSpPr>
          <p:nvPr>
            <p:ph type="pic" sz="quarter" idx="16" hasCustomPrompt="1"/>
          </p:nvPr>
        </p:nvSpPr>
        <p:spPr>
          <a:xfrm>
            <a:off x="0" y="0"/>
            <a:ext cx="5990400" cy="6858000"/>
          </a:xfrm>
        </p:spPr>
        <p:txBody>
          <a:bodyPr bIns="720000" anchor="ctr"/>
          <a:lstStyle>
            <a:lvl1pPr marL="0" marR="0" indent="0" algn="ctr" defTabSz="914400" rtl="0" eaLnBrk="1" fontAlgn="auto" latinLnBrk="0" hangingPunct="1">
              <a:lnSpc>
                <a:spcPct val="100000"/>
              </a:lnSpc>
              <a:spcBef>
                <a:spcPts val="300"/>
              </a:spcBef>
              <a:spcAft>
                <a:spcPts val="600"/>
              </a:spcAft>
              <a:buClrTx/>
              <a:buSzTx/>
              <a:buFont typeface="Arial" panose="020B0604020202020204" pitchFamily="34" charset="0"/>
              <a:buNone/>
              <a:tabLst/>
              <a:defRPr>
                <a:solidFill>
                  <a:schemeClr val="tx2"/>
                </a:solidFill>
              </a:defRPr>
            </a:lvl1pPr>
          </a:lstStyle>
          <a:p>
            <a:pPr marL="0" marR="0" lvl="0" indent="0" algn="ctr" defTabSz="914400" rtl="0" eaLnBrk="1" fontAlgn="auto" latinLnBrk="0" hangingPunct="1">
              <a:lnSpc>
                <a:spcPct val="100000"/>
              </a:lnSpc>
              <a:spcBef>
                <a:spcPts val="300"/>
              </a:spcBef>
              <a:spcAft>
                <a:spcPts val="600"/>
              </a:spcAft>
              <a:buClrTx/>
              <a:buSzTx/>
              <a:buFont typeface="Arial" panose="020B0604020202020204" pitchFamily="34" charset="0"/>
              <a:buNone/>
              <a:tabLst/>
              <a:defRPr/>
            </a:pPr>
            <a:r>
              <a:rPr lang="en-US" dirty="0"/>
              <a:t>Click here and add image from Templafy</a:t>
            </a:r>
          </a:p>
        </p:txBody>
      </p:sp>
      <p:sp>
        <p:nvSpPr>
          <p:cNvPr id="2" name="Title 1" descr="{&quot;templafy&quot;:{&quot;type&quot;:&quot;text&quot;,&quot;binding&quot;:&quot;{{Translate(\&quot;Clicktoaddtitle\&quot;)}}&quot;}}"/>
          <p:cNvSpPr>
            <a:spLocks noGrp="1"/>
          </p:cNvSpPr>
          <p:nvPr>
            <p:ph type="title" hasCustomPrompt="1"/>
          </p:nvPr>
        </p:nvSpPr>
        <p:spPr>
          <a:xfrm>
            <a:off x="7128000" y="1062000"/>
            <a:ext cx="4413600" cy="835200"/>
          </a:xfrm>
        </p:spPr>
        <p:txBody>
          <a:bodyPr/>
          <a:lstStyle>
            <a:lvl1pPr>
              <a:defRPr>
                <a:solidFill>
                  <a:schemeClr val="accent1"/>
                </a:solidFill>
              </a:defRPr>
            </a:lvl1pPr>
          </a:lstStyle>
          <a:p>
            <a:r>
              <a:rPr lang="en-US" noProof="0" dirty="0"/>
              <a:t>Click to add title</a:t>
            </a:r>
          </a:p>
        </p:txBody>
      </p:sp>
      <p:sp>
        <p:nvSpPr>
          <p:cNvPr id="3" name="Content Placeholder 2" descr="{&quot;templafy&quot;:{&quot;type&quot;:&quot;text&quot;,&quot;binding&quot;:&quot;{{Translate(\&quot;Clicktoaddtext\&quot;)}}&quot;}}"/>
          <p:cNvSpPr>
            <a:spLocks noGrp="1"/>
          </p:cNvSpPr>
          <p:nvPr>
            <p:ph idx="1" hasCustomPrompt="1"/>
          </p:nvPr>
        </p:nvSpPr>
        <p:spPr>
          <a:xfrm>
            <a:off x="7128000" y="2044800"/>
            <a:ext cx="4413600" cy="4161600"/>
          </a:xfrm>
        </p:spPr>
        <p:txBody>
          <a:bodyPr/>
          <a:lstStyle>
            <a:lvl1pPr>
              <a:defRPr/>
            </a:lvl1pPr>
          </a:lstStyle>
          <a:p>
            <a:pPr lvl="0"/>
            <a:r>
              <a:rPr lang="en-US" noProof="0" dirty="0"/>
              <a:t>Click to add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4" name="Text Placeholder 13" descr="{&quot;templafy&quot;:{&quot;type&quot;:&quot;text&quot;,&quot;binding&quot;:&quot;{{Translate(\&quot;Clicktoaddtext\&quot;)}}&quot;}}">
            <a:extLst>
              <a:ext uri="{FF2B5EF4-FFF2-40B4-BE49-F238E27FC236}">
                <a16:creationId xmlns:a16="http://schemas.microsoft.com/office/drawing/2014/main" id="{CD24C3BD-6B68-455D-8BAB-E59F02BA3355}"/>
              </a:ext>
            </a:extLst>
          </p:cNvPr>
          <p:cNvSpPr>
            <a:spLocks noGrp="1"/>
          </p:cNvSpPr>
          <p:nvPr>
            <p:ph type="body" sz="quarter" idx="14" hasCustomPrompt="1"/>
          </p:nvPr>
        </p:nvSpPr>
        <p:spPr>
          <a:xfrm>
            <a:off x="648000" y="6408000"/>
            <a:ext cx="3487438" cy="244800"/>
          </a:xfrm>
        </p:spPr>
        <p:txBody>
          <a:bodyPr/>
          <a:lstStyle>
            <a:lvl1pPr marL="0" indent="0">
              <a:buNone/>
              <a:defRPr sz="800" i="1">
                <a:solidFill>
                  <a:schemeClr val="tx2"/>
                </a:solidFill>
                <a:latin typeface="+mj-lt"/>
              </a:defRPr>
            </a:lvl1pPr>
          </a:lstStyle>
          <a:p>
            <a:pPr lvl="0"/>
            <a:r>
              <a:rPr lang="en-US" dirty="0"/>
              <a:t>Click to add text</a:t>
            </a:r>
          </a:p>
        </p:txBody>
      </p:sp>
      <p:sp>
        <p:nvSpPr>
          <p:cNvPr id="8" name="Footer Placeholder 7">
            <a:extLst>
              <a:ext uri="{FF2B5EF4-FFF2-40B4-BE49-F238E27FC236}">
                <a16:creationId xmlns:a16="http://schemas.microsoft.com/office/drawing/2014/main" id="{64EBE7A6-B567-41BB-8FC5-4D7E50C44BA8}"/>
              </a:ext>
            </a:extLst>
          </p:cNvPr>
          <p:cNvSpPr>
            <a:spLocks noGrp="1"/>
          </p:cNvSpPr>
          <p:nvPr>
            <p:ph type="ftr" sz="quarter" idx="11"/>
          </p:nvPr>
        </p:nvSpPr>
        <p:spPr/>
        <p:txBody>
          <a:bodyPr/>
          <a:lstStyle/>
          <a:p>
            <a:r>
              <a:rPr lang="en-US" dirty="0"/>
              <a:t>Colliers</a:t>
            </a:r>
          </a:p>
        </p:txBody>
      </p:sp>
      <p:sp>
        <p:nvSpPr>
          <p:cNvPr id="9" name="Slide Number Placeholder 8">
            <a:extLst>
              <a:ext uri="{FF2B5EF4-FFF2-40B4-BE49-F238E27FC236}">
                <a16:creationId xmlns:a16="http://schemas.microsoft.com/office/drawing/2014/main" id="{F4B48C20-C4DC-46ED-A7E0-2854CD88A8CD}"/>
              </a:ext>
            </a:extLst>
          </p:cNvPr>
          <p:cNvSpPr>
            <a:spLocks noGrp="1"/>
          </p:cNvSpPr>
          <p:nvPr>
            <p:ph type="sldNum" sz="quarter" idx="12"/>
          </p:nvPr>
        </p:nvSpPr>
        <p:spPr>
          <a:xfrm>
            <a:off x="11167200" y="248400"/>
            <a:ext cx="374400" cy="180000"/>
          </a:xfrm>
        </p:spPr>
        <p:txBody>
          <a:bodyPr/>
          <a:lstStyle/>
          <a:p>
            <a:fld id="{23AA811B-2EBD-4900-905E-5BE206449611}" type="slidenum">
              <a:rPr lang="en-US" smtClean="0"/>
              <a:pPr/>
              <a:t>‹#›</a:t>
            </a:fld>
            <a:endParaRPr lang="en-US" dirty="0"/>
          </a:p>
        </p:txBody>
      </p:sp>
      <p:sp>
        <p:nvSpPr>
          <p:cNvPr id="5" name="Content Placeholder 4" descr="{&quot;templafy&quot;:{&quot;type&quot;:&quot;text&quot;,&quot;binding&quot;:&quot;{{Translate(\&quot;Clicktoaddtext\&quot;)}}&quot;}}">
            <a:extLst>
              <a:ext uri="{FF2B5EF4-FFF2-40B4-BE49-F238E27FC236}">
                <a16:creationId xmlns:a16="http://schemas.microsoft.com/office/drawing/2014/main" id="{DD9AB3A2-4DAB-4225-9E04-C68302BDBFE1}"/>
              </a:ext>
            </a:extLst>
          </p:cNvPr>
          <p:cNvSpPr>
            <a:spLocks noGrp="1"/>
          </p:cNvSpPr>
          <p:nvPr>
            <p:ph sz="quarter" idx="15" hasCustomPrompt="1"/>
          </p:nvPr>
        </p:nvSpPr>
        <p:spPr>
          <a:xfrm>
            <a:off x="0" y="658800"/>
            <a:ext cx="6202800" cy="1962000"/>
          </a:xfrm>
          <a:solidFill>
            <a:srgbClr val="1C54F3"/>
          </a:solidFill>
        </p:spPr>
        <p:txBody>
          <a:bodyPr lIns="432000" tIns="396000" rIns="648000" bIns="360000" anchor="ct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10" descr="{&quot;templafy&quot;:{&quot;type&quot;:&quot;text&quot;,&quot;binding&quot;:&quot;{{Translate(\&quot;Clicktoaddheader\&quot;)}}&quot;}}">
            <a:extLst>
              <a:ext uri="{FF2B5EF4-FFF2-40B4-BE49-F238E27FC236}">
                <a16:creationId xmlns:a16="http://schemas.microsoft.com/office/drawing/2014/main" id="{1178C311-7959-C15D-7735-C3AB836F4133}"/>
              </a:ext>
            </a:extLst>
          </p:cNvPr>
          <p:cNvSpPr>
            <a:spLocks noGrp="1"/>
          </p:cNvSpPr>
          <p:nvPr>
            <p:ph type="body" sz="quarter" idx="13" hasCustomPrompt="1"/>
          </p:nvPr>
        </p:nvSpPr>
        <p:spPr>
          <a:xfrm>
            <a:off x="7127999" y="669600"/>
            <a:ext cx="4413600" cy="392400"/>
          </a:xfrm>
        </p:spPr>
        <p:txBody>
          <a:bodyPr/>
          <a:lstStyle>
            <a:lvl1pPr marL="0" indent="0">
              <a:buNone/>
              <a:defRPr sz="1400" spc="300">
                <a:solidFill>
                  <a:schemeClr val="accent5"/>
                </a:solidFill>
                <a:latin typeface="+mn-lt"/>
              </a:defRPr>
            </a:lvl1pPr>
          </a:lstStyle>
          <a:p>
            <a:pPr lvl="0"/>
            <a:r>
              <a:rPr lang="en-US" dirty="0"/>
              <a:t>CLICK TO ADD HEADER</a:t>
            </a:r>
          </a:p>
        </p:txBody>
      </p:sp>
    </p:spTree>
    <p:extLst>
      <p:ext uri="{BB962C8B-B14F-4D97-AF65-F5344CB8AC3E}">
        <p14:creationId xmlns:p14="http://schemas.microsoft.com/office/powerpoint/2010/main" val="27273345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A">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68C45125-9950-48C5-BE2B-5A54D7E1387B}"/>
              </a:ext>
            </a:extLst>
          </p:cNvPr>
          <p:cNvSpPr txBox="1"/>
          <p:nvPr userDrawn="1"/>
        </p:nvSpPr>
        <p:spPr>
          <a:xfrm>
            <a:off x="647700" y="89982"/>
            <a:ext cx="3868254" cy="3062377"/>
          </a:xfrm>
          <a:prstGeom prst="rect">
            <a:avLst/>
          </a:prstGeom>
          <a:noFill/>
        </p:spPr>
        <p:txBody>
          <a:bodyPr wrap="square" lIns="0" tIns="0" rIns="0" bIns="0" rtlCol="0">
            <a:spAutoFit/>
          </a:bodyPr>
          <a:lstStyle/>
          <a:p>
            <a:r>
              <a:rPr lang="en-US" sz="19900" dirty="0">
                <a:solidFill>
                  <a:schemeClr val="accent1"/>
                </a:solidFill>
              </a:rPr>
              <a:t>“</a:t>
            </a:r>
          </a:p>
        </p:txBody>
      </p:sp>
      <p:sp>
        <p:nvSpPr>
          <p:cNvPr id="2" name="Title 1" descr="{&quot;templafy&quot;:{&quot;type&quot;:&quot;text&quot;,&quot;binding&quot;:&quot;{{Translate(\&quot;Clicktoaddquote\&quot;)}}&quot;}}"/>
          <p:cNvSpPr>
            <a:spLocks noGrp="1"/>
          </p:cNvSpPr>
          <p:nvPr>
            <p:ph type="title" hasCustomPrompt="1"/>
          </p:nvPr>
        </p:nvSpPr>
        <p:spPr>
          <a:xfrm>
            <a:off x="648000" y="1576800"/>
            <a:ext cx="9039600" cy="2847600"/>
          </a:xfrm>
        </p:spPr>
        <p:txBody>
          <a:bodyPr/>
          <a:lstStyle>
            <a:lvl1pPr>
              <a:defRPr>
                <a:solidFill>
                  <a:schemeClr val="tx1"/>
                </a:solidFill>
              </a:defRPr>
            </a:lvl1pPr>
          </a:lstStyle>
          <a:p>
            <a:r>
              <a:rPr lang="en-US" noProof="0" dirty="0"/>
              <a:t>Click to add quote</a:t>
            </a:r>
          </a:p>
        </p:txBody>
      </p:sp>
      <p:sp>
        <p:nvSpPr>
          <p:cNvPr id="8" name="Footer Placeholder 7">
            <a:extLst>
              <a:ext uri="{FF2B5EF4-FFF2-40B4-BE49-F238E27FC236}">
                <a16:creationId xmlns:a16="http://schemas.microsoft.com/office/drawing/2014/main" id="{64EBE7A6-B567-41BB-8FC5-4D7E50C44BA8}"/>
              </a:ext>
            </a:extLst>
          </p:cNvPr>
          <p:cNvSpPr>
            <a:spLocks noGrp="1"/>
          </p:cNvSpPr>
          <p:nvPr>
            <p:ph type="ftr" sz="quarter" idx="11"/>
          </p:nvPr>
        </p:nvSpPr>
        <p:spPr/>
        <p:txBody>
          <a:bodyPr/>
          <a:lstStyle>
            <a:lvl1pPr>
              <a:defRPr>
                <a:solidFill>
                  <a:schemeClr val="tx2"/>
                </a:solidFill>
              </a:defRPr>
            </a:lvl1pPr>
          </a:lstStyle>
          <a:p>
            <a:r>
              <a:rPr lang="en-US" dirty="0"/>
              <a:t>Colliers</a:t>
            </a:r>
          </a:p>
        </p:txBody>
      </p:sp>
      <p:sp>
        <p:nvSpPr>
          <p:cNvPr id="9" name="Slide Number Placeholder 8">
            <a:extLst>
              <a:ext uri="{FF2B5EF4-FFF2-40B4-BE49-F238E27FC236}">
                <a16:creationId xmlns:a16="http://schemas.microsoft.com/office/drawing/2014/main" id="{F4B48C20-C4DC-46ED-A7E0-2854CD88A8CD}"/>
              </a:ext>
            </a:extLst>
          </p:cNvPr>
          <p:cNvSpPr>
            <a:spLocks noGrp="1"/>
          </p:cNvSpPr>
          <p:nvPr>
            <p:ph type="sldNum" sz="quarter" idx="12"/>
          </p:nvPr>
        </p:nvSpPr>
        <p:spPr/>
        <p:txBody>
          <a:bodyPr/>
          <a:lstStyle>
            <a:lvl1pPr>
              <a:defRPr>
                <a:solidFill>
                  <a:schemeClr val="tx2"/>
                </a:solidFill>
              </a:defRPr>
            </a:lvl1pPr>
          </a:lstStyle>
          <a:p>
            <a:fld id="{23AA811B-2EBD-4900-905E-5BE206449611}" type="slidenum">
              <a:rPr lang="en-US" smtClean="0"/>
              <a:pPr/>
              <a:t>‹#›</a:t>
            </a:fld>
            <a:endParaRPr lang="en-US" dirty="0"/>
          </a:p>
        </p:txBody>
      </p:sp>
      <p:sp>
        <p:nvSpPr>
          <p:cNvPr id="5" name="Text Placeholder 4" descr="{&quot;templafy&quot;:{&quot;type&quot;:&quot;text&quot;,&quot;binding&quot;:&quot;{{Translate(\&quot;Clicktoaddname\&quot;)}}&quot;}}">
            <a:extLst>
              <a:ext uri="{FF2B5EF4-FFF2-40B4-BE49-F238E27FC236}">
                <a16:creationId xmlns:a16="http://schemas.microsoft.com/office/drawing/2014/main" id="{B77F94BD-6275-4D89-81F8-9C249242B260}"/>
              </a:ext>
            </a:extLst>
          </p:cNvPr>
          <p:cNvSpPr>
            <a:spLocks noGrp="1"/>
          </p:cNvSpPr>
          <p:nvPr>
            <p:ph type="body" sz="quarter" idx="15" hasCustomPrompt="1"/>
          </p:nvPr>
        </p:nvSpPr>
        <p:spPr>
          <a:xfrm>
            <a:off x="0" y="4910400"/>
            <a:ext cx="5781600" cy="648000"/>
          </a:xfrm>
          <a:solidFill>
            <a:schemeClr val="accent1"/>
          </a:solidFill>
        </p:spPr>
        <p:txBody>
          <a:bodyPr vert="horz" lIns="648000" tIns="0" rIns="0" bIns="0" rtlCol="0" anchor="ctr">
            <a:noAutofit/>
          </a:bodyPr>
          <a:lstStyle>
            <a:lvl1pPr marL="0" indent="0">
              <a:buFont typeface="Arial" panose="020B0604020202020204" pitchFamily="34" charset="0"/>
              <a:buChar char="​"/>
              <a:defRPr lang="en-US" sz="2800" dirty="0" smtClean="0">
                <a:solidFill>
                  <a:schemeClr val="bg1"/>
                </a:solidFill>
                <a:latin typeface="+mj-lt"/>
              </a:defRPr>
            </a:lvl1pPr>
            <a:lvl2pPr marL="216000" indent="0">
              <a:buNone/>
              <a:defRPr lang="en-US" dirty="0" smtClean="0">
                <a:solidFill>
                  <a:schemeClr val="tx2"/>
                </a:solidFill>
              </a:defRPr>
            </a:lvl2pPr>
            <a:lvl3pPr>
              <a:defRPr lang="en-US" dirty="0" smtClean="0">
                <a:solidFill>
                  <a:schemeClr val="tx2"/>
                </a:solidFill>
              </a:defRPr>
            </a:lvl3pPr>
            <a:lvl4pPr>
              <a:defRPr lang="en-US" dirty="0" smtClean="0"/>
            </a:lvl4pPr>
            <a:lvl5pPr>
              <a:defRPr lang="en-GB" dirty="0">
                <a:solidFill>
                  <a:schemeClr val="tx2"/>
                </a:solidFill>
              </a:defRPr>
            </a:lvl5pPr>
          </a:lstStyle>
          <a:p>
            <a:pPr marL="216000" lvl="0" indent="-216000"/>
            <a:r>
              <a:rPr lang="en-US" dirty="0"/>
              <a:t>Click to add name</a:t>
            </a:r>
          </a:p>
        </p:txBody>
      </p:sp>
    </p:spTree>
    <p:extLst>
      <p:ext uri="{BB962C8B-B14F-4D97-AF65-F5344CB8AC3E}">
        <p14:creationId xmlns:p14="http://schemas.microsoft.com/office/powerpoint/2010/main" val="21532524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Negative">
    <p:bg>
      <p:bgPr>
        <a:solidFill>
          <a:schemeClr val="accent1"/>
        </a:solid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68C45125-9950-48C5-BE2B-5A54D7E1387B}"/>
              </a:ext>
            </a:extLst>
          </p:cNvPr>
          <p:cNvSpPr txBox="1"/>
          <p:nvPr userDrawn="1"/>
        </p:nvSpPr>
        <p:spPr>
          <a:xfrm>
            <a:off x="647700" y="89982"/>
            <a:ext cx="3868254" cy="3062377"/>
          </a:xfrm>
          <a:prstGeom prst="rect">
            <a:avLst/>
          </a:prstGeom>
          <a:noFill/>
        </p:spPr>
        <p:txBody>
          <a:bodyPr wrap="square" lIns="0" tIns="0" rIns="0" bIns="0" rtlCol="0">
            <a:spAutoFit/>
          </a:bodyPr>
          <a:lstStyle/>
          <a:p>
            <a:r>
              <a:rPr lang="en-US" sz="19900" dirty="0">
                <a:solidFill>
                  <a:schemeClr val="bg1"/>
                </a:solidFill>
              </a:rPr>
              <a:t>“</a:t>
            </a:r>
          </a:p>
        </p:txBody>
      </p:sp>
      <p:sp>
        <p:nvSpPr>
          <p:cNvPr id="2" name="Title 1" descr="{&quot;templafy&quot;:{&quot;type&quot;:&quot;text&quot;,&quot;binding&quot;:&quot;{{Translate(\&quot;Clicktoaddquote\&quot;)}}&quot;}}"/>
          <p:cNvSpPr>
            <a:spLocks noGrp="1"/>
          </p:cNvSpPr>
          <p:nvPr>
            <p:ph type="title" hasCustomPrompt="1"/>
          </p:nvPr>
        </p:nvSpPr>
        <p:spPr>
          <a:xfrm>
            <a:off x="648000" y="1576800"/>
            <a:ext cx="9039600" cy="2847600"/>
          </a:xfrm>
        </p:spPr>
        <p:txBody>
          <a:bodyPr/>
          <a:lstStyle>
            <a:lvl1pPr>
              <a:defRPr>
                <a:solidFill>
                  <a:schemeClr val="bg1"/>
                </a:solidFill>
              </a:defRPr>
            </a:lvl1pPr>
          </a:lstStyle>
          <a:p>
            <a:r>
              <a:rPr lang="en-US" noProof="0" dirty="0"/>
              <a:t>Click to add quote</a:t>
            </a:r>
          </a:p>
        </p:txBody>
      </p:sp>
      <p:sp>
        <p:nvSpPr>
          <p:cNvPr id="8" name="Footer Placeholder 7">
            <a:extLst>
              <a:ext uri="{FF2B5EF4-FFF2-40B4-BE49-F238E27FC236}">
                <a16:creationId xmlns:a16="http://schemas.microsoft.com/office/drawing/2014/main" id="{64EBE7A6-B567-41BB-8FC5-4D7E50C44BA8}"/>
              </a:ext>
            </a:extLst>
          </p:cNvPr>
          <p:cNvSpPr>
            <a:spLocks noGrp="1"/>
          </p:cNvSpPr>
          <p:nvPr>
            <p:ph type="ftr" sz="quarter" idx="11"/>
          </p:nvPr>
        </p:nvSpPr>
        <p:spPr/>
        <p:txBody>
          <a:bodyPr/>
          <a:lstStyle>
            <a:lvl1pPr>
              <a:defRPr>
                <a:solidFill>
                  <a:schemeClr val="bg1"/>
                </a:solidFill>
              </a:defRPr>
            </a:lvl1pPr>
          </a:lstStyle>
          <a:p>
            <a:r>
              <a:rPr lang="en-US" dirty="0"/>
              <a:t>Colliers</a:t>
            </a:r>
          </a:p>
        </p:txBody>
      </p:sp>
      <p:sp>
        <p:nvSpPr>
          <p:cNvPr id="9" name="Slide Number Placeholder 8">
            <a:extLst>
              <a:ext uri="{FF2B5EF4-FFF2-40B4-BE49-F238E27FC236}">
                <a16:creationId xmlns:a16="http://schemas.microsoft.com/office/drawing/2014/main" id="{F4B48C20-C4DC-46ED-A7E0-2854CD88A8CD}"/>
              </a:ext>
            </a:extLst>
          </p:cNvPr>
          <p:cNvSpPr>
            <a:spLocks noGrp="1"/>
          </p:cNvSpPr>
          <p:nvPr>
            <p:ph type="sldNum" sz="quarter" idx="12"/>
          </p:nvPr>
        </p:nvSpPr>
        <p:spPr/>
        <p:txBody>
          <a:bodyPr/>
          <a:lstStyle>
            <a:lvl1pPr>
              <a:defRPr>
                <a:solidFill>
                  <a:schemeClr val="bg1"/>
                </a:solidFill>
              </a:defRPr>
            </a:lvl1pPr>
          </a:lstStyle>
          <a:p>
            <a:fld id="{23AA811B-2EBD-4900-905E-5BE206449611}" type="slidenum">
              <a:rPr lang="en-US" smtClean="0"/>
              <a:pPr/>
              <a:t>‹#›</a:t>
            </a:fld>
            <a:endParaRPr lang="en-US" dirty="0"/>
          </a:p>
        </p:txBody>
      </p:sp>
      <p:sp>
        <p:nvSpPr>
          <p:cNvPr id="5" name="Text Placeholder 4" descr="{&quot;templafy&quot;:{&quot;type&quot;:&quot;text&quot;,&quot;binding&quot;:&quot;{{Translate(\&quot;Clicktoaddname\&quot;)}}&quot;}}">
            <a:extLst>
              <a:ext uri="{FF2B5EF4-FFF2-40B4-BE49-F238E27FC236}">
                <a16:creationId xmlns:a16="http://schemas.microsoft.com/office/drawing/2014/main" id="{B77F94BD-6275-4D89-81F8-9C249242B260}"/>
              </a:ext>
            </a:extLst>
          </p:cNvPr>
          <p:cNvSpPr>
            <a:spLocks noGrp="1"/>
          </p:cNvSpPr>
          <p:nvPr>
            <p:ph type="body" sz="quarter" idx="15" hasCustomPrompt="1"/>
          </p:nvPr>
        </p:nvSpPr>
        <p:spPr>
          <a:xfrm>
            <a:off x="0" y="4910400"/>
            <a:ext cx="5781600" cy="648000"/>
          </a:xfrm>
          <a:solidFill>
            <a:schemeClr val="accent3"/>
          </a:solidFill>
        </p:spPr>
        <p:txBody>
          <a:bodyPr vert="horz" lIns="648000" tIns="0" rIns="0" bIns="0" rtlCol="0" anchor="ctr">
            <a:noAutofit/>
          </a:bodyPr>
          <a:lstStyle>
            <a:lvl1pPr marL="0" indent="0">
              <a:buFont typeface="Arial" panose="020B0604020202020204" pitchFamily="34" charset="0"/>
              <a:buChar char="​"/>
              <a:defRPr lang="en-US" sz="2800" dirty="0" smtClean="0">
                <a:solidFill>
                  <a:schemeClr val="tx2"/>
                </a:solidFill>
                <a:latin typeface="+mj-lt"/>
              </a:defRPr>
            </a:lvl1pPr>
            <a:lvl2pPr marL="216000" indent="0">
              <a:buNone/>
              <a:defRPr lang="en-US" dirty="0" smtClean="0">
                <a:solidFill>
                  <a:schemeClr val="tx2"/>
                </a:solidFill>
              </a:defRPr>
            </a:lvl2pPr>
            <a:lvl3pPr>
              <a:defRPr lang="en-US" dirty="0" smtClean="0">
                <a:solidFill>
                  <a:schemeClr val="tx2"/>
                </a:solidFill>
              </a:defRPr>
            </a:lvl3pPr>
            <a:lvl4pPr>
              <a:defRPr lang="en-US" dirty="0" smtClean="0"/>
            </a:lvl4pPr>
            <a:lvl5pPr>
              <a:defRPr lang="en-GB" dirty="0">
                <a:solidFill>
                  <a:schemeClr val="tx2"/>
                </a:solidFill>
              </a:defRPr>
            </a:lvl5pPr>
          </a:lstStyle>
          <a:p>
            <a:pPr marL="216000" lvl="0" indent="-216000"/>
            <a:r>
              <a:rPr lang="en-US" dirty="0"/>
              <a:t>Click to add name</a:t>
            </a:r>
          </a:p>
        </p:txBody>
      </p:sp>
      <p:cxnSp>
        <p:nvCxnSpPr>
          <p:cNvPr id="12" name="Straight Connector 11">
            <a:extLst>
              <a:ext uri="{FF2B5EF4-FFF2-40B4-BE49-F238E27FC236}">
                <a16:creationId xmlns:a16="http://schemas.microsoft.com/office/drawing/2014/main" id="{DD0E7878-9FDC-49B7-8852-D4754F87880A}"/>
              </a:ext>
            </a:extLst>
          </p:cNvPr>
          <p:cNvCxnSpPr/>
          <p:nvPr userDrawn="1"/>
        </p:nvCxnSpPr>
        <p:spPr>
          <a:xfrm>
            <a:off x="11124763" y="274014"/>
            <a:ext cx="0" cy="12551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00533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Quote B">
    <p:spTree>
      <p:nvGrpSpPr>
        <p:cNvPr id="1" name=""/>
        <p:cNvGrpSpPr/>
        <p:nvPr/>
      </p:nvGrpSpPr>
      <p:grpSpPr>
        <a:xfrm>
          <a:off x="0" y="0"/>
          <a:ext cx="0" cy="0"/>
          <a:chOff x="0" y="0"/>
          <a:chExt cx="0" cy="0"/>
        </a:xfrm>
      </p:grpSpPr>
      <p:sp>
        <p:nvSpPr>
          <p:cNvPr id="2" name="Title 1" descr="{&quot;templafy&quot;:{&quot;type&quot;:&quot;text&quot;,&quot;binding&quot;:&quot;{{Translate(\&quot;Clicktoaddquote\&quot;)}}&quot;}}"/>
          <p:cNvSpPr>
            <a:spLocks noGrp="1"/>
          </p:cNvSpPr>
          <p:nvPr>
            <p:ph type="title" hasCustomPrompt="1"/>
          </p:nvPr>
        </p:nvSpPr>
        <p:spPr>
          <a:xfrm>
            <a:off x="717700" y="1693647"/>
            <a:ext cx="9048600" cy="2995263"/>
          </a:xfrm>
        </p:spPr>
        <p:txBody>
          <a:bodyPr anchor="ctr"/>
          <a:lstStyle>
            <a:lvl1pPr>
              <a:lnSpc>
                <a:spcPct val="100000"/>
              </a:lnSpc>
              <a:defRPr>
                <a:solidFill>
                  <a:schemeClr val="tx2"/>
                </a:solidFill>
              </a:defRPr>
            </a:lvl1pPr>
          </a:lstStyle>
          <a:p>
            <a:r>
              <a:rPr lang="en-US" noProof="0" dirty="0"/>
              <a:t>Click to add quote</a:t>
            </a:r>
          </a:p>
        </p:txBody>
      </p:sp>
      <p:sp>
        <p:nvSpPr>
          <p:cNvPr id="8" name="Footer Placeholder 7">
            <a:extLst>
              <a:ext uri="{FF2B5EF4-FFF2-40B4-BE49-F238E27FC236}">
                <a16:creationId xmlns:a16="http://schemas.microsoft.com/office/drawing/2014/main" id="{64EBE7A6-B567-41BB-8FC5-4D7E50C44BA8}"/>
              </a:ext>
            </a:extLst>
          </p:cNvPr>
          <p:cNvSpPr>
            <a:spLocks noGrp="1"/>
          </p:cNvSpPr>
          <p:nvPr>
            <p:ph type="ftr" sz="quarter" idx="11"/>
          </p:nvPr>
        </p:nvSpPr>
        <p:spPr/>
        <p:txBody>
          <a:bodyPr/>
          <a:lstStyle>
            <a:lvl1pPr>
              <a:defRPr>
                <a:solidFill>
                  <a:schemeClr val="tx2"/>
                </a:solidFill>
              </a:defRPr>
            </a:lvl1pPr>
          </a:lstStyle>
          <a:p>
            <a:r>
              <a:rPr lang="en-US" dirty="0"/>
              <a:t>Colliers</a:t>
            </a:r>
          </a:p>
        </p:txBody>
      </p:sp>
      <p:sp>
        <p:nvSpPr>
          <p:cNvPr id="9" name="Slide Number Placeholder 8">
            <a:extLst>
              <a:ext uri="{FF2B5EF4-FFF2-40B4-BE49-F238E27FC236}">
                <a16:creationId xmlns:a16="http://schemas.microsoft.com/office/drawing/2014/main" id="{F4B48C20-C4DC-46ED-A7E0-2854CD88A8CD}"/>
              </a:ext>
            </a:extLst>
          </p:cNvPr>
          <p:cNvSpPr>
            <a:spLocks noGrp="1"/>
          </p:cNvSpPr>
          <p:nvPr>
            <p:ph type="sldNum" sz="quarter" idx="12"/>
          </p:nvPr>
        </p:nvSpPr>
        <p:spPr/>
        <p:txBody>
          <a:bodyPr/>
          <a:lstStyle>
            <a:lvl1pPr>
              <a:defRPr>
                <a:solidFill>
                  <a:schemeClr val="tx2"/>
                </a:solidFill>
              </a:defRPr>
            </a:lvl1pPr>
          </a:lstStyle>
          <a:p>
            <a:fld id="{23AA811B-2EBD-4900-905E-5BE206449611}" type="slidenum">
              <a:rPr lang="en-US" smtClean="0"/>
              <a:pPr/>
              <a:t>‹#›</a:t>
            </a:fld>
            <a:endParaRPr lang="en-US" dirty="0"/>
          </a:p>
        </p:txBody>
      </p:sp>
      <p:sp>
        <p:nvSpPr>
          <p:cNvPr id="5" name="Text Placeholder 4" descr="{&quot;templafy&quot;:{&quot;type&quot;:&quot;text&quot;,&quot;binding&quot;:&quot;{{Translate(\&quot;Clicktoaddname\&quot;)}}&quot;}}">
            <a:extLst>
              <a:ext uri="{FF2B5EF4-FFF2-40B4-BE49-F238E27FC236}">
                <a16:creationId xmlns:a16="http://schemas.microsoft.com/office/drawing/2014/main" id="{B77F94BD-6275-4D89-81F8-9C249242B260}"/>
              </a:ext>
            </a:extLst>
          </p:cNvPr>
          <p:cNvSpPr>
            <a:spLocks noGrp="1"/>
          </p:cNvSpPr>
          <p:nvPr>
            <p:ph type="body" sz="quarter" idx="15" hasCustomPrompt="1"/>
          </p:nvPr>
        </p:nvSpPr>
        <p:spPr>
          <a:xfrm>
            <a:off x="1041400" y="5559706"/>
            <a:ext cx="4508500" cy="648000"/>
          </a:xfrm>
          <a:noFill/>
        </p:spPr>
        <p:txBody>
          <a:bodyPr vert="horz" lIns="0" tIns="0" rIns="0" bIns="0" rtlCol="0" anchor="ctr">
            <a:noAutofit/>
          </a:bodyPr>
          <a:lstStyle>
            <a:lvl1pPr marL="0" indent="0">
              <a:buFont typeface="Arial" panose="020B0604020202020204" pitchFamily="34" charset="0"/>
              <a:buChar char="​"/>
              <a:defRPr lang="en-US" sz="2000" dirty="0" smtClean="0">
                <a:solidFill>
                  <a:schemeClr val="tx2"/>
                </a:solidFill>
                <a:latin typeface="+mj-lt"/>
              </a:defRPr>
            </a:lvl1pPr>
            <a:lvl2pPr marL="216000" indent="0">
              <a:buNone/>
              <a:defRPr lang="en-US" dirty="0" smtClean="0">
                <a:solidFill>
                  <a:schemeClr val="tx2"/>
                </a:solidFill>
              </a:defRPr>
            </a:lvl2pPr>
            <a:lvl3pPr>
              <a:defRPr lang="en-US" dirty="0" smtClean="0">
                <a:solidFill>
                  <a:schemeClr val="tx2"/>
                </a:solidFill>
              </a:defRPr>
            </a:lvl3pPr>
            <a:lvl4pPr>
              <a:defRPr lang="en-US" dirty="0" smtClean="0"/>
            </a:lvl4pPr>
            <a:lvl5pPr>
              <a:defRPr lang="en-GB" dirty="0">
                <a:solidFill>
                  <a:schemeClr val="tx2"/>
                </a:solidFill>
              </a:defRPr>
            </a:lvl5pPr>
          </a:lstStyle>
          <a:p>
            <a:pPr marL="216000" lvl="0" indent="-216000"/>
            <a:r>
              <a:rPr lang="en-US" dirty="0"/>
              <a:t>Click to add name</a:t>
            </a:r>
          </a:p>
        </p:txBody>
      </p:sp>
      <p:cxnSp>
        <p:nvCxnSpPr>
          <p:cNvPr id="4" name="Straight Connector 3">
            <a:extLst>
              <a:ext uri="{FF2B5EF4-FFF2-40B4-BE49-F238E27FC236}">
                <a16:creationId xmlns:a16="http://schemas.microsoft.com/office/drawing/2014/main" id="{B97D9B37-6798-476C-19F7-6F7C9950D5DD}"/>
              </a:ext>
            </a:extLst>
          </p:cNvPr>
          <p:cNvCxnSpPr>
            <a:cxnSpLocks/>
          </p:cNvCxnSpPr>
          <p:nvPr userDrawn="1"/>
        </p:nvCxnSpPr>
        <p:spPr>
          <a:xfrm>
            <a:off x="717700" y="5181315"/>
            <a:ext cx="622920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1E859C3-8A7F-3763-DC2A-AFC68401F3BD}"/>
              </a:ext>
            </a:extLst>
          </p:cNvPr>
          <p:cNvSpPr txBox="1"/>
          <p:nvPr userDrawn="1"/>
        </p:nvSpPr>
        <p:spPr>
          <a:xfrm>
            <a:off x="717700" y="5729817"/>
            <a:ext cx="323700" cy="307777"/>
          </a:xfrm>
          <a:prstGeom prst="rect">
            <a:avLst/>
          </a:prstGeom>
          <a:noFill/>
        </p:spPr>
        <p:txBody>
          <a:bodyPr wrap="square" lIns="0" tIns="0" rIns="0" bIns="0" rtlCol="0">
            <a:spAutoFit/>
          </a:bodyPr>
          <a:lstStyle/>
          <a:p>
            <a:r>
              <a:rPr lang="en-US" sz="2000" dirty="0">
                <a:solidFill>
                  <a:schemeClr val="accent1"/>
                </a:solidFill>
              </a:rPr>
              <a:t>-</a:t>
            </a:r>
          </a:p>
        </p:txBody>
      </p:sp>
      <p:grpSp>
        <p:nvGrpSpPr>
          <p:cNvPr id="10" name="Group 9">
            <a:extLst>
              <a:ext uri="{FF2B5EF4-FFF2-40B4-BE49-F238E27FC236}">
                <a16:creationId xmlns:a16="http://schemas.microsoft.com/office/drawing/2014/main" id="{05ED8C1B-A7BB-0F6C-F663-D65EE01F054B}"/>
              </a:ext>
            </a:extLst>
          </p:cNvPr>
          <p:cNvGrpSpPr/>
          <p:nvPr userDrawn="1"/>
        </p:nvGrpSpPr>
        <p:grpSpPr>
          <a:xfrm rot="10800000">
            <a:off x="7954000" y="3437066"/>
            <a:ext cx="2076300" cy="1731548"/>
            <a:chOff x="4083050" y="1847850"/>
            <a:chExt cx="3796483" cy="3166109"/>
          </a:xfrm>
          <a:solidFill>
            <a:schemeClr val="tx2">
              <a:alpha val="6405"/>
            </a:schemeClr>
          </a:solidFill>
        </p:grpSpPr>
        <p:sp>
          <p:nvSpPr>
            <p:cNvPr id="13" name="Freeform 12">
              <a:extLst>
                <a:ext uri="{FF2B5EF4-FFF2-40B4-BE49-F238E27FC236}">
                  <a16:creationId xmlns:a16="http://schemas.microsoft.com/office/drawing/2014/main" id="{60425043-8AE4-13F9-6FB3-E3BA18177BEA}"/>
                </a:ext>
              </a:extLst>
            </p:cNvPr>
            <p:cNvSpPr/>
            <p:nvPr/>
          </p:nvSpPr>
          <p:spPr>
            <a:xfrm>
              <a:off x="6173046" y="1847850"/>
              <a:ext cx="1706487" cy="3166109"/>
            </a:xfrm>
            <a:custGeom>
              <a:avLst/>
              <a:gdLst>
                <a:gd name="connsiteX0" fmla="*/ 1457128 w 1706486"/>
                <a:gd name="connsiteY0" fmla="*/ 0 h 3166109"/>
                <a:gd name="connsiteX1" fmla="*/ 0 w 1706486"/>
                <a:gd name="connsiteY1" fmla="*/ 2099310 h 3166109"/>
                <a:gd name="connsiteX2" fmla="*/ 900355 w 1706486"/>
                <a:gd name="connsiteY2" fmla="*/ 3166110 h 3166109"/>
                <a:gd name="connsiteX3" fmla="*/ 1706487 w 1706486"/>
                <a:gd name="connsiteY3" fmla="*/ 2395538 h 3166109"/>
                <a:gd name="connsiteX4" fmla="*/ 1173507 w 1706486"/>
                <a:gd name="connsiteY4" fmla="*/ 1707833 h 3166109"/>
                <a:gd name="connsiteX5" fmla="*/ 794711 w 1706486"/>
                <a:gd name="connsiteY5" fmla="*/ 1423035 h 3166109"/>
                <a:gd name="connsiteX6" fmla="*/ 1695066 w 1706486"/>
                <a:gd name="connsiteY6" fmla="*/ 284798 h 3166109"/>
                <a:gd name="connsiteX7" fmla="*/ 1457128 w 1706486"/>
                <a:gd name="connsiteY7" fmla="*/ 0 h 3166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6486" h="3166109">
                  <a:moveTo>
                    <a:pt x="1457128" y="0"/>
                  </a:moveTo>
                  <a:cubicBezTo>
                    <a:pt x="545352" y="426720"/>
                    <a:pt x="0" y="1221105"/>
                    <a:pt x="0" y="2099310"/>
                  </a:cubicBezTo>
                  <a:cubicBezTo>
                    <a:pt x="0" y="2715578"/>
                    <a:pt x="378796" y="3166110"/>
                    <a:pt x="900355" y="3166110"/>
                  </a:cubicBezTo>
                  <a:cubicBezTo>
                    <a:pt x="1350532" y="3166110"/>
                    <a:pt x="1706487" y="2833688"/>
                    <a:pt x="1706487" y="2395538"/>
                  </a:cubicBezTo>
                  <a:cubicBezTo>
                    <a:pt x="1706487" y="2063115"/>
                    <a:pt x="1493295" y="1790700"/>
                    <a:pt x="1173507" y="1707833"/>
                  </a:cubicBezTo>
                  <a:cubicBezTo>
                    <a:pt x="806132" y="1624965"/>
                    <a:pt x="794711" y="1612583"/>
                    <a:pt x="794711" y="1423035"/>
                  </a:cubicBezTo>
                  <a:cubicBezTo>
                    <a:pt x="794711" y="1007745"/>
                    <a:pt x="1103078" y="616268"/>
                    <a:pt x="1695066" y="284798"/>
                  </a:cubicBezTo>
                  <a:lnTo>
                    <a:pt x="1457128" y="0"/>
                  </a:lnTo>
                  <a:close/>
                </a:path>
              </a:pathLst>
            </a:custGeom>
            <a:grpFill/>
            <a:ln w="9502" cap="flat">
              <a:noFill/>
              <a:prstDash val="solid"/>
              <a:miter/>
            </a:ln>
          </p:spPr>
          <p:txBody>
            <a:bodyPr rtlCol="0" anchor="ctr"/>
            <a:lstStyle/>
            <a:p>
              <a:endParaRPr lang="en-US" dirty="0"/>
            </a:p>
          </p:txBody>
        </p:sp>
        <p:sp>
          <p:nvSpPr>
            <p:cNvPr id="14" name="Freeform 13">
              <a:extLst>
                <a:ext uri="{FF2B5EF4-FFF2-40B4-BE49-F238E27FC236}">
                  <a16:creationId xmlns:a16="http://schemas.microsoft.com/office/drawing/2014/main" id="{74C07EFF-B85C-8032-FE24-45A60893150B}"/>
                </a:ext>
              </a:extLst>
            </p:cNvPr>
            <p:cNvSpPr/>
            <p:nvPr/>
          </p:nvSpPr>
          <p:spPr>
            <a:xfrm>
              <a:off x="4083050" y="1847850"/>
              <a:ext cx="1706486" cy="3166109"/>
            </a:xfrm>
            <a:custGeom>
              <a:avLst/>
              <a:gdLst>
                <a:gd name="connsiteX0" fmla="*/ 1457128 w 1706486"/>
                <a:gd name="connsiteY0" fmla="*/ 0 h 3166109"/>
                <a:gd name="connsiteX1" fmla="*/ 0 w 1706486"/>
                <a:gd name="connsiteY1" fmla="*/ 2099310 h 3166109"/>
                <a:gd name="connsiteX2" fmla="*/ 900355 w 1706486"/>
                <a:gd name="connsiteY2" fmla="*/ 3166110 h 3166109"/>
                <a:gd name="connsiteX3" fmla="*/ 1706487 w 1706486"/>
                <a:gd name="connsiteY3" fmla="*/ 2395538 h 3166109"/>
                <a:gd name="connsiteX4" fmla="*/ 1173507 w 1706486"/>
                <a:gd name="connsiteY4" fmla="*/ 1707833 h 3166109"/>
                <a:gd name="connsiteX5" fmla="*/ 794711 w 1706486"/>
                <a:gd name="connsiteY5" fmla="*/ 1423035 h 3166109"/>
                <a:gd name="connsiteX6" fmla="*/ 1695066 w 1706486"/>
                <a:gd name="connsiteY6" fmla="*/ 284798 h 3166109"/>
                <a:gd name="connsiteX7" fmla="*/ 1457128 w 1706486"/>
                <a:gd name="connsiteY7" fmla="*/ 0 h 3166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6486" h="3166109">
                  <a:moveTo>
                    <a:pt x="1457128" y="0"/>
                  </a:moveTo>
                  <a:cubicBezTo>
                    <a:pt x="545352" y="426720"/>
                    <a:pt x="0" y="1221105"/>
                    <a:pt x="0" y="2099310"/>
                  </a:cubicBezTo>
                  <a:cubicBezTo>
                    <a:pt x="0" y="2715578"/>
                    <a:pt x="378796" y="3166110"/>
                    <a:pt x="900355" y="3166110"/>
                  </a:cubicBezTo>
                  <a:cubicBezTo>
                    <a:pt x="1350532" y="3166110"/>
                    <a:pt x="1706487" y="2833688"/>
                    <a:pt x="1706487" y="2395538"/>
                  </a:cubicBezTo>
                  <a:cubicBezTo>
                    <a:pt x="1706487" y="2063115"/>
                    <a:pt x="1493295" y="1790700"/>
                    <a:pt x="1173507" y="1707833"/>
                  </a:cubicBezTo>
                  <a:cubicBezTo>
                    <a:pt x="806132" y="1624965"/>
                    <a:pt x="794711" y="1612583"/>
                    <a:pt x="794711" y="1423035"/>
                  </a:cubicBezTo>
                  <a:cubicBezTo>
                    <a:pt x="794711" y="1007745"/>
                    <a:pt x="1103078" y="616268"/>
                    <a:pt x="1695066" y="284798"/>
                  </a:cubicBezTo>
                  <a:lnTo>
                    <a:pt x="1457128" y="0"/>
                  </a:lnTo>
                  <a:close/>
                </a:path>
              </a:pathLst>
            </a:custGeom>
            <a:grpFill/>
            <a:ln w="9502" cap="flat">
              <a:noFill/>
              <a:prstDash val="solid"/>
              <a:miter/>
            </a:ln>
          </p:spPr>
          <p:txBody>
            <a:bodyPr rtlCol="0" anchor="ctr"/>
            <a:lstStyle/>
            <a:p>
              <a:endParaRPr lang="en-US"/>
            </a:p>
          </p:txBody>
        </p:sp>
      </p:grpSp>
      <p:grpSp>
        <p:nvGrpSpPr>
          <p:cNvPr id="16" name="Group 15">
            <a:extLst>
              <a:ext uri="{FF2B5EF4-FFF2-40B4-BE49-F238E27FC236}">
                <a16:creationId xmlns:a16="http://schemas.microsoft.com/office/drawing/2014/main" id="{23F05E6E-D0AB-DC56-5B1E-7C4D608E8FA4}"/>
              </a:ext>
            </a:extLst>
          </p:cNvPr>
          <p:cNvGrpSpPr/>
          <p:nvPr userDrawn="1"/>
        </p:nvGrpSpPr>
        <p:grpSpPr>
          <a:xfrm>
            <a:off x="514500" y="1059558"/>
            <a:ext cx="2076300" cy="1731548"/>
            <a:chOff x="4083050" y="1847850"/>
            <a:chExt cx="3796483" cy="3166109"/>
          </a:xfrm>
          <a:solidFill>
            <a:schemeClr val="tx2">
              <a:alpha val="6405"/>
            </a:schemeClr>
          </a:solidFill>
        </p:grpSpPr>
        <p:sp>
          <p:nvSpPr>
            <p:cNvPr id="17" name="Freeform 16">
              <a:extLst>
                <a:ext uri="{FF2B5EF4-FFF2-40B4-BE49-F238E27FC236}">
                  <a16:creationId xmlns:a16="http://schemas.microsoft.com/office/drawing/2014/main" id="{59612DA8-BB91-9656-4B95-5C842B4E8887}"/>
                </a:ext>
              </a:extLst>
            </p:cNvPr>
            <p:cNvSpPr/>
            <p:nvPr/>
          </p:nvSpPr>
          <p:spPr>
            <a:xfrm>
              <a:off x="6173046" y="1847850"/>
              <a:ext cx="1706487" cy="3166109"/>
            </a:xfrm>
            <a:custGeom>
              <a:avLst/>
              <a:gdLst>
                <a:gd name="connsiteX0" fmla="*/ 1457128 w 1706486"/>
                <a:gd name="connsiteY0" fmla="*/ 0 h 3166109"/>
                <a:gd name="connsiteX1" fmla="*/ 0 w 1706486"/>
                <a:gd name="connsiteY1" fmla="*/ 2099310 h 3166109"/>
                <a:gd name="connsiteX2" fmla="*/ 900355 w 1706486"/>
                <a:gd name="connsiteY2" fmla="*/ 3166110 h 3166109"/>
                <a:gd name="connsiteX3" fmla="*/ 1706487 w 1706486"/>
                <a:gd name="connsiteY3" fmla="*/ 2395538 h 3166109"/>
                <a:gd name="connsiteX4" fmla="*/ 1173507 w 1706486"/>
                <a:gd name="connsiteY4" fmla="*/ 1707833 h 3166109"/>
                <a:gd name="connsiteX5" fmla="*/ 794711 w 1706486"/>
                <a:gd name="connsiteY5" fmla="*/ 1423035 h 3166109"/>
                <a:gd name="connsiteX6" fmla="*/ 1695066 w 1706486"/>
                <a:gd name="connsiteY6" fmla="*/ 284798 h 3166109"/>
                <a:gd name="connsiteX7" fmla="*/ 1457128 w 1706486"/>
                <a:gd name="connsiteY7" fmla="*/ 0 h 3166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6486" h="3166109">
                  <a:moveTo>
                    <a:pt x="1457128" y="0"/>
                  </a:moveTo>
                  <a:cubicBezTo>
                    <a:pt x="545352" y="426720"/>
                    <a:pt x="0" y="1221105"/>
                    <a:pt x="0" y="2099310"/>
                  </a:cubicBezTo>
                  <a:cubicBezTo>
                    <a:pt x="0" y="2715578"/>
                    <a:pt x="378796" y="3166110"/>
                    <a:pt x="900355" y="3166110"/>
                  </a:cubicBezTo>
                  <a:cubicBezTo>
                    <a:pt x="1350532" y="3166110"/>
                    <a:pt x="1706487" y="2833688"/>
                    <a:pt x="1706487" y="2395538"/>
                  </a:cubicBezTo>
                  <a:cubicBezTo>
                    <a:pt x="1706487" y="2063115"/>
                    <a:pt x="1493295" y="1790700"/>
                    <a:pt x="1173507" y="1707833"/>
                  </a:cubicBezTo>
                  <a:cubicBezTo>
                    <a:pt x="806132" y="1624965"/>
                    <a:pt x="794711" y="1612583"/>
                    <a:pt x="794711" y="1423035"/>
                  </a:cubicBezTo>
                  <a:cubicBezTo>
                    <a:pt x="794711" y="1007745"/>
                    <a:pt x="1103078" y="616268"/>
                    <a:pt x="1695066" y="284798"/>
                  </a:cubicBezTo>
                  <a:lnTo>
                    <a:pt x="1457128" y="0"/>
                  </a:lnTo>
                  <a:close/>
                </a:path>
              </a:pathLst>
            </a:custGeom>
            <a:grpFill/>
            <a:ln w="9502" cap="flat">
              <a:noFill/>
              <a:prstDash val="solid"/>
              <a:miter/>
            </a:ln>
          </p:spPr>
          <p:txBody>
            <a:bodyPr rtlCol="0" anchor="ctr"/>
            <a:lstStyle/>
            <a:p>
              <a:endParaRPr lang="en-US" dirty="0"/>
            </a:p>
          </p:txBody>
        </p:sp>
        <p:sp>
          <p:nvSpPr>
            <p:cNvPr id="18" name="Freeform 17">
              <a:extLst>
                <a:ext uri="{FF2B5EF4-FFF2-40B4-BE49-F238E27FC236}">
                  <a16:creationId xmlns:a16="http://schemas.microsoft.com/office/drawing/2014/main" id="{7345DFC9-810A-141B-A802-DFDBD9436C6A}"/>
                </a:ext>
              </a:extLst>
            </p:cNvPr>
            <p:cNvSpPr/>
            <p:nvPr/>
          </p:nvSpPr>
          <p:spPr>
            <a:xfrm>
              <a:off x="4083050" y="1847850"/>
              <a:ext cx="1706486" cy="3166109"/>
            </a:xfrm>
            <a:custGeom>
              <a:avLst/>
              <a:gdLst>
                <a:gd name="connsiteX0" fmla="*/ 1457128 w 1706486"/>
                <a:gd name="connsiteY0" fmla="*/ 0 h 3166109"/>
                <a:gd name="connsiteX1" fmla="*/ 0 w 1706486"/>
                <a:gd name="connsiteY1" fmla="*/ 2099310 h 3166109"/>
                <a:gd name="connsiteX2" fmla="*/ 900355 w 1706486"/>
                <a:gd name="connsiteY2" fmla="*/ 3166110 h 3166109"/>
                <a:gd name="connsiteX3" fmla="*/ 1706487 w 1706486"/>
                <a:gd name="connsiteY3" fmla="*/ 2395538 h 3166109"/>
                <a:gd name="connsiteX4" fmla="*/ 1173507 w 1706486"/>
                <a:gd name="connsiteY4" fmla="*/ 1707833 h 3166109"/>
                <a:gd name="connsiteX5" fmla="*/ 794711 w 1706486"/>
                <a:gd name="connsiteY5" fmla="*/ 1423035 h 3166109"/>
                <a:gd name="connsiteX6" fmla="*/ 1695066 w 1706486"/>
                <a:gd name="connsiteY6" fmla="*/ 284798 h 3166109"/>
                <a:gd name="connsiteX7" fmla="*/ 1457128 w 1706486"/>
                <a:gd name="connsiteY7" fmla="*/ 0 h 3166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6486" h="3166109">
                  <a:moveTo>
                    <a:pt x="1457128" y="0"/>
                  </a:moveTo>
                  <a:cubicBezTo>
                    <a:pt x="545352" y="426720"/>
                    <a:pt x="0" y="1221105"/>
                    <a:pt x="0" y="2099310"/>
                  </a:cubicBezTo>
                  <a:cubicBezTo>
                    <a:pt x="0" y="2715578"/>
                    <a:pt x="378796" y="3166110"/>
                    <a:pt x="900355" y="3166110"/>
                  </a:cubicBezTo>
                  <a:cubicBezTo>
                    <a:pt x="1350532" y="3166110"/>
                    <a:pt x="1706487" y="2833688"/>
                    <a:pt x="1706487" y="2395538"/>
                  </a:cubicBezTo>
                  <a:cubicBezTo>
                    <a:pt x="1706487" y="2063115"/>
                    <a:pt x="1493295" y="1790700"/>
                    <a:pt x="1173507" y="1707833"/>
                  </a:cubicBezTo>
                  <a:cubicBezTo>
                    <a:pt x="806132" y="1624965"/>
                    <a:pt x="794711" y="1612583"/>
                    <a:pt x="794711" y="1423035"/>
                  </a:cubicBezTo>
                  <a:cubicBezTo>
                    <a:pt x="794711" y="1007745"/>
                    <a:pt x="1103078" y="616268"/>
                    <a:pt x="1695066" y="284798"/>
                  </a:cubicBezTo>
                  <a:lnTo>
                    <a:pt x="1457128" y="0"/>
                  </a:lnTo>
                  <a:close/>
                </a:path>
              </a:pathLst>
            </a:custGeom>
            <a:grpFill/>
            <a:ln w="9502" cap="flat">
              <a:noFill/>
              <a:prstDash val="solid"/>
              <a:miter/>
            </a:ln>
          </p:spPr>
          <p:txBody>
            <a:bodyPr rtlCol="0" anchor="ctr"/>
            <a:lstStyle/>
            <a:p>
              <a:endParaRPr lang="en-US"/>
            </a:p>
          </p:txBody>
        </p:sp>
      </p:grpSp>
    </p:spTree>
    <p:extLst>
      <p:ext uri="{BB962C8B-B14F-4D97-AF65-F5344CB8AC3E}">
        <p14:creationId xmlns:p14="http://schemas.microsoft.com/office/powerpoint/2010/main" val="30430108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Quote Negative">
    <p:bg>
      <p:bgPr>
        <a:solidFill>
          <a:schemeClr val="accent1"/>
        </a:solidFill>
        <a:effectLst/>
      </p:bgPr>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9330D7FE-34D1-FB43-5165-8FB437A39519}"/>
              </a:ext>
            </a:extLst>
          </p:cNvPr>
          <p:cNvGrpSpPr/>
          <p:nvPr userDrawn="1"/>
        </p:nvGrpSpPr>
        <p:grpSpPr>
          <a:xfrm>
            <a:off x="1338100" y="1222072"/>
            <a:ext cx="9515800" cy="4109056"/>
            <a:chOff x="514500" y="1059558"/>
            <a:chExt cx="9515800" cy="4109056"/>
          </a:xfrm>
        </p:grpSpPr>
        <p:grpSp>
          <p:nvGrpSpPr>
            <p:cNvPr id="3" name="Group 2">
              <a:extLst>
                <a:ext uri="{FF2B5EF4-FFF2-40B4-BE49-F238E27FC236}">
                  <a16:creationId xmlns:a16="http://schemas.microsoft.com/office/drawing/2014/main" id="{2AA7B16C-A409-81C7-B28B-8AF29448DC86}"/>
                </a:ext>
              </a:extLst>
            </p:cNvPr>
            <p:cNvGrpSpPr/>
            <p:nvPr userDrawn="1"/>
          </p:nvGrpSpPr>
          <p:grpSpPr>
            <a:xfrm rot="10800000">
              <a:off x="7954000" y="3437066"/>
              <a:ext cx="2076300" cy="1731548"/>
              <a:chOff x="4083050" y="1847850"/>
              <a:chExt cx="3796483" cy="3166109"/>
            </a:xfrm>
            <a:solidFill>
              <a:schemeClr val="bg1">
                <a:alpha val="6405"/>
              </a:schemeClr>
            </a:solidFill>
          </p:grpSpPr>
          <p:sp>
            <p:nvSpPr>
              <p:cNvPr id="4" name="Freeform 3">
                <a:extLst>
                  <a:ext uri="{FF2B5EF4-FFF2-40B4-BE49-F238E27FC236}">
                    <a16:creationId xmlns:a16="http://schemas.microsoft.com/office/drawing/2014/main" id="{EC1BA4F8-76BC-2E55-4198-1C6F7305EE41}"/>
                  </a:ext>
                </a:extLst>
              </p:cNvPr>
              <p:cNvSpPr/>
              <p:nvPr/>
            </p:nvSpPr>
            <p:spPr>
              <a:xfrm>
                <a:off x="6173046" y="1847850"/>
                <a:ext cx="1706487" cy="3166109"/>
              </a:xfrm>
              <a:custGeom>
                <a:avLst/>
                <a:gdLst>
                  <a:gd name="connsiteX0" fmla="*/ 1457128 w 1706486"/>
                  <a:gd name="connsiteY0" fmla="*/ 0 h 3166109"/>
                  <a:gd name="connsiteX1" fmla="*/ 0 w 1706486"/>
                  <a:gd name="connsiteY1" fmla="*/ 2099310 h 3166109"/>
                  <a:gd name="connsiteX2" fmla="*/ 900355 w 1706486"/>
                  <a:gd name="connsiteY2" fmla="*/ 3166110 h 3166109"/>
                  <a:gd name="connsiteX3" fmla="*/ 1706487 w 1706486"/>
                  <a:gd name="connsiteY3" fmla="*/ 2395538 h 3166109"/>
                  <a:gd name="connsiteX4" fmla="*/ 1173507 w 1706486"/>
                  <a:gd name="connsiteY4" fmla="*/ 1707833 h 3166109"/>
                  <a:gd name="connsiteX5" fmla="*/ 794711 w 1706486"/>
                  <a:gd name="connsiteY5" fmla="*/ 1423035 h 3166109"/>
                  <a:gd name="connsiteX6" fmla="*/ 1695066 w 1706486"/>
                  <a:gd name="connsiteY6" fmla="*/ 284798 h 3166109"/>
                  <a:gd name="connsiteX7" fmla="*/ 1457128 w 1706486"/>
                  <a:gd name="connsiteY7" fmla="*/ 0 h 3166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6486" h="3166109">
                    <a:moveTo>
                      <a:pt x="1457128" y="0"/>
                    </a:moveTo>
                    <a:cubicBezTo>
                      <a:pt x="545352" y="426720"/>
                      <a:pt x="0" y="1221105"/>
                      <a:pt x="0" y="2099310"/>
                    </a:cubicBezTo>
                    <a:cubicBezTo>
                      <a:pt x="0" y="2715578"/>
                      <a:pt x="378796" y="3166110"/>
                      <a:pt x="900355" y="3166110"/>
                    </a:cubicBezTo>
                    <a:cubicBezTo>
                      <a:pt x="1350532" y="3166110"/>
                      <a:pt x="1706487" y="2833688"/>
                      <a:pt x="1706487" y="2395538"/>
                    </a:cubicBezTo>
                    <a:cubicBezTo>
                      <a:pt x="1706487" y="2063115"/>
                      <a:pt x="1493295" y="1790700"/>
                      <a:pt x="1173507" y="1707833"/>
                    </a:cubicBezTo>
                    <a:cubicBezTo>
                      <a:pt x="806132" y="1624965"/>
                      <a:pt x="794711" y="1612583"/>
                      <a:pt x="794711" y="1423035"/>
                    </a:cubicBezTo>
                    <a:cubicBezTo>
                      <a:pt x="794711" y="1007745"/>
                      <a:pt x="1103078" y="616268"/>
                      <a:pt x="1695066" y="284798"/>
                    </a:cubicBezTo>
                    <a:lnTo>
                      <a:pt x="1457128" y="0"/>
                    </a:lnTo>
                    <a:close/>
                  </a:path>
                </a:pathLst>
              </a:custGeom>
              <a:grpFill/>
              <a:ln w="9502" cap="flat">
                <a:noFill/>
                <a:prstDash val="solid"/>
                <a:miter/>
              </a:ln>
            </p:spPr>
            <p:txBody>
              <a:bodyPr rtlCol="0" anchor="ctr"/>
              <a:lstStyle/>
              <a:p>
                <a:endParaRPr lang="en-US" dirty="0"/>
              </a:p>
            </p:txBody>
          </p:sp>
          <p:sp>
            <p:nvSpPr>
              <p:cNvPr id="6" name="Freeform 5">
                <a:extLst>
                  <a:ext uri="{FF2B5EF4-FFF2-40B4-BE49-F238E27FC236}">
                    <a16:creationId xmlns:a16="http://schemas.microsoft.com/office/drawing/2014/main" id="{D2E42CEF-D02A-49B5-E6BB-1F65D72C056C}"/>
                  </a:ext>
                </a:extLst>
              </p:cNvPr>
              <p:cNvSpPr/>
              <p:nvPr/>
            </p:nvSpPr>
            <p:spPr>
              <a:xfrm>
                <a:off x="4083050" y="1847850"/>
                <a:ext cx="1706486" cy="3166109"/>
              </a:xfrm>
              <a:custGeom>
                <a:avLst/>
                <a:gdLst>
                  <a:gd name="connsiteX0" fmla="*/ 1457128 w 1706486"/>
                  <a:gd name="connsiteY0" fmla="*/ 0 h 3166109"/>
                  <a:gd name="connsiteX1" fmla="*/ 0 w 1706486"/>
                  <a:gd name="connsiteY1" fmla="*/ 2099310 h 3166109"/>
                  <a:gd name="connsiteX2" fmla="*/ 900355 w 1706486"/>
                  <a:gd name="connsiteY2" fmla="*/ 3166110 h 3166109"/>
                  <a:gd name="connsiteX3" fmla="*/ 1706487 w 1706486"/>
                  <a:gd name="connsiteY3" fmla="*/ 2395538 h 3166109"/>
                  <a:gd name="connsiteX4" fmla="*/ 1173507 w 1706486"/>
                  <a:gd name="connsiteY4" fmla="*/ 1707833 h 3166109"/>
                  <a:gd name="connsiteX5" fmla="*/ 794711 w 1706486"/>
                  <a:gd name="connsiteY5" fmla="*/ 1423035 h 3166109"/>
                  <a:gd name="connsiteX6" fmla="*/ 1695066 w 1706486"/>
                  <a:gd name="connsiteY6" fmla="*/ 284798 h 3166109"/>
                  <a:gd name="connsiteX7" fmla="*/ 1457128 w 1706486"/>
                  <a:gd name="connsiteY7" fmla="*/ 0 h 3166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6486" h="3166109">
                    <a:moveTo>
                      <a:pt x="1457128" y="0"/>
                    </a:moveTo>
                    <a:cubicBezTo>
                      <a:pt x="545352" y="426720"/>
                      <a:pt x="0" y="1221105"/>
                      <a:pt x="0" y="2099310"/>
                    </a:cubicBezTo>
                    <a:cubicBezTo>
                      <a:pt x="0" y="2715578"/>
                      <a:pt x="378796" y="3166110"/>
                      <a:pt x="900355" y="3166110"/>
                    </a:cubicBezTo>
                    <a:cubicBezTo>
                      <a:pt x="1350532" y="3166110"/>
                      <a:pt x="1706487" y="2833688"/>
                      <a:pt x="1706487" y="2395538"/>
                    </a:cubicBezTo>
                    <a:cubicBezTo>
                      <a:pt x="1706487" y="2063115"/>
                      <a:pt x="1493295" y="1790700"/>
                      <a:pt x="1173507" y="1707833"/>
                    </a:cubicBezTo>
                    <a:cubicBezTo>
                      <a:pt x="806132" y="1624965"/>
                      <a:pt x="794711" y="1612583"/>
                      <a:pt x="794711" y="1423035"/>
                    </a:cubicBezTo>
                    <a:cubicBezTo>
                      <a:pt x="794711" y="1007745"/>
                      <a:pt x="1103078" y="616268"/>
                      <a:pt x="1695066" y="284798"/>
                    </a:cubicBezTo>
                    <a:lnTo>
                      <a:pt x="1457128" y="0"/>
                    </a:lnTo>
                    <a:close/>
                  </a:path>
                </a:pathLst>
              </a:custGeom>
              <a:grpFill/>
              <a:ln w="9502" cap="flat">
                <a:noFill/>
                <a:prstDash val="solid"/>
                <a:miter/>
              </a:ln>
            </p:spPr>
            <p:txBody>
              <a:bodyPr rtlCol="0" anchor="ctr"/>
              <a:lstStyle/>
              <a:p>
                <a:endParaRPr lang="en-US"/>
              </a:p>
            </p:txBody>
          </p:sp>
        </p:grpSp>
        <p:grpSp>
          <p:nvGrpSpPr>
            <p:cNvPr id="7" name="Group 6">
              <a:extLst>
                <a:ext uri="{FF2B5EF4-FFF2-40B4-BE49-F238E27FC236}">
                  <a16:creationId xmlns:a16="http://schemas.microsoft.com/office/drawing/2014/main" id="{0FDF3708-8F91-21AB-98BE-B0EB83017487}"/>
                </a:ext>
              </a:extLst>
            </p:cNvPr>
            <p:cNvGrpSpPr/>
            <p:nvPr userDrawn="1"/>
          </p:nvGrpSpPr>
          <p:grpSpPr>
            <a:xfrm>
              <a:off x="514500" y="1059558"/>
              <a:ext cx="2076300" cy="1731548"/>
              <a:chOff x="4083050" y="1847850"/>
              <a:chExt cx="3796483" cy="3166109"/>
            </a:xfrm>
            <a:solidFill>
              <a:schemeClr val="bg1">
                <a:alpha val="6405"/>
              </a:schemeClr>
            </a:solidFill>
          </p:grpSpPr>
          <p:sp>
            <p:nvSpPr>
              <p:cNvPr id="11" name="Freeform 10">
                <a:extLst>
                  <a:ext uri="{FF2B5EF4-FFF2-40B4-BE49-F238E27FC236}">
                    <a16:creationId xmlns:a16="http://schemas.microsoft.com/office/drawing/2014/main" id="{3981CFFB-DFDD-91F7-F8D6-C1985C77510C}"/>
                  </a:ext>
                </a:extLst>
              </p:cNvPr>
              <p:cNvSpPr/>
              <p:nvPr/>
            </p:nvSpPr>
            <p:spPr>
              <a:xfrm>
                <a:off x="6173046" y="1847850"/>
                <a:ext cx="1706487" cy="3166109"/>
              </a:xfrm>
              <a:custGeom>
                <a:avLst/>
                <a:gdLst>
                  <a:gd name="connsiteX0" fmla="*/ 1457128 w 1706486"/>
                  <a:gd name="connsiteY0" fmla="*/ 0 h 3166109"/>
                  <a:gd name="connsiteX1" fmla="*/ 0 w 1706486"/>
                  <a:gd name="connsiteY1" fmla="*/ 2099310 h 3166109"/>
                  <a:gd name="connsiteX2" fmla="*/ 900355 w 1706486"/>
                  <a:gd name="connsiteY2" fmla="*/ 3166110 h 3166109"/>
                  <a:gd name="connsiteX3" fmla="*/ 1706487 w 1706486"/>
                  <a:gd name="connsiteY3" fmla="*/ 2395538 h 3166109"/>
                  <a:gd name="connsiteX4" fmla="*/ 1173507 w 1706486"/>
                  <a:gd name="connsiteY4" fmla="*/ 1707833 h 3166109"/>
                  <a:gd name="connsiteX5" fmla="*/ 794711 w 1706486"/>
                  <a:gd name="connsiteY5" fmla="*/ 1423035 h 3166109"/>
                  <a:gd name="connsiteX6" fmla="*/ 1695066 w 1706486"/>
                  <a:gd name="connsiteY6" fmla="*/ 284798 h 3166109"/>
                  <a:gd name="connsiteX7" fmla="*/ 1457128 w 1706486"/>
                  <a:gd name="connsiteY7" fmla="*/ 0 h 3166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6486" h="3166109">
                    <a:moveTo>
                      <a:pt x="1457128" y="0"/>
                    </a:moveTo>
                    <a:cubicBezTo>
                      <a:pt x="545352" y="426720"/>
                      <a:pt x="0" y="1221105"/>
                      <a:pt x="0" y="2099310"/>
                    </a:cubicBezTo>
                    <a:cubicBezTo>
                      <a:pt x="0" y="2715578"/>
                      <a:pt x="378796" y="3166110"/>
                      <a:pt x="900355" y="3166110"/>
                    </a:cubicBezTo>
                    <a:cubicBezTo>
                      <a:pt x="1350532" y="3166110"/>
                      <a:pt x="1706487" y="2833688"/>
                      <a:pt x="1706487" y="2395538"/>
                    </a:cubicBezTo>
                    <a:cubicBezTo>
                      <a:pt x="1706487" y="2063115"/>
                      <a:pt x="1493295" y="1790700"/>
                      <a:pt x="1173507" y="1707833"/>
                    </a:cubicBezTo>
                    <a:cubicBezTo>
                      <a:pt x="806132" y="1624965"/>
                      <a:pt x="794711" y="1612583"/>
                      <a:pt x="794711" y="1423035"/>
                    </a:cubicBezTo>
                    <a:cubicBezTo>
                      <a:pt x="794711" y="1007745"/>
                      <a:pt x="1103078" y="616268"/>
                      <a:pt x="1695066" y="284798"/>
                    </a:cubicBezTo>
                    <a:lnTo>
                      <a:pt x="1457128" y="0"/>
                    </a:lnTo>
                    <a:close/>
                  </a:path>
                </a:pathLst>
              </a:custGeom>
              <a:grpFill/>
              <a:ln w="9502" cap="flat">
                <a:noFill/>
                <a:prstDash val="solid"/>
                <a:miter/>
              </a:ln>
            </p:spPr>
            <p:txBody>
              <a:bodyPr rtlCol="0" anchor="ctr"/>
              <a:lstStyle/>
              <a:p>
                <a:endParaRPr lang="en-US" dirty="0"/>
              </a:p>
            </p:txBody>
          </p:sp>
          <p:sp>
            <p:nvSpPr>
              <p:cNvPr id="13" name="Freeform 12">
                <a:extLst>
                  <a:ext uri="{FF2B5EF4-FFF2-40B4-BE49-F238E27FC236}">
                    <a16:creationId xmlns:a16="http://schemas.microsoft.com/office/drawing/2014/main" id="{1ED70587-B333-E2A0-023A-736EF5700E6F}"/>
                  </a:ext>
                </a:extLst>
              </p:cNvPr>
              <p:cNvSpPr/>
              <p:nvPr/>
            </p:nvSpPr>
            <p:spPr>
              <a:xfrm>
                <a:off x="4083050" y="1847850"/>
                <a:ext cx="1706486" cy="3166109"/>
              </a:xfrm>
              <a:custGeom>
                <a:avLst/>
                <a:gdLst>
                  <a:gd name="connsiteX0" fmla="*/ 1457128 w 1706486"/>
                  <a:gd name="connsiteY0" fmla="*/ 0 h 3166109"/>
                  <a:gd name="connsiteX1" fmla="*/ 0 w 1706486"/>
                  <a:gd name="connsiteY1" fmla="*/ 2099310 h 3166109"/>
                  <a:gd name="connsiteX2" fmla="*/ 900355 w 1706486"/>
                  <a:gd name="connsiteY2" fmla="*/ 3166110 h 3166109"/>
                  <a:gd name="connsiteX3" fmla="*/ 1706487 w 1706486"/>
                  <a:gd name="connsiteY3" fmla="*/ 2395538 h 3166109"/>
                  <a:gd name="connsiteX4" fmla="*/ 1173507 w 1706486"/>
                  <a:gd name="connsiteY4" fmla="*/ 1707833 h 3166109"/>
                  <a:gd name="connsiteX5" fmla="*/ 794711 w 1706486"/>
                  <a:gd name="connsiteY5" fmla="*/ 1423035 h 3166109"/>
                  <a:gd name="connsiteX6" fmla="*/ 1695066 w 1706486"/>
                  <a:gd name="connsiteY6" fmla="*/ 284798 h 3166109"/>
                  <a:gd name="connsiteX7" fmla="*/ 1457128 w 1706486"/>
                  <a:gd name="connsiteY7" fmla="*/ 0 h 3166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6486" h="3166109">
                    <a:moveTo>
                      <a:pt x="1457128" y="0"/>
                    </a:moveTo>
                    <a:cubicBezTo>
                      <a:pt x="545352" y="426720"/>
                      <a:pt x="0" y="1221105"/>
                      <a:pt x="0" y="2099310"/>
                    </a:cubicBezTo>
                    <a:cubicBezTo>
                      <a:pt x="0" y="2715578"/>
                      <a:pt x="378796" y="3166110"/>
                      <a:pt x="900355" y="3166110"/>
                    </a:cubicBezTo>
                    <a:cubicBezTo>
                      <a:pt x="1350532" y="3166110"/>
                      <a:pt x="1706487" y="2833688"/>
                      <a:pt x="1706487" y="2395538"/>
                    </a:cubicBezTo>
                    <a:cubicBezTo>
                      <a:pt x="1706487" y="2063115"/>
                      <a:pt x="1493295" y="1790700"/>
                      <a:pt x="1173507" y="1707833"/>
                    </a:cubicBezTo>
                    <a:cubicBezTo>
                      <a:pt x="806132" y="1624965"/>
                      <a:pt x="794711" y="1612583"/>
                      <a:pt x="794711" y="1423035"/>
                    </a:cubicBezTo>
                    <a:cubicBezTo>
                      <a:pt x="794711" y="1007745"/>
                      <a:pt x="1103078" y="616268"/>
                      <a:pt x="1695066" y="284798"/>
                    </a:cubicBezTo>
                    <a:lnTo>
                      <a:pt x="1457128" y="0"/>
                    </a:lnTo>
                    <a:close/>
                  </a:path>
                </a:pathLst>
              </a:custGeom>
              <a:grpFill/>
              <a:ln w="9502" cap="flat">
                <a:noFill/>
                <a:prstDash val="solid"/>
                <a:miter/>
              </a:ln>
            </p:spPr>
            <p:txBody>
              <a:bodyPr rtlCol="0" anchor="ctr"/>
              <a:lstStyle/>
              <a:p>
                <a:endParaRPr lang="en-US"/>
              </a:p>
            </p:txBody>
          </p:sp>
        </p:grpSp>
      </p:grpSp>
      <p:sp>
        <p:nvSpPr>
          <p:cNvPr id="2" name="Title 1" descr="{&quot;templafy&quot;:{&quot;type&quot;:&quot;text&quot;,&quot;binding&quot;:&quot;{{Translate(\&quot;Clicktoaddquote\&quot;)}}&quot;}}"/>
          <p:cNvSpPr>
            <a:spLocks noGrp="1"/>
          </p:cNvSpPr>
          <p:nvPr>
            <p:ph type="title" hasCustomPrompt="1"/>
          </p:nvPr>
        </p:nvSpPr>
        <p:spPr>
          <a:xfrm>
            <a:off x="1576200" y="1852800"/>
            <a:ext cx="9039600" cy="2847600"/>
          </a:xfrm>
        </p:spPr>
        <p:txBody>
          <a:bodyPr anchor="ctr"/>
          <a:lstStyle>
            <a:lvl1pPr algn="ctr">
              <a:defRPr sz="4000" b="0" i="0">
                <a:solidFill>
                  <a:schemeClr val="bg1"/>
                </a:solidFill>
                <a:latin typeface="+mj-lt"/>
              </a:defRPr>
            </a:lvl1pPr>
          </a:lstStyle>
          <a:p>
            <a:r>
              <a:rPr lang="en-US" noProof="0" dirty="0"/>
              <a:t>Click to add quote</a:t>
            </a:r>
          </a:p>
        </p:txBody>
      </p:sp>
      <p:sp>
        <p:nvSpPr>
          <p:cNvPr id="8" name="Footer Placeholder 7">
            <a:extLst>
              <a:ext uri="{FF2B5EF4-FFF2-40B4-BE49-F238E27FC236}">
                <a16:creationId xmlns:a16="http://schemas.microsoft.com/office/drawing/2014/main" id="{64EBE7A6-B567-41BB-8FC5-4D7E50C44BA8}"/>
              </a:ext>
            </a:extLst>
          </p:cNvPr>
          <p:cNvSpPr>
            <a:spLocks noGrp="1"/>
          </p:cNvSpPr>
          <p:nvPr>
            <p:ph type="ftr" sz="quarter" idx="11"/>
          </p:nvPr>
        </p:nvSpPr>
        <p:spPr/>
        <p:txBody>
          <a:bodyPr/>
          <a:lstStyle>
            <a:lvl1pPr>
              <a:defRPr>
                <a:solidFill>
                  <a:schemeClr val="bg1"/>
                </a:solidFill>
              </a:defRPr>
            </a:lvl1pPr>
          </a:lstStyle>
          <a:p>
            <a:r>
              <a:rPr lang="en-US" dirty="0"/>
              <a:t>Colliers</a:t>
            </a:r>
          </a:p>
        </p:txBody>
      </p:sp>
      <p:sp>
        <p:nvSpPr>
          <p:cNvPr id="9" name="Slide Number Placeholder 8">
            <a:extLst>
              <a:ext uri="{FF2B5EF4-FFF2-40B4-BE49-F238E27FC236}">
                <a16:creationId xmlns:a16="http://schemas.microsoft.com/office/drawing/2014/main" id="{F4B48C20-C4DC-46ED-A7E0-2854CD88A8CD}"/>
              </a:ext>
            </a:extLst>
          </p:cNvPr>
          <p:cNvSpPr>
            <a:spLocks noGrp="1"/>
          </p:cNvSpPr>
          <p:nvPr>
            <p:ph type="sldNum" sz="quarter" idx="12"/>
          </p:nvPr>
        </p:nvSpPr>
        <p:spPr/>
        <p:txBody>
          <a:bodyPr/>
          <a:lstStyle>
            <a:lvl1pPr>
              <a:defRPr>
                <a:solidFill>
                  <a:schemeClr val="bg1"/>
                </a:solidFill>
              </a:defRPr>
            </a:lvl1pPr>
          </a:lstStyle>
          <a:p>
            <a:fld id="{23AA811B-2EBD-4900-905E-5BE206449611}" type="slidenum">
              <a:rPr lang="en-US" smtClean="0"/>
              <a:pPr/>
              <a:t>‹#›</a:t>
            </a:fld>
            <a:endParaRPr lang="en-US" dirty="0"/>
          </a:p>
        </p:txBody>
      </p:sp>
      <p:sp>
        <p:nvSpPr>
          <p:cNvPr id="5" name="Text Placeholder 4" descr="{&quot;templafy&quot;:{&quot;type&quot;:&quot;text&quot;,&quot;binding&quot;:&quot;{{Translate(\&quot;Clicktoaddname\&quot;)}}&quot;}}">
            <a:extLst>
              <a:ext uri="{FF2B5EF4-FFF2-40B4-BE49-F238E27FC236}">
                <a16:creationId xmlns:a16="http://schemas.microsoft.com/office/drawing/2014/main" id="{B77F94BD-6275-4D89-81F8-9C249242B260}"/>
              </a:ext>
            </a:extLst>
          </p:cNvPr>
          <p:cNvSpPr>
            <a:spLocks noGrp="1"/>
          </p:cNvSpPr>
          <p:nvPr>
            <p:ph type="body" sz="quarter" idx="15" hasCustomPrompt="1"/>
          </p:nvPr>
        </p:nvSpPr>
        <p:spPr>
          <a:xfrm>
            <a:off x="3205200" y="5587218"/>
            <a:ext cx="5781600" cy="648000"/>
          </a:xfrm>
          <a:noFill/>
        </p:spPr>
        <p:txBody>
          <a:bodyPr vert="horz" lIns="0" tIns="0" rIns="0" bIns="0" rtlCol="0" anchor="ctr">
            <a:noAutofit/>
          </a:bodyPr>
          <a:lstStyle>
            <a:lvl1pPr marL="0" indent="0" algn="ctr">
              <a:buFont typeface="Arial" panose="020B0604020202020204" pitchFamily="34" charset="0"/>
              <a:buChar char="​"/>
              <a:defRPr lang="en-US" sz="2000" dirty="0" smtClean="0">
                <a:solidFill>
                  <a:schemeClr val="bg1"/>
                </a:solidFill>
                <a:latin typeface="+mj-lt"/>
              </a:defRPr>
            </a:lvl1pPr>
            <a:lvl2pPr marL="216000" indent="0">
              <a:buNone/>
              <a:defRPr lang="en-US" dirty="0" smtClean="0">
                <a:solidFill>
                  <a:schemeClr val="tx2"/>
                </a:solidFill>
              </a:defRPr>
            </a:lvl2pPr>
            <a:lvl3pPr>
              <a:defRPr lang="en-US" dirty="0" smtClean="0">
                <a:solidFill>
                  <a:schemeClr val="tx2"/>
                </a:solidFill>
              </a:defRPr>
            </a:lvl3pPr>
            <a:lvl4pPr>
              <a:defRPr lang="en-US" dirty="0" smtClean="0"/>
            </a:lvl4pPr>
            <a:lvl5pPr>
              <a:defRPr lang="en-GB" dirty="0">
                <a:solidFill>
                  <a:schemeClr val="tx2"/>
                </a:solidFill>
              </a:defRPr>
            </a:lvl5pPr>
          </a:lstStyle>
          <a:p>
            <a:pPr marL="216000" lvl="0" indent="-216000"/>
            <a:r>
              <a:rPr lang="en-US" dirty="0"/>
              <a:t>Click to add name</a:t>
            </a:r>
          </a:p>
        </p:txBody>
      </p:sp>
      <p:cxnSp>
        <p:nvCxnSpPr>
          <p:cNvPr id="12" name="Straight Connector 11">
            <a:extLst>
              <a:ext uri="{FF2B5EF4-FFF2-40B4-BE49-F238E27FC236}">
                <a16:creationId xmlns:a16="http://schemas.microsoft.com/office/drawing/2014/main" id="{DD0E7878-9FDC-49B7-8852-D4754F87880A}"/>
              </a:ext>
            </a:extLst>
          </p:cNvPr>
          <p:cNvCxnSpPr/>
          <p:nvPr userDrawn="1"/>
        </p:nvCxnSpPr>
        <p:spPr>
          <a:xfrm>
            <a:off x="11124763" y="274014"/>
            <a:ext cx="0" cy="12551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14484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C Negative">
    <p:bg>
      <p:bgPr>
        <a:solidFill>
          <a:schemeClr val="bg1">
            <a:alpha val="0"/>
          </a:schemeClr>
        </a:solidFill>
        <a:effectLst/>
      </p:bgPr>
    </p:bg>
    <p:spTree>
      <p:nvGrpSpPr>
        <p:cNvPr id="1" name=""/>
        <p:cNvGrpSpPr/>
        <p:nvPr/>
      </p:nvGrpSpPr>
      <p:grpSpPr>
        <a:xfrm>
          <a:off x="0" y="0"/>
          <a:ext cx="0" cy="0"/>
          <a:chOff x="0" y="0"/>
          <a:chExt cx="0" cy="0"/>
        </a:xfrm>
      </p:grpSpPr>
      <p:sp>
        <p:nvSpPr>
          <p:cNvPr id="20" name="Picture Placeholder 10" descr="{&quot;templafy&quot;:{&quot;type&quot;:&quot;text&quot;,&quot;binding&quot;:&quot;{{Translate(\&quot;ClicktoaddimagefromTemplafy\&quot;)}}&quot;}}">
            <a:extLst>
              <a:ext uri="{FF2B5EF4-FFF2-40B4-BE49-F238E27FC236}">
                <a16:creationId xmlns:a16="http://schemas.microsoft.com/office/drawing/2014/main" id="{E02989E5-A20B-4518-A570-D2C3A65B2F79}"/>
              </a:ext>
            </a:extLst>
          </p:cNvPr>
          <p:cNvSpPr>
            <a:spLocks noGrp="1"/>
          </p:cNvSpPr>
          <p:nvPr>
            <p:ph type="pic" sz="quarter" idx="13" hasCustomPrompt="1"/>
          </p:nvPr>
        </p:nvSpPr>
        <p:spPr>
          <a:xfrm>
            <a:off x="2" y="0"/>
            <a:ext cx="12193199" cy="6861600"/>
          </a:xfrm>
          <a:custGeom>
            <a:avLst/>
            <a:gdLst>
              <a:gd name="connsiteX0" fmla="*/ 11860224 w 12193199"/>
              <a:gd name="connsiteY0" fmla="*/ 5768019 h 6861600"/>
              <a:gd name="connsiteX1" fmla="*/ 11860224 w 12193199"/>
              <a:gd name="connsiteY1" fmla="*/ 6526743 h 6861600"/>
              <a:gd name="connsiteX2" fmla="*/ 11583393 w 12193199"/>
              <a:gd name="connsiteY2" fmla="*/ 6526743 h 6861600"/>
              <a:gd name="connsiteX3" fmla="*/ 11583393 w 12193199"/>
              <a:gd name="connsiteY3" fmla="*/ 6541143 h 6861600"/>
              <a:gd name="connsiteX4" fmla="*/ 11860224 w 12193199"/>
              <a:gd name="connsiteY4" fmla="*/ 6541143 h 6861600"/>
              <a:gd name="connsiteX5" fmla="*/ 11860224 w 12193199"/>
              <a:gd name="connsiteY5" fmla="*/ 6542019 h 6861600"/>
              <a:gd name="connsiteX6" fmla="*/ 11874624 w 12193199"/>
              <a:gd name="connsiteY6" fmla="*/ 6542019 h 6861600"/>
              <a:gd name="connsiteX7" fmla="*/ 11874624 w 12193199"/>
              <a:gd name="connsiteY7" fmla="*/ 5768019 h 6861600"/>
              <a:gd name="connsiteX8" fmla="*/ 6206398 w 12193199"/>
              <a:gd name="connsiteY8" fmla="*/ 2246400 h 6861600"/>
              <a:gd name="connsiteX9" fmla="*/ 6206398 w 12193199"/>
              <a:gd name="connsiteY9" fmla="*/ 5342400 h 6861600"/>
              <a:gd name="connsiteX10" fmla="*/ 6411598 w 12193199"/>
              <a:gd name="connsiteY10" fmla="*/ 5342400 h 6861600"/>
              <a:gd name="connsiteX11" fmla="*/ 6411598 w 12193199"/>
              <a:gd name="connsiteY11" fmla="*/ 5556637 h 6861600"/>
              <a:gd name="connsiteX12" fmla="*/ 12193198 w 12193199"/>
              <a:gd name="connsiteY12" fmla="*/ 5556637 h 6861600"/>
              <a:gd name="connsiteX13" fmla="*/ 12193198 w 12193199"/>
              <a:gd name="connsiteY13" fmla="*/ 5342400 h 6861600"/>
              <a:gd name="connsiteX14" fmla="*/ 12193198 w 12193199"/>
              <a:gd name="connsiteY14" fmla="*/ 4266000 h 6861600"/>
              <a:gd name="connsiteX15" fmla="*/ 12193198 w 12193199"/>
              <a:gd name="connsiteY15" fmla="*/ 2246400 h 6861600"/>
              <a:gd name="connsiteX16" fmla="*/ 376999 w 12193199"/>
              <a:gd name="connsiteY16" fmla="*/ 311072 h 6861600"/>
              <a:gd name="connsiteX17" fmla="*/ 301430 w 12193199"/>
              <a:gd name="connsiteY17" fmla="*/ 386641 h 6861600"/>
              <a:gd name="connsiteX18" fmla="*/ 301430 w 12193199"/>
              <a:gd name="connsiteY18" fmla="*/ 960386 h 6861600"/>
              <a:gd name="connsiteX19" fmla="*/ 376999 w 12193199"/>
              <a:gd name="connsiteY19" fmla="*/ 1035955 h 6861600"/>
              <a:gd name="connsiteX20" fmla="*/ 1497644 w 12193199"/>
              <a:gd name="connsiteY20" fmla="*/ 1035955 h 6861600"/>
              <a:gd name="connsiteX21" fmla="*/ 1573213 w 12193199"/>
              <a:gd name="connsiteY21" fmla="*/ 960386 h 6861600"/>
              <a:gd name="connsiteX22" fmla="*/ 1573213 w 12193199"/>
              <a:gd name="connsiteY22" fmla="*/ 386641 h 6861600"/>
              <a:gd name="connsiteX23" fmla="*/ 1497644 w 12193199"/>
              <a:gd name="connsiteY23" fmla="*/ 311072 h 6861600"/>
              <a:gd name="connsiteX24" fmla="*/ 0 w 12193199"/>
              <a:gd name="connsiteY24" fmla="*/ 0 h 6861600"/>
              <a:gd name="connsiteX25" fmla="*/ 11867253 w 12193199"/>
              <a:gd name="connsiteY25" fmla="*/ 0 h 6861600"/>
              <a:gd name="connsiteX26" fmla="*/ 11867253 w 12193199"/>
              <a:gd name="connsiteY26" fmla="*/ 2037600 h 6861600"/>
              <a:gd name="connsiteX27" fmla="*/ 11881653 w 12193199"/>
              <a:gd name="connsiteY27" fmla="*/ 2037600 h 6861600"/>
              <a:gd name="connsiteX28" fmla="*/ 11881653 w 12193199"/>
              <a:gd name="connsiteY28" fmla="*/ 0 h 6861600"/>
              <a:gd name="connsiteX29" fmla="*/ 12193199 w 12193199"/>
              <a:gd name="connsiteY29" fmla="*/ 0 h 6861600"/>
              <a:gd name="connsiteX30" fmla="*/ 12193199 w 12193199"/>
              <a:gd name="connsiteY30" fmla="*/ 6861600 h 6861600"/>
              <a:gd name="connsiteX31" fmla="*/ 0 w 12193199"/>
              <a:gd name="connsiteY31" fmla="*/ 6861600 h 6861600"/>
              <a:gd name="connsiteX32" fmla="*/ 0 w 12193199"/>
              <a:gd name="connsiteY32" fmla="*/ 6541143 h 6861600"/>
              <a:gd name="connsiteX33" fmla="*/ 9709196 w 12193199"/>
              <a:gd name="connsiteY33" fmla="*/ 6541143 h 6861600"/>
              <a:gd name="connsiteX34" fmla="*/ 9709196 w 12193199"/>
              <a:gd name="connsiteY34" fmla="*/ 6526743 h 6861600"/>
              <a:gd name="connsiteX35" fmla="*/ 0 w 12193199"/>
              <a:gd name="connsiteY35" fmla="*/ 6526743 h 68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3199" h="6861600">
                <a:moveTo>
                  <a:pt x="11860224" y="5768019"/>
                </a:moveTo>
                <a:lnTo>
                  <a:pt x="11860224" y="6526743"/>
                </a:lnTo>
                <a:lnTo>
                  <a:pt x="11583393" y="6526743"/>
                </a:lnTo>
                <a:lnTo>
                  <a:pt x="11583393" y="6541143"/>
                </a:lnTo>
                <a:lnTo>
                  <a:pt x="11860224" y="6541143"/>
                </a:lnTo>
                <a:lnTo>
                  <a:pt x="11860224" y="6542019"/>
                </a:lnTo>
                <a:lnTo>
                  <a:pt x="11874624" y="6542019"/>
                </a:lnTo>
                <a:lnTo>
                  <a:pt x="11874624" y="5768019"/>
                </a:lnTo>
                <a:close/>
                <a:moveTo>
                  <a:pt x="6206398" y="2246400"/>
                </a:moveTo>
                <a:lnTo>
                  <a:pt x="6206398" y="5342400"/>
                </a:lnTo>
                <a:lnTo>
                  <a:pt x="6411598" y="5342400"/>
                </a:lnTo>
                <a:lnTo>
                  <a:pt x="6411598" y="5556637"/>
                </a:lnTo>
                <a:lnTo>
                  <a:pt x="12193198" y="5556637"/>
                </a:lnTo>
                <a:lnTo>
                  <a:pt x="12193198" y="5342400"/>
                </a:lnTo>
                <a:lnTo>
                  <a:pt x="12193198" y="4266000"/>
                </a:lnTo>
                <a:lnTo>
                  <a:pt x="12193198" y="2246400"/>
                </a:lnTo>
                <a:close/>
                <a:moveTo>
                  <a:pt x="376999" y="311072"/>
                </a:moveTo>
                <a:cubicBezTo>
                  <a:pt x="335263" y="311072"/>
                  <a:pt x="301430" y="344905"/>
                  <a:pt x="301430" y="386641"/>
                </a:cubicBezTo>
                <a:lnTo>
                  <a:pt x="301430" y="960386"/>
                </a:lnTo>
                <a:cubicBezTo>
                  <a:pt x="301430" y="1002122"/>
                  <a:pt x="335263" y="1035955"/>
                  <a:pt x="376999" y="1035955"/>
                </a:cubicBezTo>
                <a:lnTo>
                  <a:pt x="1497644" y="1035955"/>
                </a:lnTo>
                <a:cubicBezTo>
                  <a:pt x="1539380" y="1035955"/>
                  <a:pt x="1573213" y="1002122"/>
                  <a:pt x="1573213" y="960386"/>
                </a:cubicBezTo>
                <a:lnTo>
                  <a:pt x="1573213" y="386641"/>
                </a:lnTo>
                <a:cubicBezTo>
                  <a:pt x="1573213" y="344905"/>
                  <a:pt x="1539380" y="311072"/>
                  <a:pt x="1497644" y="311072"/>
                </a:cubicBezTo>
                <a:close/>
                <a:moveTo>
                  <a:pt x="0" y="0"/>
                </a:moveTo>
                <a:lnTo>
                  <a:pt x="11867253" y="0"/>
                </a:lnTo>
                <a:lnTo>
                  <a:pt x="11867253" y="2037600"/>
                </a:lnTo>
                <a:lnTo>
                  <a:pt x="11881653" y="2037600"/>
                </a:lnTo>
                <a:lnTo>
                  <a:pt x="11881653" y="0"/>
                </a:lnTo>
                <a:lnTo>
                  <a:pt x="12193199" y="0"/>
                </a:lnTo>
                <a:lnTo>
                  <a:pt x="12193199" y="6861600"/>
                </a:lnTo>
                <a:lnTo>
                  <a:pt x="0" y="6861600"/>
                </a:lnTo>
                <a:lnTo>
                  <a:pt x="0" y="6541143"/>
                </a:lnTo>
                <a:lnTo>
                  <a:pt x="9709196" y="6541143"/>
                </a:lnTo>
                <a:lnTo>
                  <a:pt x="9709196" y="6526743"/>
                </a:lnTo>
                <a:lnTo>
                  <a:pt x="0" y="6526743"/>
                </a:lnTo>
                <a:close/>
              </a:path>
            </a:pathLst>
          </a:custGeom>
          <a:solidFill>
            <a:schemeClr val="accent1"/>
          </a:solidFill>
        </p:spPr>
        <p:txBody>
          <a:bodyPr wrap="square" tIns="648000" bIns="0" anchor="t" anchorCtr="0">
            <a:noAutofit/>
          </a:bodyPr>
          <a:lstStyle>
            <a:lvl1pPr marL="0" marR="0" indent="0" algn="ctr" defTabSz="914400" rtl="0" eaLnBrk="1" fontAlgn="auto" latinLnBrk="0" hangingPunct="1">
              <a:lnSpc>
                <a:spcPct val="100000"/>
              </a:lnSpc>
              <a:spcBef>
                <a:spcPts val="300"/>
              </a:spcBef>
              <a:spcAft>
                <a:spcPts val="600"/>
              </a:spcAft>
              <a:buClrTx/>
              <a:buSzTx/>
              <a:buFont typeface="Arial" panose="020B0604020202020204" pitchFamily="34" charset="0"/>
              <a:buNone/>
              <a:tabLst/>
              <a:defRPr sz="1600">
                <a:solidFill>
                  <a:schemeClr val="tx2"/>
                </a:solidFill>
              </a:defRPr>
            </a:lvl1pPr>
          </a:lstStyle>
          <a:p>
            <a:pPr marL="0" marR="0" lvl="0" indent="0" algn="ctr" defTabSz="914400" rtl="0" eaLnBrk="1" fontAlgn="auto" latinLnBrk="0" hangingPunct="1">
              <a:lnSpc>
                <a:spcPct val="100000"/>
              </a:lnSpc>
              <a:spcBef>
                <a:spcPts val="300"/>
              </a:spcBef>
              <a:spcAft>
                <a:spcPts val="600"/>
              </a:spcAft>
              <a:buClrTx/>
              <a:buSzTx/>
              <a:buFont typeface="Arial" panose="020B0604020202020204" pitchFamily="34" charset="0"/>
              <a:buNone/>
              <a:tabLst/>
              <a:defRPr/>
            </a:pPr>
            <a:r>
              <a:rPr lang="en-US" dirty="0"/>
              <a:t>Click here and add image from Templafy</a:t>
            </a:r>
          </a:p>
        </p:txBody>
      </p:sp>
      <p:sp>
        <p:nvSpPr>
          <p:cNvPr id="8" name="Footer Placeholder 7">
            <a:extLst>
              <a:ext uri="{FF2B5EF4-FFF2-40B4-BE49-F238E27FC236}">
                <a16:creationId xmlns:a16="http://schemas.microsoft.com/office/drawing/2014/main" id="{64EBE7A6-B567-41BB-8FC5-4D7E50C44BA8}"/>
              </a:ext>
            </a:extLst>
          </p:cNvPr>
          <p:cNvSpPr>
            <a:spLocks noGrp="1"/>
          </p:cNvSpPr>
          <p:nvPr>
            <p:ph type="ftr" sz="quarter" idx="11"/>
          </p:nvPr>
        </p:nvSpPr>
        <p:spPr/>
        <p:txBody>
          <a:bodyPr/>
          <a:lstStyle>
            <a:lvl1pPr>
              <a:defRPr>
                <a:solidFill>
                  <a:schemeClr val="tx1"/>
                </a:solidFill>
              </a:defRPr>
            </a:lvl1pPr>
          </a:lstStyle>
          <a:p>
            <a:r>
              <a:rPr lang="en-US" dirty="0"/>
              <a:t>Colliers</a:t>
            </a:r>
          </a:p>
        </p:txBody>
      </p:sp>
      <p:sp>
        <p:nvSpPr>
          <p:cNvPr id="9" name="Slide Number Placeholder 8">
            <a:extLst>
              <a:ext uri="{FF2B5EF4-FFF2-40B4-BE49-F238E27FC236}">
                <a16:creationId xmlns:a16="http://schemas.microsoft.com/office/drawing/2014/main" id="{F4B48C20-C4DC-46ED-A7E0-2854CD88A8CD}"/>
              </a:ext>
            </a:extLst>
          </p:cNvPr>
          <p:cNvSpPr>
            <a:spLocks noGrp="1"/>
          </p:cNvSpPr>
          <p:nvPr>
            <p:ph type="sldNum" sz="quarter" idx="12"/>
          </p:nvPr>
        </p:nvSpPr>
        <p:spPr/>
        <p:txBody>
          <a:bodyPr/>
          <a:lstStyle>
            <a:lvl1pPr>
              <a:defRPr>
                <a:solidFill>
                  <a:schemeClr val="tx1"/>
                </a:solidFill>
              </a:defRPr>
            </a:lvl1pPr>
          </a:lstStyle>
          <a:p>
            <a:fld id="{23AA811B-2EBD-4900-905E-5BE206449611}" type="slidenum">
              <a:rPr lang="en-US" smtClean="0"/>
              <a:pPr/>
              <a:t>‹#›</a:t>
            </a:fld>
            <a:endParaRPr lang="en-US" dirty="0"/>
          </a:p>
        </p:txBody>
      </p:sp>
      <p:cxnSp>
        <p:nvCxnSpPr>
          <p:cNvPr id="10" name="Straight Connector 9">
            <a:extLst>
              <a:ext uri="{FF2B5EF4-FFF2-40B4-BE49-F238E27FC236}">
                <a16:creationId xmlns:a16="http://schemas.microsoft.com/office/drawing/2014/main" id="{792ECD9F-BC02-4C8A-839F-9AC4F4BD0167}"/>
              </a:ext>
            </a:extLst>
          </p:cNvPr>
          <p:cNvCxnSpPr/>
          <p:nvPr userDrawn="1"/>
        </p:nvCxnSpPr>
        <p:spPr>
          <a:xfrm>
            <a:off x="11124763" y="274014"/>
            <a:ext cx="0" cy="12551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 Placeholder 28">
            <a:extLst>
              <a:ext uri="{FF2B5EF4-FFF2-40B4-BE49-F238E27FC236}">
                <a16:creationId xmlns:a16="http://schemas.microsoft.com/office/drawing/2014/main" id="{DFD2EEFB-793B-451F-8877-3E8E71B6903D}"/>
              </a:ext>
            </a:extLst>
          </p:cNvPr>
          <p:cNvSpPr>
            <a:spLocks noGrp="1"/>
          </p:cNvSpPr>
          <p:nvPr>
            <p:ph type="body" sz="quarter" idx="14"/>
          </p:nvPr>
        </p:nvSpPr>
        <p:spPr>
          <a:xfrm>
            <a:off x="9708425" y="6367604"/>
            <a:ext cx="1848208" cy="362211"/>
          </a:xfr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marL="0" indent="0">
              <a:buNone/>
              <a:defRPr sz="100">
                <a:noFill/>
              </a:defRPr>
            </a:lvl1pPr>
          </a:lstStyle>
          <a:p>
            <a:pPr lvl="0"/>
            <a:r>
              <a:rPr lang="en-US" dirty="0"/>
              <a:t>Click to edit Master text styles</a:t>
            </a:r>
          </a:p>
        </p:txBody>
      </p:sp>
      <p:pic>
        <p:nvPicPr>
          <p:cNvPr id="13" name="Picture 12" descr="A close up of a sign&#10;&#10;Description automatically generated">
            <a:extLst>
              <a:ext uri="{FF2B5EF4-FFF2-40B4-BE49-F238E27FC236}">
                <a16:creationId xmlns:a16="http://schemas.microsoft.com/office/drawing/2014/main" id="{9D5BC5C8-6D09-4570-97BE-22E1C6FDC8DE}"/>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01430" y="311072"/>
            <a:ext cx="1271783" cy="724884"/>
          </a:xfrm>
          <a:prstGeom prst="rect">
            <a:avLst/>
          </a:prstGeom>
        </p:spPr>
      </p:pic>
      <p:sp>
        <p:nvSpPr>
          <p:cNvPr id="15" name="Content Placeholder 2" descr="{&quot;templafy&quot;:{&quot;type&quot;:&quot;text&quot;,&quot;binding&quot;:&quot;{{Translate(\&quot;FirstnameLastname\&quot;)}}&quot;}}">
            <a:extLst>
              <a:ext uri="{FF2B5EF4-FFF2-40B4-BE49-F238E27FC236}">
                <a16:creationId xmlns:a16="http://schemas.microsoft.com/office/drawing/2014/main" id="{E00471B0-86D5-4EE2-B299-40435BAA4FBE}"/>
              </a:ext>
            </a:extLst>
          </p:cNvPr>
          <p:cNvSpPr>
            <a:spLocks noGrp="1"/>
          </p:cNvSpPr>
          <p:nvPr>
            <p:ph idx="1" hasCustomPrompt="1"/>
          </p:nvPr>
        </p:nvSpPr>
        <p:spPr>
          <a:xfrm>
            <a:off x="6821663" y="4642143"/>
            <a:ext cx="4413600" cy="202827"/>
          </a:xfrm>
        </p:spPr>
        <p:txBody>
          <a:bodyPr/>
          <a:lstStyle>
            <a:lvl1pPr marL="0" indent="0">
              <a:buNone/>
              <a:defRPr>
                <a:solidFill>
                  <a:schemeClr val="bg1"/>
                </a:solidFill>
              </a:defRPr>
            </a:lvl1pPr>
          </a:lstStyle>
          <a:p>
            <a:pPr lvl="0"/>
            <a:r>
              <a:rPr lang="en-US" noProof="0" dirty="0"/>
              <a:t>Click to add text</a:t>
            </a:r>
          </a:p>
        </p:txBody>
      </p:sp>
      <p:sp>
        <p:nvSpPr>
          <p:cNvPr id="16" name="Rectangle 15">
            <a:extLst>
              <a:ext uri="{FF2B5EF4-FFF2-40B4-BE49-F238E27FC236}">
                <a16:creationId xmlns:a16="http://schemas.microsoft.com/office/drawing/2014/main" id="{BB7BDE0D-20ED-4125-9615-FF47854DBE27}"/>
              </a:ext>
            </a:extLst>
          </p:cNvPr>
          <p:cNvSpPr/>
          <p:nvPr userDrawn="1"/>
        </p:nvSpPr>
        <p:spPr>
          <a:xfrm>
            <a:off x="6202800" y="2247626"/>
            <a:ext cx="214933" cy="30960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da-DK" sz="2000" noProof="0" dirty="0" err="1"/>
          </a:p>
        </p:txBody>
      </p:sp>
      <p:sp>
        <p:nvSpPr>
          <p:cNvPr id="17" name="Title 1" descr="{&quot;templafy&quot;:{&quot;type&quot;:&quot;text&quot;,&quot;binding&quot;:&quot;{{Translate(\&quot;Clicktoaddtitle\&quot;)}}&quot;}}">
            <a:extLst>
              <a:ext uri="{FF2B5EF4-FFF2-40B4-BE49-F238E27FC236}">
                <a16:creationId xmlns:a16="http://schemas.microsoft.com/office/drawing/2014/main" id="{65BAB7C8-E936-4B2B-AD69-0FAEB9040719}"/>
              </a:ext>
            </a:extLst>
          </p:cNvPr>
          <p:cNvSpPr txBox="1">
            <a:spLocks/>
          </p:cNvSpPr>
          <p:nvPr userDrawn="1"/>
        </p:nvSpPr>
        <p:spPr>
          <a:xfrm>
            <a:off x="6204001" y="2247627"/>
            <a:ext cx="5987999" cy="2024580"/>
          </a:xfrm>
          <a:prstGeom prst="rect">
            <a:avLst/>
          </a:prstGeom>
          <a:solidFill>
            <a:schemeClr val="bg2"/>
          </a:solidFill>
        </p:spPr>
        <p:txBody>
          <a:bodyPr vert="horz" lIns="548640" tIns="457200" rIns="0" bIns="0" rtlCol="0" anchor="t" anchorCtr="0">
            <a:noAutofit/>
          </a:bodyPr>
          <a:lstStyle>
            <a:lvl1pPr algn="l" defTabSz="914400" rtl="0" eaLnBrk="1" latinLnBrk="0" hangingPunct="1">
              <a:lnSpc>
                <a:spcPct val="83000"/>
              </a:lnSpc>
              <a:spcBef>
                <a:spcPct val="0"/>
              </a:spcBef>
              <a:buNone/>
              <a:defRPr sz="4400" kern="1200">
                <a:solidFill>
                  <a:schemeClr val="tx1"/>
                </a:solidFill>
                <a:latin typeface="+mj-lt"/>
                <a:ea typeface="+mj-ea"/>
                <a:cs typeface="+mj-cs"/>
              </a:defRPr>
            </a:lvl1pPr>
          </a:lstStyle>
          <a:p>
            <a:r>
              <a:rPr lang="en-US" dirty="0">
                <a:solidFill>
                  <a:schemeClr val="tx1"/>
                </a:solidFill>
              </a:rPr>
              <a:t>Click to add title</a:t>
            </a:r>
          </a:p>
        </p:txBody>
      </p:sp>
      <p:sp>
        <p:nvSpPr>
          <p:cNvPr id="18" name="Content Placeholder 2" descr="{&quot;templafy&quot;:{&quot;type&quot;:&quot;text&quot;,&quot;binding&quot;:&quot;{{Translate(\&quot;ContactInfo\&quot;)}}&quot;}}">
            <a:extLst>
              <a:ext uri="{FF2B5EF4-FFF2-40B4-BE49-F238E27FC236}">
                <a16:creationId xmlns:a16="http://schemas.microsoft.com/office/drawing/2014/main" id="{234D9244-72E1-4872-8ECD-366512186079}"/>
              </a:ext>
            </a:extLst>
          </p:cNvPr>
          <p:cNvSpPr>
            <a:spLocks noGrp="1"/>
          </p:cNvSpPr>
          <p:nvPr>
            <p:ph idx="18" hasCustomPrompt="1"/>
          </p:nvPr>
        </p:nvSpPr>
        <p:spPr>
          <a:xfrm>
            <a:off x="6821663" y="4975582"/>
            <a:ext cx="4413600" cy="202827"/>
          </a:xfrm>
        </p:spPr>
        <p:txBody>
          <a:bodyPr/>
          <a:lstStyle>
            <a:lvl1pPr marL="0" indent="0">
              <a:buNone/>
              <a:defRPr>
                <a:solidFill>
                  <a:schemeClr val="bg1"/>
                </a:solidFill>
              </a:defRPr>
            </a:lvl1pPr>
          </a:lstStyle>
          <a:p>
            <a:pPr lvl="0"/>
            <a:r>
              <a:rPr lang="en-US" noProof="0" dirty="0"/>
              <a:t>Click to add text</a:t>
            </a:r>
          </a:p>
        </p:txBody>
      </p:sp>
    </p:spTree>
    <p:extLst>
      <p:ext uri="{BB962C8B-B14F-4D97-AF65-F5344CB8AC3E}">
        <p14:creationId xmlns:p14="http://schemas.microsoft.com/office/powerpoint/2010/main" val="3446788907"/>
      </p:ext>
    </p:extLst>
  </p:cSld>
  <p:clrMapOvr>
    <a:overrideClrMapping bg1="dk1" tx1="lt1" bg2="accent1" tx2="accent1" accent1="lt2"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nd B">
    <p:bg>
      <p:bgPr>
        <a:solidFill>
          <a:schemeClr val="accent1"/>
        </a:solidFill>
        <a:effectLst/>
      </p:bgPr>
    </p:bg>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B450E4BA-AB0E-4E89-9112-52FFD31600AB}"/>
              </a:ext>
            </a:extLst>
          </p:cNvPr>
          <p:cNvSpPr>
            <a:spLocks noGrp="1"/>
          </p:cNvSpPr>
          <p:nvPr>
            <p:ph type="ftr" sz="quarter" idx="16"/>
          </p:nvPr>
        </p:nvSpPr>
        <p:spPr/>
        <p:txBody>
          <a:bodyPr/>
          <a:lstStyle>
            <a:lvl1pPr>
              <a:defRPr>
                <a:solidFill>
                  <a:schemeClr val="bg1"/>
                </a:solidFill>
              </a:defRPr>
            </a:lvl1pPr>
          </a:lstStyle>
          <a:p>
            <a:r>
              <a:rPr lang="en-US" dirty="0"/>
              <a:t>Colliers</a:t>
            </a:r>
          </a:p>
        </p:txBody>
      </p:sp>
      <p:sp>
        <p:nvSpPr>
          <p:cNvPr id="10" name="Slide Number Placeholder 9">
            <a:extLst>
              <a:ext uri="{FF2B5EF4-FFF2-40B4-BE49-F238E27FC236}">
                <a16:creationId xmlns:a16="http://schemas.microsoft.com/office/drawing/2014/main" id="{0DB949FF-9683-4C07-B8ED-57EEBCDAAF3F}"/>
              </a:ext>
            </a:extLst>
          </p:cNvPr>
          <p:cNvSpPr>
            <a:spLocks noGrp="1"/>
          </p:cNvSpPr>
          <p:nvPr>
            <p:ph type="sldNum" sz="quarter" idx="17"/>
          </p:nvPr>
        </p:nvSpPr>
        <p:spPr/>
        <p:txBody>
          <a:bodyPr/>
          <a:lstStyle>
            <a:lvl1pPr>
              <a:defRPr>
                <a:solidFill>
                  <a:schemeClr val="bg1"/>
                </a:solidFill>
              </a:defRPr>
            </a:lvl1pPr>
          </a:lstStyle>
          <a:p>
            <a:fld id="{23AA811B-2EBD-4900-905E-5BE206449611}" type="slidenum">
              <a:rPr lang="en-US" smtClean="0"/>
              <a:pPr/>
              <a:t>‹#›</a:t>
            </a:fld>
            <a:endParaRPr lang="en-US" dirty="0"/>
          </a:p>
        </p:txBody>
      </p:sp>
      <p:pic>
        <p:nvPicPr>
          <p:cNvPr id="24" name="Picture 23" descr="A close up of a sign&#10;&#10;Description automatically generated">
            <a:extLst>
              <a:ext uri="{FF2B5EF4-FFF2-40B4-BE49-F238E27FC236}">
                <a16:creationId xmlns:a16="http://schemas.microsoft.com/office/drawing/2014/main" id="{117E38B7-0ACF-416C-BBB7-3F5AD32B9EF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1430" y="311072"/>
            <a:ext cx="1271783" cy="724884"/>
          </a:xfrm>
          <a:prstGeom prst="rect">
            <a:avLst/>
          </a:prstGeom>
        </p:spPr>
      </p:pic>
      <p:sp>
        <p:nvSpPr>
          <p:cNvPr id="21" name="text" descr="{&quot;templafy&quot;:{&quot;type&quot;:&quot;text&quot;,&quot;binding&quot;:&quot;{{StringJoin(\&quot; \&quot;, UserProfile.FirstName, UserProfile.LastName)}}&quot;}}" title="UserProfile.DisplayName">
            <a:extLst>
              <a:ext uri="{FF2B5EF4-FFF2-40B4-BE49-F238E27FC236}">
                <a16:creationId xmlns:a16="http://schemas.microsoft.com/office/drawing/2014/main" id="{F00CF919-F1E7-4B22-810D-B5FF11DF199E}"/>
              </a:ext>
            </a:extLst>
          </p:cNvPr>
          <p:cNvSpPr txBox="1"/>
          <p:nvPr userDrawn="1"/>
        </p:nvSpPr>
        <p:spPr>
          <a:xfrm>
            <a:off x="7043738" y="4791620"/>
            <a:ext cx="3573462" cy="246221"/>
          </a:xfrm>
          <a:prstGeom prst="rect">
            <a:avLst/>
          </a:prstGeom>
          <a:noFill/>
        </p:spPr>
        <p:txBody>
          <a:bodyPr wrap="square" lIns="0" tIns="0" rIns="0" bIns="0" rtlCol="0">
            <a:spAutoFit/>
          </a:bodyPr>
          <a:lstStyle/>
          <a:p>
            <a:endParaRPr lang="en-US" sz="1600" b="0" dirty="0">
              <a:solidFill>
                <a:schemeClr val="tx2"/>
              </a:solidFill>
            </a:endParaRPr>
          </a:p>
        </p:txBody>
      </p:sp>
      <p:sp>
        <p:nvSpPr>
          <p:cNvPr id="22" name="text" descr="{&quot;templafy&quot;:{&quot;type&quot;:&quot;text&quot;,&quot;binding&quot;:&quot;{{UserProfile.Email}}&quot;}}" title="UserProfile.Email">
            <a:extLst>
              <a:ext uri="{FF2B5EF4-FFF2-40B4-BE49-F238E27FC236}">
                <a16:creationId xmlns:a16="http://schemas.microsoft.com/office/drawing/2014/main" id="{8424D9F1-11E3-4AA6-8A44-7DE70A57F0D8}"/>
              </a:ext>
            </a:extLst>
          </p:cNvPr>
          <p:cNvSpPr txBox="1"/>
          <p:nvPr userDrawn="1"/>
        </p:nvSpPr>
        <p:spPr>
          <a:xfrm>
            <a:off x="7043738" y="5052588"/>
            <a:ext cx="3573462" cy="246221"/>
          </a:xfrm>
          <a:prstGeom prst="rect">
            <a:avLst/>
          </a:prstGeom>
          <a:noFill/>
        </p:spPr>
        <p:txBody>
          <a:bodyPr wrap="square" lIns="0" tIns="0" rIns="0" bIns="0" rtlCol="0">
            <a:spAutoFit/>
          </a:bodyPr>
          <a:lstStyle/>
          <a:p>
            <a:endParaRPr lang="en-US" sz="1600" b="0" dirty="0">
              <a:solidFill>
                <a:schemeClr val="tx2"/>
              </a:solidFill>
            </a:endParaRPr>
          </a:p>
        </p:txBody>
      </p:sp>
      <p:cxnSp>
        <p:nvCxnSpPr>
          <p:cNvPr id="12" name="Straight Connector 11">
            <a:extLst>
              <a:ext uri="{FF2B5EF4-FFF2-40B4-BE49-F238E27FC236}">
                <a16:creationId xmlns:a16="http://schemas.microsoft.com/office/drawing/2014/main" id="{22A2939A-00A0-4C21-9393-DADBB5BAC7BF}"/>
              </a:ext>
            </a:extLst>
          </p:cNvPr>
          <p:cNvCxnSpPr/>
          <p:nvPr userDrawn="1"/>
        </p:nvCxnSpPr>
        <p:spPr>
          <a:xfrm>
            <a:off x="11124763" y="274014"/>
            <a:ext cx="0" cy="12551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318A1C3A-8ED6-490F-A84D-1746F472289A}"/>
              </a:ext>
            </a:extLst>
          </p:cNvPr>
          <p:cNvCxnSpPr>
            <a:cxnSpLocks/>
          </p:cNvCxnSpPr>
          <p:nvPr userDrawn="1"/>
        </p:nvCxnSpPr>
        <p:spPr>
          <a:xfrm flipH="1">
            <a:off x="0" y="6538762"/>
            <a:ext cx="969169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18AE996-741F-42C6-B12A-16D74EE52D44}"/>
              </a:ext>
            </a:extLst>
          </p:cNvPr>
          <p:cNvCxnSpPr>
            <a:cxnSpLocks/>
          </p:cNvCxnSpPr>
          <p:nvPr userDrawn="1"/>
        </p:nvCxnSpPr>
        <p:spPr>
          <a:xfrm flipH="1">
            <a:off x="11577512" y="6534000"/>
            <a:ext cx="28899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4AE0577-D8AA-4F8B-9F4B-0389680206C9}"/>
              </a:ext>
            </a:extLst>
          </p:cNvPr>
          <p:cNvCxnSpPr>
            <a:cxnSpLocks/>
          </p:cNvCxnSpPr>
          <p:nvPr userDrawn="1"/>
        </p:nvCxnSpPr>
        <p:spPr>
          <a:xfrm>
            <a:off x="11868952" y="0"/>
            <a:ext cx="0" cy="654137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25" name="Graphic 24">
            <a:extLst>
              <a:ext uri="{FF2B5EF4-FFF2-40B4-BE49-F238E27FC236}">
                <a16:creationId xmlns:a16="http://schemas.microsoft.com/office/drawing/2014/main" id="{5A65BBB4-30E9-4145-8860-C95F9F56AE42}"/>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691690" y="6364993"/>
            <a:ext cx="1871297" cy="372397"/>
          </a:xfrm>
          <a:prstGeom prst="rect">
            <a:avLst/>
          </a:prstGeom>
        </p:spPr>
      </p:pic>
    </p:spTree>
    <p:extLst>
      <p:ext uri="{BB962C8B-B14F-4D97-AF65-F5344CB8AC3E}">
        <p14:creationId xmlns:p14="http://schemas.microsoft.com/office/powerpoint/2010/main" val="39838123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d C">
    <p:bg>
      <p:bgPr>
        <a:solidFill>
          <a:schemeClr val="accent1"/>
        </a:solidFill>
        <a:effectLst/>
      </p:bgPr>
    </p:bg>
    <p:spTree>
      <p:nvGrpSpPr>
        <p:cNvPr id="1" name=""/>
        <p:cNvGrpSpPr/>
        <p:nvPr/>
      </p:nvGrpSpPr>
      <p:grpSpPr>
        <a:xfrm>
          <a:off x="0" y="0"/>
          <a:ext cx="0" cy="0"/>
          <a:chOff x="0" y="0"/>
          <a:chExt cx="0" cy="0"/>
        </a:xfrm>
      </p:grpSpPr>
      <p:pic>
        <p:nvPicPr>
          <p:cNvPr id="24" name="Picture 23" descr="A close up of a sign&#10;&#10;Description automatically generated">
            <a:extLst>
              <a:ext uri="{FF2B5EF4-FFF2-40B4-BE49-F238E27FC236}">
                <a16:creationId xmlns:a16="http://schemas.microsoft.com/office/drawing/2014/main" id="{117E38B7-0ACF-416C-BBB7-3F5AD32B9EF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33890" y="2994617"/>
            <a:ext cx="1524220" cy="868767"/>
          </a:xfrm>
          <a:prstGeom prst="rect">
            <a:avLst/>
          </a:prstGeom>
        </p:spPr>
      </p:pic>
      <p:sp>
        <p:nvSpPr>
          <p:cNvPr id="21" name="text" descr="{&quot;templafy&quot;:{&quot;type&quot;:&quot;text&quot;,&quot;binding&quot;:&quot;{{StringJoin(\&quot; \&quot;, UserProfile.FirstName, UserProfile.LastName)}}&quot;}}" title="UserProfile.DisplayName">
            <a:extLst>
              <a:ext uri="{FF2B5EF4-FFF2-40B4-BE49-F238E27FC236}">
                <a16:creationId xmlns:a16="http://schemas.microsoft.com/office/drawing/2014/main" id="{F00CF919-F1E7-4B22-810D-B5FF11DF199E}"/>
              </a:ext>
            </a:extLst>
          </p:cNvPr>
          <p:cNvSpPr txBox="1"/>
          <p:nvPr userDrawn="1"/>
        </p:nvSpPr>
        <p:spPr>
          <a:xfrm>
            <a:off x="7043738" y="4791620"/>
            <a:ext cx="3573462" cy="246221"/>
          </a:xfrm>
          <a:prstGeom prst="rect">
            <a:avLst/>
          </a:prstGeom>
          <a:noFill/>
        </p:spPr>
        <p:txBody>
          <a:bodyPr wrap="square" lIns="0" tIns="0" rIns="0" bIns="0" rtlCol="0">
            <a:spAutoFit/>
          </a:bodyPr>
          <a:lstStyle/>
          <a:p>
            <a:endParaRPr lang="en-US" sz="1600" b="0" dirty="0">
              <a:solidFill>
                <a:schemeClr val="tx2"/>
              </a:solidFill>
            </a:endParaRPr>
          </a:p>
        </p:txBody>
      </p:sp>
      <p:sp>
        <p:nvSpPr>
          <p:cNvPr id="22" name="text" descr="{&quot;templafy&quot;:{&quot;type&quot;:&quot;text&quot;,&quot;binding&quot;:&quot;{{UserProfile.Email}}&quot;}}" title="UserProfile.Email">
            <a:extLst>
              <a:ext uri="{FF2B5EF4-FFF2-40B4-BE49-F238E27FC236}">
                <a16:creationId xmlns:a16="http://schemas.microsoft.com/office/drawing/2014/main" id="{8424D9F1-11E3-4AA6-8A44-7DE70A57F0D8}"/>
              </a:ext>
            </a:extLst>
          </p:cNvPr>
          <p:cNvSpPr txBox="1"/>
          <p:nvPr userDrawn="1"/>
        </p:nvSpPr>
        <p:spPr>
          <a:xfrm>
            <a:off x="7043738" y="5052588"/>
            <a:ext cx="3573462" cy="246221"/>
          </a:xfrm>
          <a:prstGeom prst="rect">
            <a:avLst/>
          </a:prstGeom>
          <a:noFill/>
        </p:spPr>
        <p:txBody>
          <a:bodyPr wrap="square" lIns="0" tIns="0" rIns="0" bIns="0" rtlCol="0">
            <a:spAutoFit/>
          </a:bodyPr>
          <a:lstStyle/>
          <a:p>
            <a:endParaRPr lang="en-US" sz="1600" b="0" dirty="0">
              <a:solidFill>
                <a:schemeClr val="tx2"/>
              </a:solidFill>
            </a:endParaRPr>
          </a:p>
        </p:txBody>
      </p:sp>
      <p:cxnSp>
        <p:nvCxnSpPr>
          <p:cNvPr id="14" name="Straight Connector 13">
            <a:extLst>
              <a:ext uri="{FF2B5EF4-FFF2-40B4-BE49-F238E27FC236}">
                <a16:creationId xmlns:a16="http://schemas.microsoft.com/office/drawing/2014/main" id="{318A1C3A-8ED6-490F-A84D-1746F472289A}"/>
              </a:ext>
            </a:extLst>
          </p:cNvPr>
          <p:cNvCxnSpPr>
            <a:cxnSpLocks/>
          </p:cNvCxnSpPr>
          <p:nvPr userDrawn="1"/>
        </p:nvCxnSpPr>
        <p:spPr>
          <a:xfrm flipH="1">
            <a:off x="301451" y="6538762"/>
            <a:ext cx="48721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18AE996-741F-42C6-B12A-16D74EE52D44}"/>
              </a:ext>
            </a:extLst>
          </p:cNvPr>
          <p:cNvCxnSpPr>
            <a:cxnSpLocks/>
          </p:cNvCxnSpPr>
          <p:nvPr userDrawn="1"/>
        </p:nvCxnSpPr>
        <p:spPr>
          <a:xfrm flipH="1">
            <a:off x="7043738" y="6534000"/>
            <a:ext cx="482277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4AE0577-D8AA-4F8B-9F4B-0389680206C9}"/>
              </a:ext>
            </a:extLst>
          </p:cNvPr>
          <p:cNvCxnSpPr>
            <a:cxnSpLocks/>
          </p:cNvCxnSpPr>
          <p:nvPr userDrawn="1"/>
        </p:nvCxnSpPr>
        <p:spPr>
          <a:xfrm>
            <a:off x="11868952" y="308060"/>
            <a:ext cx="0" cy="623331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1ECA7DC6-4640-3BB2-548E-B8EB672AA8FF}"/>
              </a:ext>
            </a:extLst>
          </p:cNvPr>
          <p:cNvCxnSpPr>
            <a:cxnSpLocks/>
          </p:cNvCxnSpPr>
          <p:nvPr userDrawn="1"/>
        </p:nvCxnSpPr>
        <p:spPr>
          <a:xfrm>
            <a:off x="311312" y="308060"/>
            <a:ext cx="0" cy="623331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741F6EB7-6DB2-A708-A36D-176D208769B7}"/>
              </a:ext>
            </a:extLst>
          </p:cNvPr>
          <p:cNvCxnSpPr>
            <a:cxnSpLocks/>
          </p:cNvCxnSpPr>
          <p:nvPr userDrawn="1"/>
        </p:nvCxnSpPr>
        <p:spPr>
          <a:xfrm flipH="1">
            <a:off x="301451" y="310491"/>
            <a:ext cx="1157596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Graphic 18">
            <a:extLst>
              <a:ext uri="{FF2B5EF4-FFF2-40B4-BE49-F238E27FC236}">
                <a16:creationId xmlns:a16="http://schemas.microsoft.com/office/drawing/2014/main" id="{B15B1639-EB90-491C-9630-737D58D5AF7D}"/>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160352" y="6364993"/>
            <a:ext cx="1871297" cy="372397"/>
          </a:xfrm>
          <a:prstGeom prst="rect">
            <a:avLst/>
          </a:prstGeom>
        </p:spPr>
      </p:pic>
    </p:spTree>
    <p:extLst>
      <p:ext uri="{BB962C8B-B14F-4D97-AF65-F5344CB8AC3E}">
        <p14:creationId xmlns:p14="http://schemas.microsoft.com/office/powerpoint/2010/main" val="41263532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B">
    <p:spTree>
      <p:nvGrpSpPr>
        <p:cNvPr id="1" name=""/>
        <p:cNvGrpSpPr/>
        <p:nvPr/>
      </p:nvGrpSpPr>
      <p:grpSpPr>
        <a:xfrm>
          <a:off x="0" y="0"/>
          <a:ext cx="0" cy="0"/>
          <a:chOff x="0" y="0"/>
          <a:chExt cx="0" cy="0"/>
        </a:xfrm>
      </p:grpSpPr>
      <p:sp>
        <p:nvSpPr>
          <p:cNvPr id="24" name="Picture Placeholder 23" descr="{&quot;templafy&quot;:{&quot;type&quot;:&quot;text&quot;,&quot;binding&quot;:&quot;{{Translate(\&quot;ClicktoaddimagefromTemplafy\&quot;)}}&quot;}}">
            <a:extLst>
              <a:ext uri="{FF2B5EF4-FFF2-40B4-BE49-F238E27FC236}">
                <a16:creationId xmlns:a16="http://schemas.microsoft.com/office/drawing/2014/main" id="{8E2D1B06-1447-4CFF-9AB2-DAE8C97B0E95}"/>
              </a:ext>
            </a:extLst>
          </p:cNvPr>
          <p:cNvSpPr>
            <a:spLocks noGrp="1"/>
          </p:cNvSpPr>
          <p:nvPr>
            <p:ph type="pic" sz="quarter" idx="13" hasCustomPrompt="1"/>
          </p:nvPr>
        </p:nvSpPr>
        <p:spPr>
          <a:xfrm>
            <a:off x="5986463" y="-1"/>
            <a:ext cx="6205538" cy="6858001"/>
          </a:xfrm>
          <a:custGeom>
            <a:avLst/>
            <a:gdLst>
              <a:gd name="connsiteX0" fmla="*/ 111916 w 6205538"/>
              <a:gd name="connsiteY0" fmla="*/ 6545780 h 6858001"/>
              <a:gd name="connsiteX1" fmla="*/ 6205538 w 6205538"/>
              <a:gd name="connsiteY1" fmla="*/ 6545780 h 6858001"/>
              <a:gd name="connsiteX2" fmla="*/ 6205538 w 6205538"/>
              <a:gd name="connsiteY2" fmla="*/ 6858001 h 6858001"/>
              <a:gd name="connsiteX3" fmla="*/ 2 w 6205538"/>
              <a:gd name="connsiteY3" fmla="*/ 6858001 h 6858001"/>
              <a:gd name="connsiteX4" fmla="*/ 2 w 6205538"/>
              <a:gd name="connsiteY4" fmla="*/ 6546192 h 6858001"/>
              <a:gd name="connsiteX5" fmla="*/ 111916 w 6205538"/>
              <a:gd name="connsiteY5" fmla="*/ 6546192 h 6858001"/>
              <a:gd name="connsiteX6" fmla="*/ 4706313 w 6205538"/>
              <a:gd name="connsiteY6" fmla="*/ 311073 h 6858001"/>
              <a:gd name="connsiteX7" fmla="*/ 4630737 w 6205538"/>
              <a:gd name="connsiteY7" fmla="*/ 386649 h 6858001"/>
              <a:gd name="connsiteX8" fmla="*/ 4630737 w 6205538"/>
              <a:gd name="connsiteY8" fmla="*/ 960381 h 6858001"/>
              <a:gd name="connsiteX9" fmla="*/ 4706313 w 6205538"/>
              <a:gd name="connsiteY9" fmla="*/ 1035957 h 6858001"/>
              <a:gd name="connsiteX10" fmla="*/ 5826943 w 6205538"/>
              <a:gd name="connsiteY10" fmla="*/ 1035957 h 6858001"/>
              <a:gd name="connsiteX11" fmla="*/ 5902519 w 6205538"/>
              <a:gd name="connsiteY11" fmla="*/ 960381 h 6858001"/>
              <a:gd name="connsiteX12" fmla="*/ 5902519 w 6205538"/>
              <a:gd name="connsiteY12" fmla="*/ 386649 h 6858001"/>
              <a:gd name="connsiteX13" fmla="*/ 5826943 w 6205538"/>
              <a:gd name="connsiteY13" fmla="*/ 311073 h 6858001"/>
              <a:gd name="connsiteX14" fmla="*/ 0 w 6205538"/>
              <a:gd name="connsiteY14" fmla="*/ 0 h 6858001"/>
              <a:gd name="connsiteX15" fmla="*/ 14287 w 6205538"/>
              <a:gd name="connsiteY15" fmla="*/ 0 h 6858001"/>
              <a:gd name="connsiteX16" fmla="*/ 14287 w 6205538"/>
              <a:gd name="connsiteY16" fmla="*/ 1 h 6858001"/>
              <a:gd name="connsiteX17" fmla="*/ 6205538 w 6205538"/>
              <a:gd name="connsiteY17" fmla="*/ 1 h 6858001"/>
              <a:gd name="connsiteX18" fmla="*/ 6205538 w 6205538"/>
              <a:gd name="connsiteY18" fmla="*/ 6531380 h 6858001"/>
              <a:gd name="connsiteX19" fmla="*/ 14287 w 6205538"/>
              <a:gd name="connsiteY19" fmla="*/ 6531380 h 6858001"/>
              <a:gd name="connsiteX20" fmla="*/ 14287 w 6205538"/>
              <a:gd name="connsiteY20" fmla="*/ 6531792 h 6858001"/>
              <a:gd name="connsiteX21" fmla="*/ 2 w 6205538"/>
              <a:gd name="connsiteY21" fmla="*/ 6531792 h 6858001"/>
              <a:gd name="connsiteX22" fmla="*/ 2 w 6205538"/>
              <a:gd name="connsiteY22" fmla="*/ 5563739 h 6858001"/>
              <a:gd name="connsiteX23" fmla="*/ 219076 w 6205538"/>
              <a:gd name="connsiteY23" fmla="*/ 5563739 h 6858001"/>
              <a:gd name="connsiteX24" fmla="*/ 219076 w 6205538"/>
              <a:gd name="connsiteY24" fmla="*/ 5558976 h 6858001"/>
              <a:gd name="connsiteX25" fmla="*/ 219076 w 6205538"/>
              <a:gd name="connsiteY25" fmla="*/ 4271223 h 6858001"/>
              <a:gd name="connsiteX26" fmla="*/ 219076 w 6205538"/>
              <a:gd name="connsiteY26" fmla="*/ 4266460 h 6858001"/>
              <a:gd name="connsiteX27" fmla="*/ 2 w 6205538"/>
              <a:gd name="connsiteY27" fmla="*/ 4266460 h 6858001"/>
              <a:gd name="connsiteX28" fmla="*/ 2 w 6205538"/>
              <a:gd name="connsiteY28" fmla="*/ 1 h 6858001"/>
              <a:gd name="connsiteX29" fmla="*/ 0 w 6205538"/>
              <a:gd name="connsiteY29" fmla="*/ 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05538" h="6858001">
                <a:moveTo>
                  <a:pt x="111916" y="6545780"/>
                </a:moveTo>
                <a:lnTo>
                  <a:pt x="6205538" y="6545780"/>
                </a:lnTo>
                <a:lnTo>
                  <a:pt x="6205538" y="6858001"/>
                </a:lnTo>
                <a:lnTo>
                  <a:pt x="2" y="6858001"/>
                </a:lnTo>
                <a:lnTo>
                  <a:pt x="2" y="6546192"/>
                </a:lnTo>
                <a:lnTo>
                  <a:pt x="111916" y="6546192"/>
                </a:lnTo>
                <a:close/>
                <a:moveTo>
                  <a:pt x="4706313" y="311073"/>
                </a:moveTo>
                <a:cubicBezTo>
                  <a:pt x="4664574" y="311073"/>
                  <a:pt x="4630737" y="344910"/>
                  <a:pt x="4630737" y="386649"/>
                </a:cubicBezTo>
                <a:lnTo>
                  <a:pt x="4630737" y="960381"/>
                </a:lnTo>
                <a:cubicBezTo>
                  <a:pt x="4630737" y="1002120"/>
                  <a:pt x="4664574" y="1035957"/>
                  <a:pt x="4706313" y="1035957"/>
                </a:cubicBezTo>
                <a:lnTo>
                  <a:pt x="5826943" y="1035957"/>
                </a:lnTo>
                <a:cubicBezTo>
                  <a:pt x="5868682" y="1035957"/>
                  <a:pt x="5902519" y="1002120"/>
                  <a:pt x="5902519" y="960381"/>
                </a:cubicBezTo>
                <a:lnTo>
                  <a:pt x="5902519" y="386649"/>
                </a:lnTo>
                <a:cubicBezTo>
                  <a:pt x="5902519" y="344910"/>
                  <a:pt x="5868682" y="311073"/>
                  <a:pt x="5826943" y="311073"/>
                </a:cubicBezTo>
                <a:close/>
                <a:moveTo>
                  <a:pt x="0" y="0"/>
                </a:moveTo>
                <a:lnTo>
                  <a:pt x="14287" y="0"/>
                </a:lnTo>
                <a:lnTo>
                  <a:pt x="14287" y="1"/>
                </a:lnTo>
                <a:lnTo>
                  <a:pt x="6205538" y="1"/>
                </a:lnTo>
                <a:lnTo>
                  <a:pt x="6205538" y="6531380"/>
                </a:lnTo>
                <a:lnTo>
                  <a:pt x="14287" y="6531380"/>
                </a:lnTo>
                <a:lnTo>
                  <a:pt x="14287" y="6531792"/>
                </a:lnTo>
                <a:lnTo>
                  <a:pt x="2" y="6531792"/>
                </a:lnTo>
                <a:lnTo>
                  <a:pt x="2" y="5563739"/>
                </a:lnTo>
                <a:lnTo>
                  <a:pt x="219076" y="5563739"/>
                </a:lnTo>
                <a:lnTo>
                  <a:pt x="219076" y="5558976"/>
                </a:lnTo>
                <a:lnTo>
                  <a:pt x="219076" y="4271223"/>
                </a:lnTo>
                <a:lnTo>
                  <a:pt x="219076" y="4266460"/>
                </a:lnTo>
                <a:lnTo>
                  <a:pt x="2" y="4266460"/>
                </a:lnTo>
                <a:lnTo>
                  <a:pt x="2" y="1"/>
                </a:lnTo>
                <a:lnTo>
                  <a:pt x="0" y="1"/>
                </a:lnTo>
                <a:close/>
              </a:path>
            </a:pathLst>
          </a:custGeom>
          <a:solidFill>
            <a:schemeClr val="bg2"/>
          </a:solidFill>
        </p:spPr>
        <p:txBody>
          <a:bodyPr wrap="square" tIns="72000">
            <a:noAutofit/>
          </a:bodyPr>
          <a:lstStyle>
            <a:lvl1pPr marL="0" marR="0" indent="0" algn="ctr" defTabSz="914400" rtl="0" eaLnBrk="1" fontAlgn="auto" latinLnBrk="0" hangingPunct="1">
              <a:lnSpc>
                <a:spcPct val="100000"/>
              </a:lnSpc>
              <a:spcBef>
                <a:spcPts val="300"/>
              </a:spcBef>
              <a:spcAft>
                <a:spcPts val="600"/>
              </a:spcAft>
              <a:buClrTx/>
              <a:buSzTx/>
              <a:buFont typeface="Arial" panose="020B0604020202020204" pitchFamily="34" charset="0"/>
              <a:buNone/>
              <a:tabLst/>
              <a:defRPr>
                <a:solidFill>
                  <a:schemeClr val="bg1"/>
                </a:solidFill>
              </a:defRPr>
            </a:lvl1pPr>
          </a:lstStyle>
          <a:p>
            <a:pPr marL="0" marR="0" lvl="0" indent="0" algn="ctr" defTabSz="914400" rtl="0" eaLnBrk="1" fontAlgn="auto" latinLnBrk="0" hangingPunct="1">
              <a:lnSpc>
                <a:spcPct val="100000"/>
              </a:lnSpc>
              <a:spcBef>
                <a:spcPts val="300"/>
              </a:spcBef>
              <a:spcAft>
                <a:spcPts val="600"/>
              </a:spcAft>
              <a:buClrTx/>
              <a:buSzTx/>
              <a:buFont typeface="Arial" panose="020B0604020202020204" pitchFamily="34" charset="0"/>
              <a:buNone/>
              <a:tabLst/>
              <a:defRPr/>
            </a:pPr>
            <a:r>
              <a:rPr lang="en-US" dirty="0"/>
              <a:t>Click here and add </a:t>
            </a:r>
            <a:br>
              <a:rPr lang="en-US" dirty="0"/>
            </a:br>
            <a:r>
              <a:rPr lang="en-US" dirty="0"/>
              <a:t>image from Templafy</a:t>
            </a:r>
          </a:p>
        </p:txBody>
      </p:sp>
      <p:sp>
        <p:nvSpPr>
          <p:cNvPr id="39" name="Freeform: Shape 38">
            <a:extLst>
              <a:ext uri="{FF2B5EF4-FFF2-40B4-BE49-F238E27FC236}">
                <a16:creationId xmlns:a16="http://schemas.microsoft.com/office/drawing/2014/main" id="{3DD94BF0-14F1-426B-8B17-7DF83736631F}"/>
              </a:ext>
            </a:extLst>
          </p:cNvPr>
          <p:cNvSpPr/>
          <p:nvPr userDrawn="1"/>
        </p:nvSpPr>
        <p:spPr>
          <a:xfrm>
            <a:off x="-3" y="2380"/>
            <a:ext cx="5986465" cy="6858001"/>
          </a:xfrm>
          <a:custGeom>
            <a:avLst/>
            <a:gdLst>
              <a:gd name="connsiteX0" fmla="*/ 0 w 5986465"/>
              <a:gd name="connsiteY0" fmla="*/ 4360915 h 6858001"/>
              <a:gd name="connsiteX1" fmla="*/ 1 w 5986465"/>
              <a:gd name="connsiteY1" fmla="*/ 4360915 h 6858001"/>
              <a:gd name="connsiteX2" fmla="*/ 1 w 5986465"/>
              <a:gd name="connsiteY2" fmla="*/ 5556595 h 6858001"/>
              <a:gd name="connsiteX3" fmla="*/ 3 w 5986465"/>
              <a:gd name="connsiteY3" fmla="*/ 5556595 h 6858001"/>
              <a:gd name="connsiteX4" fmla="*/ 3 w 5986465"/>
              <a:gd name="connsiteY4" fmla="*/ 5563496 h 6858001"/>
              <a:gd name="connsiteX5" fmla="*/ 5986465 w 5986465"/>
              <a:gd name="connsiteY5" fmla="*/ 5563496 h 6858001"/>
              <a:gd name="connsiteX6" fmla="*/ 5986465 w 5986465"/>
              <a:gd name="connsiteY6" fmla="*/ 6858001 h 6858001"/>
              <a:gd name="connsiteX7" fmla="*/ 0 w 5986465"/>
              <a:gd name="connsiteY7" fmla="*/ 6858001 h 6858001"/>
              <a:gd name="connsiteX8" fmla="*/ 0 w 5986465"/>
              <a:gd name="connsiteY8" fmla="*/ 0 h 6858001"/>
              <a:gd name="connsiteX9" fmla="*/ 5986465 w 5986465"/>
              <a:gd name="connsiteY9" fmla="*/ 0 h 6858001"/>
              <a:gd name="connsiteX10" fmla="*/ 5986465 w 5986465"/>
              <a:gd name="connsiteY10" fmla="*/ 4264079 h 6858001"/>
              <a:gd name="connsiteX11" fmla="*/ 1 w 5986465"/>
              <a:gd name="connsiteY11" fmla="*/ 4264079 h 6858001"/>
              <a:gd name="connsiteX12" fmla="*/ 1 w 5986465"/>
              <a:gd name="connsiteY12" fmla="*/ 4269217 h 6858001"/>
              <a:gd name="connsiteX13" fmla="*/ 0 w 5986465"/>
              <a:gd name="connsiteY13" fmla="*/ 4269217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86465" h="6858001">
                <a:moveTo>
                  <a:pt x="0" y="4360915"/>
                </a:moveTo>
                <a:lnTo>
                  <a:pt x="1" y="4360915"/>
                </a:lnTo>
                <a:lnTo>
                  <a:pt x="1" y="5556595"/>
                </a:lnTo>
                <a:lnTo>
                  <a:pt x="3" y="5556595"/>
                </a:lnTo>
                <a:lnTo>
                  <a:pt x="3" y="5563496"/>
                </a:lnTo>
                <a:lnTo>
                  <a:pt x="5986465" y="5563496"/>
                </a:lnTo>
                <a:lnTo>
                  <a:pt x="5986465" y="6858001"/>
                </a:lnTo>
                <a:lnTo>
                  <a:pt x="0" y="6858001"/>
                </a:lnTo>
                <a:close/>
                <a:moveTo>
                  <a:pt x="0" y="0"/>
                </a:moveTo>
                <a:lnTo>
                  <a:pt x="5986465" y="0"/>
                </a:lnTo>
                <a:lnTo>
                  <a:pt x="5986465" y="4264079"/>
                </a:lnTo>
                <a:lnTo>
                  <a:pt x="1" y="4264079"/>
                </a:lnTo>
                <a:lnTo>
                  <a:pt x="1" y="4269217"/>
                </a:lnTo>
                <a:lnTo>
                  <a:pt x="0" y="426921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43" name="Picture 42" descr="A close up of a sign&#10;&#10;Description automatically generated">
            <a:extLst>
              <a:ext uri="{FF2B5EF4-FFF2-40B4-BE49-F238E27FC236}">
                <a16:creationId xmlns:a16="http://schemas.microsoft.com/office/drawing/2014/main" id="{74C85EE8-6C66-4F5C-81AC-6564D686E15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17200" y="311072"/>
            <a:ext cx="1271783" cy="724884"/>
          </a:xfrm>
          <a:prstGeom prst="rect">
            <a:avLst/>
          </a:prstGeom>
        </p:spPr>
      </p:pic>
      <p:cxnSp>
        <p:nvCxnSpPr>
          <p:cNvPr id="14" name="Straight Connector 13">
            <a:extLst>
              <a:ext uri="{FF2B5EF4-FFF2-40B4-BE49-F238E27FC236}">
                <a16:creationId xmlns:a16="http://schemas.microsoft.com/office/drawing/2014/main" id="{1C38F31F-AC62-4E93-B32F-8D23A52168C1}"/>
              </a:ext>
            </a:extLst>
          </p:cNvPr>
          <p:cNvCxnSpPr>
            <a:cxnSpLocks/>
          </p:cNvCxnSpPr>
          <p:nvPr userDrawn="1"/>
        </p:nvCxnSpPr>
        <p:spPr>
          <a:xfrm>
            <a:off x="323048" y="-8018"/>
            <a:ext cx="0" cy="405847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BF484C5-EEE2-4A10-AF61-B925E779D81B}"/>
              </a:ext>
            </a:extLst>
          </p:cNvPr>
          <p:cNvCxnSpPr>
            <a:cxnSpLocks/>
          </p:cNvCxnSpPr>
          <p:nvPr userDrawn="1"/>
        </p:nvCxnSpPr>
        <p:spPr>
          <a:xfrm flipH="1">
            <a:off x="2483417" y="6538762"/>
            <a:ext cx="970858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05CD37C-1E88-4BE4-9BD4-35E03C1001A5}"/>
              </a:ext>
            </a:extLst>
          </p:cNvPr>
          <p:cNvCxnSpPr>
            <a:cxnSpLocks/>
          </p:cNvCxnSpPr>
          <p:nvPr userDrawn="1"/>
        </p:nvCxnSpPr>
        <p:spPr>
          <a:xfrm flipH="1">
            <a:off x="320604" y="6534000"/>
            <a:ext cx="28899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064FE92-2605-4209-BCF6-8EE9F464CC27}"/>
              </a:ext>
            </a:extLst>
          </p:cNvPr>
          <p:cNvCxnSpPr>
            <a:cxnSpLocks/>
          </p:cNvCxnSpPr>
          <p:nvPr userDrawn="1"/>
        </p:nvCxnSpPr>
        <p:spPr>
          <a:xfrm>
            <a:off x="323048" y="5768502"/>
            <a:ext cx="0" cy="77287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date" descr="{&quot;templafy&quot;:{&quot;binding&quot;:&quot;Form.Date&quot;,&quot;format&quot;:&quot;{{DateFormats.GeneralDate}}&quot;,&quot;type&quot;:&quot;date&quot;}}" title="Form.Date">
            <a:extLst>
              <a:ext uri="{FF2B5EF4-FFF2-40B4-BE49-F238E27FC236}">
                <a16:creationId xmlns:a16="http://schemas.microsoft.com/office/drawing/2014/main" id="{511A47CD-5114-4DD4-BD85-B1A5B922F9C2}"/>
              </a:ext>
            </a:extLst>
          </p:cNvPr>
          <p:cNvSpPr txBox="1"/>
          <p:nvPr userDrawn="1"/>
        </p:nvSpPr>
        <p:spPr>
          <a:xfrm>
            <a:off x="648205" y="4513924"/>
            <a:ext cx="4863503" cy="246221"/>
          </a:xfrm>
          <a:prstGeom prst="rect">
            <a:avLst/>
          </a:prstGeom>
          <a:noFill/>
        </p:spPr>
        <p:txBody>
          <a:bodyPr wrap="square" lIns="0" tIns="0" rIns="0" bIns="0" rtlCol="0">
            <a:spAutoFit/>
          </a:bodyPr>
          <a:lstStyle/>
          <a:p>
            <a:endParaRPr lang="en-US" sz="1600" b="1" dirty="0">
              <a:solidFill>
                <a:schemeClr val="tx2"/>
              </a:solidFill>
              <a:latin typeface="+mn-lt"/>
            </a:endParaRPr>
          </a:p>
        </p:txBody>
      </p:sp>
      <p:pic>
        <p:nvPicPr>
          <p:cNvPr id="4" name="Graphic 3">
            <a:extLst>
              <a:ext uri="{FF2B5EF4-FFF2-40B4-BE49-F238E27FC236}">
                <a16:creationId xmlns:a16="http://schemas.microsoft.com/office/drawing/2014/main" id="{B155562C-34B0-46C8-BB0F-05B7F7D25068}"/>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6582" y="6358006"/>
            <a:ext cx="1861268" cy="370401"/>
          </a:xfrm>
          <a:prstGeom prst="rect">
            <a:avLst/>
          </a:prstGeom>
        </p:spPr>
      </p:pic>
      <p:sp>
        <p:nvSpPr>
          <p:cNvPr id="20" name="Text Placeholder 3" descr="{&quot;templafy&quot;:{&quot;type&quot;:&quot;text&quot;,&quot;binding&quot;:&quot;{{Translate(\&quot;Presentedto\&quot;)}}&quot;}}">
            <a:extLst>
              <a:ext uri="{FF2B5EF4-FFF2-40B4-BE49-F238E27FC236}">
                <a16:creationId xmlns:a16="http://schemas.microsoft.com/office/drawing/2014/main" id="{5A3E2B83-D6AB-4AD9-9B4B-4519AFA5B4B1}"/>
              </a:ext>
            </a:extLst>
          </p:cNvPr>
          <p:cNvSpPr>
            <a:spLocks noGrp="1"/>
          </p:cNvSpPr>
          <p:nvPr>
            <p:ph type="body" sz="quarter" idx="15" hasCustomPrompt="1"/>
          </p:nvPr>
        </p:nvSpPr>
        <p:spPr>
          <a:xfrm>
            <a:off x="647700" y="4760145"/>
            <a:ext cx="4864100" cy="246221"/>
          </a:xfrm>
        </p:spPr>
        <p:txBody>
          <a:bodyPr/>
          <a:lstStyle>
            <a:lvl1pPr marL="0" indent="0">
              <a:buNone/>
              <a:defRPr>
                <a:solidFill>
                  <a:schemeClr val="tx2"/>
                </a:solidFill>
              </a:defRPr>
            </a:lvl1pPr>
          </a:lstStyle>
          <a:p>
            <a:pPr lvl="0"/>
            <a:r>
              <a:rPr lang="en-US" dirty="0"/>
              <a:t>Presented to:</a:t>
            </a:r>
          </a:p>
        </p:txBody>
      </p:sp>
      <p:sp>
        <p:nvSpPr>
          <p:cNvPr id="25" name="Text Placeholder 3" descr="{&quot;templafy&quot;:{&quot;type&quot;:&quot;text&quot;,&quot;binding&quot;:&quot;{{Translate(\&quot;Presentedby\&quot;)}}&quot;}}">
            <a:extLst>
              <a:ext uri="{FF2B5EF4-FFF2-40B4-BE49-F238E27FC236}">
                <a16:creationId xmlns:a16="http://schemas.microsoft.com/office/drawing/2014/main" id="{D950E65F-D27B-4B37-82E6-065FC684AAB4}"/>
              </a:ext>
            </a:extLst>
          </p:cNvPr>
          <p:cNvSpPr>
            <a:spLocks noGrp="1"/>
          </p:cNvSpPr>
          <p:nvPr>
            <p:ph type="body" sz="quarter" idx="16" hasCustomPrompt="1"/>
          </p:nvPr>
        </p:nvSpPr>
        <p:spPr>
          <a:xfrm>
            <a:off x="647700" y="5003648"/>
            <a:ext cx="4864100" cy="242887"/>
          </a:xfrm>
        </p:spPr>
        <p:txBody>
          <a:bodyPr/>
          <a:lstStyle>
            <a:lvl1pPr marL="0" indent="0">
              <a:buNone/>
              <a:defRPr>
                <a:solidFill>
                  <a:schemeClr val="tx2"/>
                </a:solidFill>
              </a:defRPr>
            </a:lvl1pPr>
          </a:lstStyle>
          <a:p>
            <a:pPr lvl="0"/>
            <a:r>
              <a:rPr lang="en-US" dirty="0"/>
              <a:t>Presented by:</a:t>
            </a:r>
          </a:p>
        </p:txBody>
      </p:sp>
      <p:sp>
        <p:nvSpPr>
          <p:cNvPr id="5" name="Title 5" descr="{&quot;templafy&quot;:{&quot;type&quot;:&quot;text&quot;,&quot;binding&quot;:&quot;{{Translate(\&quot;Clicktoaddtitle\&quot;)}}&quot;}}">
            <a:extLst>
              <a:ext uri="{FF2B5EF4-FFF2-40B4-BE49-F238E27FC236}">
                <a16:creationId xmlns:a16="http://schemas.microsoft.com/office/drawing/2014/main" id="{8550341B-20E6-CCF0-BF28-BCF066BAB185}"/>
              </a:ext>
            </a:extLst>
          </p:cNvPr>
          <p:cNvSpPr>
            <a:spLocks noGrp="1"/>
          </p:cNvSpPr>
          <p:nvPr>
            <p:ph type="title" hasCustomPrompt="1"/>
          </p:nvPr>
        </p:nvSpPr>
        <p:spPr>
          <a:xfrm>
            <a:off x="647851" y="2704652"/>
            <a:ext cx="5108633" cy="826364"/>
          </a:xfrm>
        </p:spPr>
        <p:txBody>
          <a:bodyPr anchor="b"/>
          <a:lstStyle>
            <a:lvl1pPr>
              <a:defRPr>
                <a:solidFill>
                  <a:schemeClr val="bg1"/>
                </a:solidFill>
              </a:defRPr>
            </a:lvl1pPr>
          </a:lstStyle>
          <a:p>
            <a:r>
              <a:rPr lang="en-US" dirty="0"/>
              <a:t>Click to add title</a:t>
            </a:r>
          </a:p>
        </p:txBody>
      </p:sp>
      <p:sp>
        <p:nvSpPr>
          <p:cNvPr id="6" name="Text Placeholder 4" descr="{&quot;templafy&quot;:{&quot;type&quot;:&quot;text&quot;,&quot;binding&quot;:&quot;{{Translate(\&quot;Clicktoaddsubtitle\&quot;)}}&quot;}}">
            <a:extLst>
              <a:ext uri="{FF2B5EF4-FFF2-40B4-BE49-F238E27FC236}">
                <a16:creationId xmlns:a16="http://schemas.microsoft.com/office/drawing/2014/main" id="{1D510BF8-0F50-9D0E-C51D-30240D0FEC2E}"/>
              </a:ext>
            </a:extLst>
          </p:cNvPr>
          <p:cNvSpPr>
            <a:spLocks noGrp="1"/>
          </p:cNvSpPr>
          <p:nvPr>
            <p:ph type="body" sz="quarter" idx="18" hasCustomPrompt="1"/>
          </p:nvPr>
        </p:nvSpPr>
        <p:spPr>
          <a:xfrm>
            <a:off x="647700" y="2344076"/>
            <a:ext cx="5108933" cy="333258"/>
          </a:xfrm>
        </p:spPr>
        <p:txBody>
          <a:bodyPr tIns="91440" anchor="t"/>
          <a:lstStyle>
            <a:lvl1pPr marL="0" indent="0">
              <a:buNone/>
              <a:defRPr sz="1400" spc="300">
                <a:solidFill>
                  <a:schemeClr val="accent3"/>
                </a:solidFill>
                <a:latin typeface="+mn-lt"/>
              </a:defRPr>
            </a:lvl1pPr>
          </a:lstStyle>
          <a:p>
            <a:pPr lvl="7"/>
            <a:r>
              <a:rPr lang="en-US" dirty="0"/>
              <a:t>CLICK TO ADD SUBTITLE</a:t>
            </a:r>
          </a:p>
        </p:txBody>
      </p:sp>
    </p:spTree>
    <p:extLst>
      <p:ext uri="{BB962C8B-B14F-4D97-AF65-F5344CB8AC3E}">
        <p14:creationId xmlns:p14="http://schemas.microsoft.com/office/powerpoint/2010/main" val="28760284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D">
    <p:bg>
      <p:bgPr>
        <a:solidFill>
          <a:schemeClr val="accent1"/>
        </a:solidFill>
        <a:effectLst/>
      </p:bgPr>
    </p:bg>
    <p:spTree>
      <p:nvGrpSpPr>
        <p:cNvPr id="1" name=""/>
        <p:cNvGrpSpPr/>
        <p:nvPr/>
      </p:nvGrpSpPr>
      <p:grpSpPr>
        <a:xfrm>
          <a:off x="0" y="0"/>
          <a:ext cx="0" cy="0"/>
          <a:chOff x="0" y="0"/>
          <a:chExt cx="0" cy="0"/>
        </a:xfrm>
      </p:grpSpPr>
      <p:pic>
        <p:nvPicPr>
          <p:cNvPr id="24" name="Picture 23" descr="A close up of a sign&#10;&#10;Description automatically generated">
            <a:extLst>
              <a:ext uri="{FF2B5EF4-FFF2-40B4-BE49-F238E27FC236}">
                <a16:creationId xmlns:a16="http://schemas.microsoft.com/office/drawing/2014/main" id="{117E38B7-0ACF-416C-BBB7-3F5AD32B9EF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33890" y="2247476"/>
            <a:ext cx="1524220" cy="868767"/>
          </a:xfrm>
          <a:prstGeom prst="rect">
            <a:avLst/>
          </a:prstGeom>
        </p:spPr>
      </p:pic>
      <p:sp>
        <p:nvSpPr>
          <p:cNvPr id="21" name="text" descr="{&quot;templafy&quot;:{&quot;type&quot;:&quot;text&quot;,&quot;binding&quot;:&quot;{{StringJoin(\&quot; \&quot;, UserProfile.FirstName, UserProfile.LastName)}}&quot;}}" title="UserProfile.DisplayName">
            <a:extLst>
              <a:ext uri="{FF2B5EF4-FFF2-40B4-BE49-F238E27FC236}">
                <a16:creationId xmlns:a16="http://schemas.microsoft.com/office/drawing/2014/main" id="{F00CF919-F1E7-4B22-810D-B5FF11DF199E}"/>
              </a:ext>
            </a:extLst>
          </p:cNvPr>
          <p:cNvSpPr txBox="1"/>
          <p:nvPr userDrawn="1"/>
        </p:nvSpPr>
        <p:spPr>
          <a:xfrm>
            <a:off x="7043738" y="4791620"/>
            <a:ext cx="3573462" cy="246221"/>
          </a:xfrm>
          <a:prstGeom prst="rect">
            <a:avLst/>
          </a:prstGeom>
          <a:noFill/>
        </p:spPr>
        <p:txBody>
          <a:bodyPr wrap="square" lIns="0" tIns="0" rIns="0" bIns="0" rtlCol="0">
            <a:spAutoFit/>
          </a:bodyPr>
          <a:lstStyle/>
          <a:p>
            <a:endParaRPr lang="en-US" sz="1600" b="0" dirty="0">
              <a:solidFill>
                <a:schemeClr val="tx2"/>
              </a:solidFill>
            </a:endParaRPr>
          </a:p>
        </p:txBody>
      </p:sp>
      <p:sp>
        <p:nvSpPr>
          <p:cNvPr id="22" name="text" descr="{&quot;templafy&quot;:{&quot;type&quot;:&quot;text&quot;,&quot;binding&quot;:&quot;{{UserProfile.Email}}&quot;}}" title="UserProfile.Email">
            <a:extLst>
              <a:ext uri="{FF2B5EF4-FFF2-40B4-BE49-F238E27FC236}">
                <a16:creationId xmlns:a16="http://schemas.microsoft.com/office/drawing/2014/main" id="{8424D9F1-11E3-4AA6-8A44-7DE70A57F0D8}"/>
              </a:ext>
            </a:extLst>
          </p:cNvPr>
          <p:cNvSpPr txBox="1"/>
          <p:nvPr userDrawn="1"/>
        </p:nvSpPr>
        <p:spPr>
          <a:xfrm>
            <a:off x="7043738" y="5052588"/>
            <a:ext cx="3573462" cy="246221"/>
          </a:xfrm>
          <a:prstGeom prst="rect">
            <a:avLst/>
          </a:prstGeom>
          <a:noFill/>
        </p:spPr>
        <p:txBody>
          <a:bodyPr wrap="square" lIns="0" tIns="0" rIns="0" bIns="0" rtlCol="0">
            <a:spAutoFit/>
          </a:bodyPr>
          <a:lstStyle/>
          <a:p>
            <a:endParaRPr lang="en-US" sz="1600" b="0" dirty="0">
              <a:solidFill>
                <a:schemeClr val="tx2"/>
              </a:solidFill>
            </a:endParaRPr>
          </a:p>
        </p:txBody>
      </p:sp>
      <p:cxnSp>
        <p:nvCxnSpPr>
          <p:cNvPr id="14" name="Straight Connector 13">
            <a:extLst>
              <a:ext uri="{FF2B5EF4-FFF2-40B4-BE49-F238E27FC236}">
                <a16:creationId xmlns:a16="http://schemas.microsoft.com/office/drawing/2014/main" id="{318A1C3A-8ED6-490F-A84D-1746F472289A}"/>
              </a:ext>
            </a:extLst>
          </p:cNvPr>
          <p:cNvCxnSpPr>
            <a:cxnSpLocks/>
          </p:cNvCxnSpPr>
          <p:nvPr userDrawn="1"/>
        </p:nvCxnSpPr>
        <p:spPr>
          <a:xfrm flipH="1">
            <a:off x="301451" y="6538762"/>
            <a:ext cx="48721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18AE996-741F-42C6-B12A-16D74EE52D44}"/>
              </a:ext>
            </a:extLst>
          </p:cNvPr>
          <p:cNvCxnSpPr>
            <a:cxnSpLocks/>
          </p:cNvCxnSpPr>
          <p:nvPr userDrawn="1"/>
        </p:nvCxnSpPr>
        <p:spPr>
          <a:xfrm flipH="1">
            <a:off x="7043738" y="6534000"/>
            <a:ext cx="482277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4AE0577-D8AA-4F8B-9F4B-0389680206C9}"/>
              </a:ext>
            </a:extLst>
          </p:cNvPr>
          <p:cNvCxnSpPr>
            <a:cxnSpLocks/>
          </p:cNvCxnSpPr>
          <p:nvPr userDrawn="1"/>
        </p:nvCxnSpPr>
        <p:spPr>
          <a:xfrm>
            <a:off x="11868952" y="308060"/>
            <a:ext cx="0" cy="623331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1ECA7DC6-4640-3BB2-548E-B8EB672AA8FF}"/>
              </a:ext>
            </a:extLst>
          </p:cNvPr>
          <p:cNvCxnSpPr>
            <a:cxnSpLocks/>
          </p:cNvCxnSpPr>
          <p:nvPr userDrawn="1"/>
        </p:nvCxnSpPr>
        <p:spPr>
          <a:xfrm>
            <a:off x="311312" y="308060"/>
            <a:ext cx="0" cy="623331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741F6EB7-6DB2-A708-A36D-176D208769B7}"/>
              </a:ext>
            </a:extLst>
          </p:cNvPr>
          <p:cNvCxnSpPr>
            <a:cxnSpLocks/>
          </p:cNvCxnSpPr>
          <p:nvPr userDrawn="1"/>
        </p:nvCxnSpPr>
        <p:spPr>
          <a:xfrm flipH="1">
            <a:off x="301451" y="310491"/>
            <a:ext cx="1157596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Graphic 18">
            <a:extLst>
              <a:ext uri="{FF2B5EF4-FFF2-40B4-BE49-F238E27FC236}">
                <a16:creationId xmlns:a16="http://schemas.microsoft.com/office/drawing/2014/main" id="{B15B1639-EB90-491C-9630-737D58D5AF7D}"/>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160352" y="6364993"/>
            <a:ext cx="1871297" cy="372397"/>
          </a:xfrm>
          <a:prstGeom prst="rect">
            <a:avLst/>
          </a:prstGeom>
        </p:spPr>
      </p:pic>
      <p:sp>
        <p:nvSpPr>
          <p:cNvPr id="2" name="Content Placeholder 2" descr="{&quot;templafy&quot;:{&quot;type&quot;:&quot;text&quot;,&quot;binding&quot;:&quot;{{Translate(\&quot;Clicktoaddtext\&quot;)}}&quot;}}">
            <a:extLst>
              <a:ext uri="{FF2B5EF4-FFF2-40B4-BE49-F238E27FC236}">
                <a16:creationId xmlns:a16="http://schemas.microsoft.com/office/drawing/2014/main" id="{48336C84-AE00-57DC-7D4F-2CEDB683F38D}"/>
              </a:ext>
            </a:extLst>
          </p:cNvPr>
          <p:cNvSpPr>
            <a:spLocks noGrp="1"/>
          </p:cNvSpPr>
          <p:nvPr>
            <p:ph idx="1" hasCustomPrompt="1"/>
          </p:nvPr>
        </p:nvSpPr>
        <p:spPr>
          <a:xfrm>
            <a:off x="2180169" y="4176140"/>
            <a:ext cx="2471094" cy="655358"/>
          </a:xfrm>
        </p:spPr>
        <p:txBody>
          <a:bodyPr/>
          <a:lstStyle>
            <a:lvl1pPr marL="0" indent="0" algn="ctr">
              <a:buNone/>
              <a:defRPr>
                <a:solidFill>
                  <a:schemeClr val="bg1"/>
                </a:solidFill>
              </a:defRPr>
            </a:lvl1pPr>
            <a:lvl2pPr marL="216000" indent="0">
              <a:buNone/>
              <a:defRPr>
                <a:solidFill>
                  <a:schemeClr val="bg1"/>
                </a:solidFill>
              </a:defRPr>
            </a:lvl2pPr>
            <a:lvl3pPr marL="432000" indent="0">
              <a:buNone/>
              <a:defRPr>
                <a:solidFill>
                  <a:schemeClr val="bg1"/>
                </a:solidFill>
              </a:defRPr>
            </a:lvl3pPr>
            <a:lvl4pPr>
              <a:buNone/>
              <a:defRPr>
                <a:solidFill>
                  <a:schemeClr val="bg1"/>
                </a:solidFill>
              </a:defRPr>
            </a:lvl4pPr>
            <a:lvl5pPr>
              <a:buNone/>
              <a:defRPr>
                <a:solidFill>
                  <a:schemeClr val="bg1"/>
                </a:solidFill>
              </a:defRPr>
            </a:lvl5pPr>
          </a:lstStyle>
          <a:p>
            <a:pPr lvl="0"/>
            <a:r>
              <a:rPr lang="en-US" noProof="0" dirty="0"/>
              <a:t>Click to add </a:t>
            </a:r>
            <a:r>
              <a:rPr lang="en-US" noProof="0" dirty="0" err="1"/>
              <a:t>textz</a:t>
            </a:r>
            <a:endParaRPr lang="en-US" noProof="0" dirty="0"/>
          </a:p>
        </p:txBody>
      </p:sp>
      <p:sp>
        <p:nvSpPr>
          <p:cNvPr id="4" name="Content Placeholder 2" descr="{&quot;templafy&quot;:{&quot;type&quot;:&quot;text&quot;,&quot;binding&quot;:&quot;{{Translate(\&quot;Clicktoaddtext\&quot;)}}&quot;}}">
            <a:extLst>
              <a:ext uri="{FF2B5EF4-FFF2-40B4-BE49-F238E27FC236}">
                <a16:creationId xmlns:a16="http://schemas.microsoft.com/office/drawing/2014/main" id="{5FFB0CC3-6189-6BB6-1B6C-612779A7C20F}"/>
              </a:ext>
            </a:extLst>
          </p:cNvPr>
          <p:cNvSpPr>
            <a:spLocks noGrp="1"/>
          </p:cNvSpPr>
          <p:nvPr>
            <p:ph idx="19" hasCustomPrompt="1"/>
          </p:nvPr>
        </p:nvSpPr>
        <p:spPr>
          <a:xfrm>
            <a:off x="4854358" y="4176140"/>
            <a:ext cx="2471094" cy="655358"/>
          </a:xfrm>
        </p:spPr>
        <p:txBody>
          <a:bodyPr/>
          <a:lstStyle>
            <a:lvl1pPr marL="0" indent="0" algn="ctr">
              <a:buNone/>
              <a:defRPr>
                <a:solidFill>
                  <a:schemeClr val="bg1"/>
                </a:solidFill>
              </a:defRPr>
            </a:lvl1pPr>
            <a:lvl2pPr marL="216000" indent="0">
              <a:buNone/>
              <a:defRPr>
                <a:solidFill>
                  <a:schemeClr val="bg1"/>
                </a:solidFill>
              </a:defRPr>
            </a:lvl2pPr>
            <a:lvl3pPr marL="432000" indent="0">
              <a:buNone/>
              <a:defRPr>
                <a:solidFill>
                  <a:schemeClr val="bg1"/>
                </a:solidFill>
              </a:defRPr>
            </a:lvl3pPr>
            <a:lvl4pPr>
              <a:buNone/>
              <a:defRPr>
                <a:solidFill>
                  <a:schemeClr val="bg1"/>
                </a:solidFill>
              </a:defRPr>
            </a:lvl4pPr>
            <a:lvl5pPr>
              <a:buNone/>
              <a:defRPr>
                <a:solidFill>
                  <a:schemeClr val="bg1"/>
                </a:solidFill>
              </a:defRPr>
            </a:lvl5pPr>
          </a:lstStyle>
          <a:p>
            <a:pPr lvl="0"/>
            <a:r>
              <a:rPr lang="en-US" noProof="0" dirty="0"/>
              <a:t>Click to add text</a:t>
            </a:r>
          </a:p>
        </p:txBody>
      </p:sp>
      <p:sp>
        <p:nvSpPr>
          <p:cNvPr id="6" name="Content Placeholder 2" descr="{&quot;templafy&quot;:{&quot;type&quot;:&quot;text&quot;,&quot;binding&quot;:&quot;{{Translate(\&quot;Clicktoaddtext\&quot;)}}&quot;}}">
            <a:extLst>
              <a:ext uri="{FF2B5EF4-FFF2-40B4-BE49-F238E27FC236}">
                <a16:creationId xmlns:a16="http://schemas.microsoft.com/office/drawing/2014/main" id="{6DEE2856-6160-AB7F-3920-5D6B092FC0E6}"/>
              </a:ext>
            </a:extLst>
          </p:cNvPr>
          <p:cNvSpPr>
            <a:spLocks noGrp="1"/>
          </p:cNvSpPr>
          <p:nvPr>
            <p:ph idx="20" hasCustomPrompt="1"/>
          </p:nvPr>
        </p:nvSpPr>
        <p:spPr>
          <a:xfrm>
            <a:off x="7528547" y="4176140"/>
            <a:ext cx="2471094" cy="655358"/>
          </a:xfrm>
        </p:spPr>
        <p:txBody>
          <a:bodyPr/>
          <a:lstStyle>
            <a:lvl1pPr marL="0" indent="0" algn="ctr">
              <a:buNone/>
              <a:defRPr>
                <a:solidFill>
                  <a:schemeClr val="bg1"/>
                </a:solidFill>
              </a:defRPr>
            </a:lvl1pPr>
            <a:lvl2pPr marL="216000" indent="0">
              <a:buNone/>
              <a:defRPr>
                <a:solidFill>
                  <a:schemeClr val="bg1"/>
                </a:solidFill>
              </a:defRPr>
            </a:lvl2pPr>
            <a:lvl3pPr marL="432000" indent="0">
              <a:buNone/>
              <a:defRPr>
                <a:solidFill>
                  <a:schemeClr val="bg1"/>
                </a:solidFill>
              </a:defRPr>
            </a:lvl3pPr>
            <a:lvl4pPr>
              <a:buNone/>
              <a:defRPr>
                <a:solidFill>
                  <a:schemeClr val="bg1"/>
                </a:solidFill>
              </a:defRPr>
            </a:lvl4pPr>
            <a:lvl5pPr>
              <a:buNone/>
              <a:defRPr>
                <a:solidFill>
                  <a:schemeClr val="bg1"/>
                </a:solidFill>
              </a:defRPr>
            </a:lvl5pPr>
          </a:lstStyle>
          <a:p>
            <a:pPr lvl="0"/>
            <a:r>
              <a:rPr lang="en-US" noProof="0" dirty="0"/>
              <a:t>Click to add text</a:t>
            </a:r>
          </a:p>
        </p:txBody>
      </p:sp>
    </p:spTree>
    <p:extLst>
      <p:ext uri="{BB962C8B-B14F-4D97-AF65-F5344CB8AC3E}">
        <p14:creationId xmlns:p14="http://schemas.microsoft.com/office/powerpoint/2010/main" val="7057722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descr="{&quot;templafy&quot;:{&quot;type&quot;:&quot;text&quot;,&quot;binding&quot;:&quot;{{Translate(\&quot;Clicktoaddtitle\&quot;)}}&quot;}}"/>
          <p:cNvSpPr>
            <a:spLocks noGrp="1"/>
          </p:cNvSpPr>
          <p:nvPr>
            <p:ph type="title" hasCustomPrompt="1"/>
          </p:nvPr>
        </p:nvSpPr>
        <p:spPr/>
        <p:txBody>
          <a:bodyPr/>
          <a:lstStyle>
            <a:lvl1pPr>
              <a:defRPr>
                <a:solidFill>
                  <a:schemeClr val="tx2"/>
                </a:solidFill>
              </a:defRPr>
            </a:lvl1pPr>
          </a:lstStyle>
          <a:p>
            <a:r>
              <a:rPr lang="en-US" dirty="0"/>
              <a:t>Click to add title</a:t>
            </a:r>
          </a:p>
        </p:txBody>
      </p:sp>
      <p:sp>
        <p:nvSpPr>
          <p:cNvPr id="7" name="Footer Placeholder 6">
            <a:extLst>
              <a:ext uri="{FF2B5EF4-FFF2-40B4-BE49-F238E27FC236}">
                <a16:creationId xmlns:a16="http://schemas.microsoft.com/office/drawing/2014/main" id="{79E05B47-2799-4F24-BE0A-4FE972C0E03E}"/>
              </a:ext>
            </a:extLst>
          </p:cNvPr>
          <p:cNvSpPr>
            <a:spLocks noGrp="1"/>
          </p:cNvSpPr>
          <p:nvPr>
            <p:ph type="ftr" sz="quarter" idx="11"/>
          </p:nvPr>
        </p:nvSpPr>
        <p:spPr/>
        <p:txBody>
          <a:bodyPr/>
          <a:lstStyle/>
          <a:p>
            <a:r>
              <a:rPr lang="en-US" dirty="0"/>
              <a:t>Colliers</a:t>
            </a:r>
          </a:p>
        </p:txBody>
      </p:sp>
      <p:sp>
        <p:nvSpPr>
          <p:cNvPr id="8" name="Slide Number Placeholder 7">
            <a:extLst>
              <a:ext uri="{FF2B5EF4-FFF2-40B4-BE49-F238E27FC236}">
                <a16:creationId xmlns:a16="http://schemas.microsoft.com/office/drawing/2014/main" id="{41F7DC19-0DD8-4930-A227-ED70FE4E49D3}"/>
              </a:ext>
            </a:extLst>
          </p:cNvPr>
          <p:cNvSpPr>
            <a:spLocks noGrp="1"/>
          </p:cNvSpPr>
          <p:nvPr>
            <p:ph type="sldNum" sz="quarter" idx="12"/>
          </p:nvPr>
        </p:nvSpPr>
        <p:spPr/>
        <p:txBody>
          <a:bodyPr/>
          <a:lstStyle/>
          <a:p>
            <a:fld id="{23AA811B-2EBD-4900-905E-5BE206449611}" type="slidenum">
              <a:rPr lang="en-US" smtClean="0"/>
              <a:pPr/>
              <a:t>‹#›</a:t>
            </a:fld>
            <a:endParaRPr lang="en-US" dirty="0"/>
          </a:p>
        </p:txBody>
      </p:sp>
    </p:spTree>
    <p:extLst>
      <p:ext uri="{BB962C8B-B14F-4D97-AF65-F5344CB8AC3E}">
        <p14:creationId xmlns:p14="http://schemas.microsoft.com/office/powerpoint/2010/main" val="345088864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0BD0A6F2-33B9-468B-8C33-5C911B4BB8BE}"/>
              </a:ext>
            </a:extLst>
          </p:cNvPr>
          <p:cNvSpPr>
            <a:spLocks noGrp="1"/>
          </p:cNvSpPr>
          <p:nvPr>
            <p:ph type="ftr" sz="quarter" idx="11"/>
          </p:nvPr>
        </p:nvSpPr>
        <p:spPr/>
        <p:txBody>
          <a:bodyPr/>
          <a:lstStyle/>
          <a:p>
            <a:r>
              <a:rPr lang="en-US" dirty="0"/>
              <a:t>Colliers</a:t>
            </a:r>
          </a:p>
        </p:txBody>
      </p:sp>
      <p:sp>
        <p:nvSpPr>
          <p:cNvPr id="7" name="Slide Number Placeholder 6">
            <a:extLst>
              <a:ext uri="{FF2B5EF4-FFF2-40B4-BE49-F238E27FC236}">
                <a16:creationId xmlns:a16="http://schemas.microsoft.com/office/drawing/2014/main" id="{6B2FDCF0-F248-4239-8E0C-3CE19B47CBD3}"/>
              </a:ext>
            </a:extLst>
          </p:cNvPr>
          <p:cNvSpPr>
            <a:spLocks noGrp="1"/>
          </p:cNvSpPr>
          <p:nvPr>
            <p:ph type="sldNum" sz="quarter" idx="12"/>
          </p:nvPr>
        </p:nvSpPr>
        <p:spPr/>
        <p:txBody>
          <a:bodyPr/>
          <a:lstStyle/>
          <a:p>
            <a:fld id="{23AA811B-2EBD-4900-905E-5BE206449611}" type="slidenum">
              <a:rPr lang="en-US" smtClean="0"/>
              <a:pPr/>
              <a:t>‹#›</a:t>
            </a:fld>
            <a:endParaRPr lang="en-US" dirty="0"/>
          </a:p>
        </p:txBody>
      </p:sp>
    </p:spTree>
    <p:extLst>
      <p:ext uri="{BB962C8B-B14F-4D97-AF65-F5344CB8AC3E}">
        <p14:creationId xmlns:p14="http://schemas.microsoft.com/office/powerpoint/2010/main" val="28439488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User guide ">
    <p:spTree>
      <p:nvGrpSpPr>
        <p:cNvPr id="1" name=""/>
        <p:cNvGrpSpPr/>
        <p:nvPr/>
      </p:nvGrpSpPr>
      <p:grpSpPr>
        <a:xfrm>
          <a:off x="0" y="0"/>
          <a:ext cx="0" cy="0"/>
          <a:chOff x="0" y="0"/>
          <a:chExt cx="0" cy="0"/>
        </a:xfrm>
      </p:grpSpPr>
      <p:sp>
        <p:nvSpPr>
          <p:cNvPr id="23" name="Text Box 3">
            <a:extLst>
              <a:ext uri="{FF2B5EF4-FFF2-40B4-BE49-F238E27FC236}">
                <a16:creationId xmlns:a16="http://schemas.microsoft.com/office/drawing/2014/main" id="{19798472-DC87-414E-BC4E-CFAF99EF0ED7}"/>
              </a:ext>
            </a:extLst>
          </p:cNvPr>
          <p:cNvSpPr txBox="1">
            <a:spLocks noChangeArrowheads="1"/>
          </p:cNvSpPr>
          <p:nvPr userDrawn="1"/>
        </p:nvSpPr>
        <p:spPr bwMode="auto">
          <a:xfrm>
            <a:off x="4467579" y="1608016"/>
            <a:ext cx="2786833" cy="4001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1200"/>
              </a:spcBef>
              <a:spcAft>
                <a:spcPts val="600"/>
              </a:spcAft>
              <a:buClrTx/>
              <a:buSzTx/>
              <a:buFontTx/>
              <a:buNone/>
              <a:tabLst/>
              <a:defRPr/>
            </a:pPr>
            <a:r>
              <a:rPr lang="en-US" sz="1600" dirty="0">
                <a:latin typeface="Arial" panose="020B0604020202020204" pitchFamily="34" charset="0"/>
                <a:cs typeface="Arial" panose="020B0604020202020204" pitchFamily="34" charset="0"/>
              </a:rPr>
              <a:t>PICTURES</a:t>
            </a:r>
            <a:br>
              <a:rPr lang="en-US" sz="900" dirty="0">
                <a:latin typeface="Arial" panose="020B0604020202020204" pitchFamily="34" charset="0"/>
                <a:cs typeface="Arial" panose="020B0604020202020204" pitchFamily="34" charset="0"/>
              </a:rPr>
            </a:br>
            <a:r>
              <a:rPr lang="en-US" sz="900" b="1" noProof="1">
                <a:solidFill>
                  <a:schemeClr val="tx1"/>
                </a:solidFill>
                <a:latin typeface="Arial" panose="020B0604020202020204" pitchFamily="34" charset="0"/>
                <a:cs typeface="Arial" panose="020B0604020202020204" pitchFamily="34" charset="0"/>
              </a:rPr>
              <a:t>Insert corporate picture from Templafy</a:t>
            </a:r>
            <a:endParaRPr lang="en-US" altLang="da-DK" sz="900" b="0" noProof="1">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en-US" altLang="da-DK" sz="900" b="1" noProof="1">
                <a:solidFill>
                  <a:schemeClr val="tx1"/>
                </a:solidFill>
                <a:latin typeface="Arial" panose="020B0604020202020204" pitchFamily="34" charset="0"/>
                <a:cs typeface="Arial" panose="020B0604020202020204" pitchFamily="34" charset="0"/>
              </a:rPr>
              <a:t>1.</a:t>
            </a:r>
            <a:r>
              <a:rPr lang="en-US" altLang="da-DK" sz="900" b="0" noProof="1">
                <a:solidFill>
                  <a:schemeClr val="tx1"/>
                </a:solidFill>
                <a:latin typeface="Arial" panose="020B0604020202020204" pitchFamily="34" charset="0"/>
                <a:cs typeface="Arial" panose="020B0604020202020204" pitchFamily="34" charset="0"/>
              </a:rPr>
              <a:t> Click the blue </a:t>
            </a:r>
            <a:r>
              <a:rPr lang="en-US" altLang="da-DK" sz="900" b="1" baseline="0" noProof="1">
                <a:solidFill>
                  <a:schemeClr val="tx1"/>
                </a:solidFill>
                <a:latin typeface="Arial" panose="020B0604020202020204" pitchFamily="34" charset="0"/>
                <a:cs typeface="Arial" panose="020B0604020202020204" pitchFamily="34" charset="0"/>
              </a:rPr>
              <a:t>Templafy </a:t>
            </a:r>
            <a:r>
              <a:rPr lang="en-US" altLang="da-DK" sz="900" b="0" baseline="0" noProof="1">
                <a:solidFill>
                  <a:schemeClr val="tx1"/>
                </a:solidFill>
                <a:latin typeface="Arial" panose="020B0604020202020204" pitchFamily="34" charset="0"/>
                <a:cs typeface="Arial" panose="020B0604020202020204" pitchFamily="34" charset="0"/>
              </a:rPr>
              <a:t>button</a:t>
            </a:r>
          </a:p>
          <a:p>
            <a:pPr marL="0" marR="0" lvl="0" indent="0" algn="l" defTabSz="914400" rtl="0" eaLnBrk="1" fontAlgn="auto" latinLnBrk="0" hangingPunct="1">
              <a:lnSpc>
                <a:spcPct val="100000"/>
              </a:lnSpc>
              <a:spcBef>
                <a:spcPts val="0"/>
              </a:spcBef>
              <a:spcAft>
                <a:spcPts val="600"/>
              </a:spcAft>
              <a:buClrTx/>
              <a:buSzTx/>
              <a:buFontTx/>
              <a:buNone/>
              <a:tabLst/>
              <a:defRPr/>
            </a:pPr>
            <a:r>
              <a:rPr lang="en-US" altLang="da-DK" sz="900" b="1" baseline="0" noProof="1">
                <a:solidFill>
                  <a:schemeClr val="tx1"/>
                </a:solidFill>
                <a:latin typeface="Arial" panose="020B0604020202020204" pitchFamily="34" charset="0"/>
                <a:cs typeface="Arial" panose="020B0604020202020204" pitchFamily="34" charset="0"/>
              </a:rPr>
              <a:t>2. </a:t>
            </a:r>
            <a:r>
              <a:rPr lang="en-US" altLang="da-DK" sz="900" b="0" baseline="0" noProof="1">
                <a:solidFill>
                  <a:schemeClr val="tx1"/>
                </a:solidFill>
                <a:latin typeface="Arial" panose="020B0604020202020204" pitchFamily="34" charset="0"/>
                <a:cs typeface="Arial" panose="020B0604020202020204" pitchFamily="34" charset="0"/>
              </a:rPr>
              <a:t>In the dropdown, click </a:t>
            </a:r>
            <a:r>
              <a:rPr lang="en-US" altLang="da-DK" sz="900" b="1" baseline="0" noProof="1">
                <a:solidFill>
                  <a:schemeClr val="tx1"/>
                </a:solidFill>
                <a:latin typeface="Arial" panose="020B0604020202020204" pitchFamily="34" charset="0"/>
                <a:cs typeface="Arial" panose="020B0604020202020204" pitchFamily="34" charset="0"/>
              </a:rPr>
              <a:t>Images</a:t>
            </a:r>
            <a:r>
              <a:rPr lang="en-US" altLang="da-DK" sz="900" b="0" baseline="0" noProof="1">
                <a:solidFill>
                  <a:schemeClr val="tx1"/>
                </a:solidFill>
                <a:latin typeface="Arial" panose="020B0604020202020204" pitchFamily="34" charset="0"/>
                <a:cs typeface="Arial" panose="020B0604020202020204" pitchFamily="34" charset="0"/>
              </a:rPr>
              <a:t>, </a:t>
            </a:r>
            <a:br>
              <a:rPr lang="en-US" altLang="da-DK" sz="900" b="0" baseline="0" noProof="1">
                <a:solidFill>
                  <a:schemeClr val="tx1"/>
                </a:solidFill>
                <a:latin typeface="Arial" panose="020B0604020202020204" pitchFamily="34" charset="0"/>
                <a:cs typeface="Arial" panose="020B0604020202020204" pitchFamily="34" charset="0"/>
              </a:rPr>
            </a:br>
            <a:r>
              <a:rPr lang="en-US" altLang="da-DK" sz="900" b="0" baseline="0" noProof="1">
                <a:solidFill>
                  <a:schemeClr val="tx1"/>
                </a:solidFill>
                <a:latin typeface="Arial" panose="020B0604020202020204" pitchFamily="34" charset="0"/>
                <a:cs typeface="Arial" panose="020B0604020202020204" pitchFamily="34" charset="0"/>
              </a:rPr>
              <a:t>or click the </a:t>
            </a:r>
            <a:r>
              <a:rPr lang="en-US" altLang="da-DK" sz="900" b="1" baseline="0" noProof="1">
                <a:solidFill>
                  <a:schemeClr val="tx1"/>
                </a:solidFill>
                <a:latin typeface="Arial" panose="020B0604020202020204" pitchFamily="34" charset="0"/>
                <a:cs typeface="Arial" panose="020B0604020202020204" pitchFamily="34" charset="0"/>
              </a:rPr>
              <a:t>Images </a:t>
            </a:r>
            <a:r>
              <a:rPr lang="en-US" altLang="da-DK" sz="900" b="0" i="0" baseline="0" noProof="1">
                <a:solidFill>
                  <a:schemeClr val="tx1"/>
                </a:solidFill>
                <a:latin typeface="Arial" panose="020B0604020202020204" pitchFamily="34" charset="0"/>
                <a:cs typeface="Arial" panose="020B0604020202020204" pitchFamily="34" charset="0"/>
              </a:rPr>
              <a:t>button</a:t>
            </a:r>
            <a:r>
              <a:rPr lang="en-US" altLang="da-DK" sz="900" b="0" baseline="0" noProof="1">
                <a:solidFill>
                  <a:schemeClr val="tx1"/>
                </a:solidFill>
                <a:latin typeface="Arial" panose="020B0604020202020204" pitchFamily="34" charset="0"/>
                <a:cs typeface="Arial" panose="020B0604020202020204" pitchFamily="34" charset="0"/>
              </a:rPr>
              <a:t> in the Templafy pane on the right side of the screen</a:t>
            </a:r>
            <a:endParaRPr lang="en-US" altLang="da-DK" sz="900" noProof="1">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endParaRPr lang="en-US" altLang="da-DK" sz="900" b="0" baseline="0" noProof="1">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en-US" altLang="da-DK" sz="900" b="1" baseline="0" noProof="1">
                <a:solidFill>
                  <a:schemeClr val="tx1"/>
                </a:solidFill>
                <a:latin typeface="Arial" panose="020B0604020202020204" pitchFamily="34" charset="0"/>
                <a:cs typeface="Arial" panose="020B0604020202020204" pitchFamily="34" charset="0"/>
              </a:rPr>
              <a:t>Insert picture</a:t>
            </a:r>
          </a:p>
          <a:p>
            <a:pPr eaLnBrk="1" hangingPunct="1">
              <a:spcAft>
                <a:spcPts val="600"/>
              </a:spcAft>
              <a:defRPr/>
            </a:pPr>
            <a:r>
              <a:rPr lang="en-US" altLang="da-DK" sz="900" b="0" noProof="1">
                <a:solidFill>
                  <a:schemeClr val="tx1"/>
                </a:solidFill>
                <a:latin typeface="Arial" panose="020B0604020202020204" pitchFamily="34" charset="0"/>
                <a:cs typeface="Arial" panose="020B0604020202020204" pitchFamily="34" charset="0"/>
              </a:rPr>
              <a:t>On slides with pictureplaceholder, click on the icon and choose </a:t>
            </a:r>
            <a:r>
              <a:rPr lang="en-US" altLang="da-DK" sz="900" b="1" noProof="1">
                <a:solidFill>
                  <a:schemeClr val="tx1"/>
                </a:solidFill>
                <a:latin typeface="Arial" panose="020B0604020202020204" pitchFamily="34" charset="0"/>
                <a:cs typeface="Arial" panose="020B0604020202020204" pitchFamily="34" charset="0"/>
              </a:rPr>
              <a:t>Insert</a:t>
            </a:r>
          </a:p>
          <a:p>
            <a:pPr eaLnBrk="1" hangingPunct="1">
              <a:spcBef>
                <a:spcPts val="1200"/>
              </a:spcBef>
              <a:spcAft>
                <a:spcPts val="600"/>
              </a:spcAft>
              <a:defRPr/>
            </a:pPr>
            <a:r>
              <a:rPr lang="en-US" sz="900" b="1" noProof="1">
                <a:solidFill>
                  <a:schemeClr val="tx1"/>
                </a:solidFill>
                <a:latin typeface="Arial" panose="020B0604020202020204" pitchFamily="34" charset="0"/>
                <a:cs typeface="Arial" panose="020B0604020202020204" pitchFamily="34" charset="0"/>
              </a:rPr>
              <a:t>Crop picture</a:t>
            </a:r>
          </a:p>
          <a:p>
            <a:pPr eaLnBrk="1" hangingPunct="1">
              <a:spcAft>
                <a:spcPts val="600"/>
              </a:spcAft>
              <a:defRPr/>
            </a:pPr>
            <a:r>
              <a:rPr lang="en-US" altLang="da-DK" sz="900" b="1" noProof="1">
                <a:solidFill>
                  <a:schemeClr val="tx1"/>
                </a:solidFill>
                <a:latin typeface="Arial" panose="020B0604020202020204" pitchFamily="34" charset="0"/>
                <a:cs typeface="Arial" panose="020B0604020202020204" pitchFamily="34" charset="0"/>
              </a:rPr>
              <a:t>1. </a:t>
            </a:r>
            <a:r>
              <a:rPr lang="en-US" altLang="da-DK" sz="900" b="0" noProof="1">
                <a:solidFill>
                  <a:schemeClr val="tx1"/>
                </a:solidFill>
                <a:latin typeface="Arial" panose="020B0604020202020204" pitchFamily="34" charset="0"/>
                <a:cs typeface="Arial" panose="020B0604020202020204" pitchFamily="34" charset="0"/>
              </a:rPr>
              <a:t>Click </a:t>
            </a:r>
            <a:r>
              <a:rPr lang="en-US" altLang="da-DK" sz="900" b="1" noProof="1">
                <a:solidFill>
                  <a:schemeClr val="tx1"/>
                </a:solidFill>
                <a:latin typeface="Arial" panose="020B0604020202020204" pitchFamily="34" charset="0"/>
                <a:cs typeface="Arial" panose="020B0604020202020204" pitchFamily="34" charset="0"/>
              </a:rPr>
              <a:t>Crop</a:t>
            </a:r>
            <a:r>
              <a:rPr lang="en-US" altLang="da-DK" sz="900" b="0" noProof="1">
                <a:solidFill>
                  <a:schemeClr val="tx1"/>
                </a:solidFill>
                <a:latin typeface="Arial" panose="020B0604020202020204" pitchFamily="34" charset="0"/>
                <a:cs typeface="Arial" panose="020B0604020202020204" pitchFamily="34" charset="0"/>
              </a:rPr>
              <a:t> to change size or </a:t>
            </a:r>
            <a:br>
              <a:rPr lang="en-US" altLang="da-DK" sz="900" b="0" noProof="1">
                <a:solidFill>
                  <a:schemeClr val="tx1"/>
                </a:solidFill>
                <a:latin typeface="Arial" panose="020B0604020202020204" pitchFamily="34" charset="0"/>
                <a:cs typeface="Arial" panose="020B0604020202020204" pitchFamily="34" charset="0"/>
              </a:rPr>
            </a:br>
            <a:r>
              <a:rPr lang="en-US" altLang="da-DK" sz="900" b="0" noProof="1">
                <a:solidFill>
                  <a:schemeClr val="tx1"/>
                </a:solidFill>
                <a:latin typeface="Arial" panose="020B0604020202020204" pitchFamily="34" charset="0"/>
                <a:cs typeface="Arial" panose="020B0604020202020204" pitchFamily="34" charset="0"/>
              </a:rPr>
              <a:t>focus of the picture</a:t>
            </a:r>
          </a:p>
          <a:p>
            <a:pPr eaLnBrk="1" hangingPunct="1">
              <a:spcAft>
                <a:spcPts val="600"/>
              </a:spcAft>
              <a:defRPr/>
            </a:pPr>
            <a:r>
              <a:rPr lang="en-US" altLang="da-DK" sz="900" b="1" noProof="1">
                <a:solidFill>
                  <a:schemeClr val="tx1"/>
                </a:solidFill>
                <a:latin typeface="Arial" panose="020B0604020202020204" pitchFamily="34" charset="0"/>
                <a:cs typeface="Arial" panose="020B0604020202020204" pitchFamily="34" charset="0"/>
              </a:rPr>
              <a:t>2. </a:t>
            </a:r>
            <a:r>
              <a:rPr lang="en-US" altLang="da-DK" sz="900" b="0" noProof="1">
                <a:solidFill>
                  <a:schemeClr val="tx1"/>
                </a:solidFill>
                <a:latin typeface="Arial" panose="020B0604020202020204" pitchFamily="34" charset="0"/>
                <a:cs typeface="Arial" panose="020B0604020202020204" pitchFamily="34" charset="0"/>
              </a:rPr>
              <a:t>If you want to scale the picture, </a:t>
            </a:r>
            <a:br>
              <a:rPr lang="en-US" altLang="da-DK" sz="900" b="0" noProof="1">
                <a:solidFill>
                  <a:schemeClr val="tx1"/>
                </a:solidFill>
                <a:latin typeface="Arial" panose="020B0604020202020204" pitchFamily="34" charset="0"/>
                <a:cs typeface="Arial" panose="020B0604020202020204" pitchFamily="34" charset="0"/>
              </a:rPr>
            </a:br>
            <a:r>
              <a:rPr lang="en-US" altLang="da-DK" sz="900" b="0" noProof="1">
                <a:solidFill>
                  <a:schemeClr val="tx1"/>
                </a:solidFill>
                <a:latin typeface="Arial" panose="020B0604020202020204" pitchFamily="34" charset="0"/>
                <a:cs typeface="Arial" panose="020B0604020202020204" pitchFamily="34" charset="0"/>
              </a:rPr>
              <a:t>hold </a:t>
            </a:r>
            <a:r>
              <a:rPr lang="en-US" altLang="da-DK" sz="900" b="1" noProof="1">
                <a:solidFill>
                  <a:schemeClr val="tx1"/>
                </a:solidFill>
                <a:latin typeface="Arial" panose="020B0604020202020204" pitchFamily="34" charset="0"/>
                <a:cs typeface="Arial" panose="020B0604020202020204" pitchFamily="34" charset="0"/>
              </a:rPr>
              <a:t>SHIFT</a:t>
            </a:r>
            <a:r>
              <a:rPr lang="en-US" altLang="da-DK" sz="900" b="0" noProof="1">
                <a:solidFill>
                  <a:schemeClr val="tx1"/>
                </a:solidFill>
                <a:latin typeface="Arial" panose="020B0604020202020204" pitchFamily="34" charset="0"/>
                <a:cs typeface="Arial" panose="020B0604020202020204" pitchFamily="34" charset="0"/>
              </a:rPr>
              <a:t>-key down while </a:t>
            </a:r>
            <a:br>
              <a:rPr lang="en-US" altLang="da-DK" sz="900" b="0" noProof="1">
                <a:solidFill>
                  <a:schemeClr val="tx1"/>
                </a:solidFill>
                <a:latin typeface="Arial" panose="020B0604020202020204" pitchFamily="34" charset="0"/>
                <a:cs typeface="Arial" panose="020B0604020202020204" pitchFamily="34" charset="0"/>
              </a:rPr>
            </a:br>
            <a:r>
              <a:rPr lang="en-US" altLang="da-DK" sz="900" b="0" noProof="1">
                <a:solidFill>
                  <a:schemeClr val="tx1"/>
                </a:solidFill>
                <a:latin typeface="Arial" panose="020B0604020202020204" pitchFamily="34" charset="0"/>
                <a:cs typeface="Arial" panose="020B0604020202020204" pitchFamily="34" charset="0"/>
              </a:rPr>
              <a:t>dragging the corners of the picture</a:t>
            </a:r>
            <a:br>
              <a:rPr lang="en-US" altLang="da-DK" sz="900" b="0" noProof="1">
                <a:solidFill>
                  <a:schemeClr val="tx1"/>
                </a:solidFill>
                <a:latin typeface="Arial" panose="020B0604020202020204" pitchFamily="34" charset="0"/>
                <a:cs typeface="Arial" panose="020B0604020202020204" pitchFamily="34" charset="0"/>
              </a:rPr>
            </a:br>
            <a:endParaRPr lang="en-US" altLang="da-DK" sz="900" b="0"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en-US" altLang="da-DK" sz="900" b="1" noProof="1">
                <a:solidFill>
                  <a:schemeClr val="tx1"/>
                </a:solidFill>
                <a:latin typeface="Arial" panose="020B0604020202020204" pitchFamily="34" charset="0"/>
                <a:cs typeface="Arial" panose="020B0604020202020204" pitchFamily="34" charset="0"/>
              </a:rPr>
              <a:t>HINT: </a:t>
            </a:r>
            <a:r>
              <a:rPr lang="en-US" altLang="da-DK" sz="900" b="0" noProof="1">
                <a:solidFill>
                  <a:schemeClr val="tx1"/>
                </a:solidFill>
                <a:latin typeface="Arial" panose="020B0604020202020204" pitchFamily="34" charset="0"/>
                <a:cs typeface="Arial" panose="020B0604020202020204" pitchFamily="34" charset="0"/>
              </a:rPr>
              <a:t>If you delete the picture and </a:t>
            </a:r>
            <a:br>
              <a:rPr lang="en-US" altLang="da-DK" sz="900" b="0" noProof="1">
                <a:solidFill>
                  <a:schemeClr val="tx1"/>
                </a:solidFill>
                <a:latin typeface="Arial" panose="020B0604020202020204" pitchFamily="34" charset="0"/>
                <a:cs typeface="Arial" panose="020B0604020202020204" pitchFamily="34" charset="0"/>
              </a:rPr>
            </a:br>
            <a:r>
              <a:rPr lang="en-US" altLang="da-DK" sz="900" b="0" noProof="1">
                <a:solidFill>
                  <a:schemeClr val="tx1"/>
                </a:solidFill>
                <a:latin typeface="Arial" panose="020B0604020202020204" pitchFamily="34" charset="0"/>
                <a:cs typeface="Arial" panose="020B0604020202020204" pitchFamily="34" charset="0"/>
              </a:rPr>
              <a:t>insert a new one, the picture may </a:t>
            </a:r>
            <a:br>
              <a:rPr lang="en-US" altLang="da-DK" sz="900" b="0" noProof="1">
                <a:solidFill>
                  <a:schemeClr val="tx1"/>
                </a:solidFill>
                <a:latin typeface="Arial" panose="020B0604020202020204" pitchFamily="34" charset="0"/>
                <a:cs typeface="Arial" panose="020B0604020202020204" pitchFamily="34" charset="0"/>
              </a:rPr>
            </a:br>
            <a:r>
              <a:rPr lang="en-US" altLang="da-DK" sz="900" b="0" noProof="1">
                <a:solidFill>
                  <a:schemeClr val="tx1"/>
                </a:solidFill>
                <a:latin typeface="Arial" panose="020B0604020202020204" pitchFamily="34" charset="0"/>
                <a:cs typeface="Arial" panose="020B0604020202020204" pitchFamily="34" charset="0"/>
              </a:rPr>
              <a:t>lie in front of the text or graphic.</a:t>
            </a:r>
            <a:br>
              <a:rPr lang="en-US" altLang="da-DK" sz="900" b="0" noProof="1">
                <a:solidFill>
                  <a:schemeClr val="tx1"/>
                </a:solidFill>
                <a:latin typeface="Arial" panose="020B0604020202020204" pitchFamily="34" charset="0"/>
                <a:cs typeface="Arial" panose="020B0604020202020204" pitchFamily="34" charset="0"/>
              </a:rPr>
            </a:br>
            <a:r>
              <a:rPr lang="en-US" altLang="da-DK" sz="900" b="0" noProof="1">
                <a:solidFill>
                  <a:schemeClr val="tx1"/>
                </a:solidFill>
                <a:latin typeface="Arial" panose="020B0604020202020204" pitchFamily="34" charset="0"/>
                <a:cs typeface="Arial" panose="020B0604020202020204" pitchFamily="34" charset="0"/>
              </a:rPr>
              <a:t>If this happens, select the picture, </a:t>
            </a:r>
            <a:br>
              <a:rPr lang="en-US" altLang="da-DK" sz="900" b="0" noProof="1">
                <a:solidFill>
                  <a:schemeClr val="tx1"/>
                </a:solidFill>
                <a:latin typeface="Arial" panose="020B0604020202020204" pitchFamily="34" charset="0"/>
                <a:cs typeface="Arial" panose="020B0604020202020204" pitchFamily="34" charset="0"/>
              </a:rPr>
            </a:br>
            <a:r>
              <a:rPr lang="en-US" altLang="da-DK" sz="900" b="0" noProof="1">
                <a:solidFill>
                  <a:schemeClr val="tx1"/>
                </a:solidFill>
                <a:latin typeface="Arial" panose="020B0604020202020204" pitchFamily="34" charset="0"/>
                <a:cs typeface="Arial" panose="020B0604020202020204" pitchFamily="34" charset="0"/>
              </a:rPr>
              <a:t>right-click and choose </a:t>
            </a:r>
            <a:r>
              <a:rPr lang="en-US" altLang="da-DK" sz="900" b="1" noProof="1">
                <a:solidFill>
                  <a:schemeClr val="tx1"/>
                </a:solidFill>
                <a:latin typeface="Arial" panose="020B0604020202020204" pitchFamily="34" charset="0"/>
                <a:cs typeface="Arial" panose="020B0604020202020204" pitchFamily="34" charset="0"/>
              </a:rPr>
              <a:t>Send to Back</a:t>
            </a:r>
          </a:p>
        </p:txBody>
      </p:sp>
      <p:grpSp>
        <p:nvGrpSpPr>
          <p:cNvPr id="26" name="Gruppe 25">
            <a:extLst>
              <a:ext uri="{FF2B5EF4-FFF2-40B4-BE49-F238E27FC236}">
                <a16:creationId xmlns:a16="http://schemas.microsoft.com/office/drawing/2014/main" id="{1E29220A-15A7-4D74-97D3-C35C0B6650BA}"/>
              </a:ext>
            </a:extLst>
          </p:cNvPr>
          <p:cNvGrpSpPr/>
          <p:nvPr userDrawn="1"/>
        </p:nvGrpSpPr>
        <p:grpSpPr>
          <a:xfrm>
            <a:off x="7254412" y="1876097"/>
            <a:ext cx="676669" cy="997704"/>
            <a:chOff x="6442771" y="2574072"/>
            <a:chExt cx="676669" cy="997704"/>
          </a:xfrm>
        </p:grpSpPr>
        <p:pic>
          <p:nvPicPr>
            <p:cNvPr id="27" name="Billede 26">
              <a:extLst>
                <a:ext uri="{FF2B5EF4-FFF2-40B4-BE49-F238E27FC236}">
                  <a16:creationId xmlns:a16="http://schemas.microsoft.com/office/drawing/2014/main" id="{3A5D5234-21E3-4579-AE5E-A650C0CF9F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442771" y="2574072"/>
              <a:ext cx="305786" cy="365851"/>
            </a:xfrm>
            <a:prstGeom prst="rect">
              <a:avLst/>
            </a:prstGeom>
          </p:spPr>
        </p:pic>
        <p:pic>
          <p:nvPicPr>
            <p:cNvPr id="38" name="Billede 37">
              <a:extLst>
                <a:ext uri="{FF2B5EF4-FFF2-40B4-BE49-F238E27FC236}">
                  <a16:creationId xmlns:a16="http://schemas.microsoft.com/office/drawing/2014/main" id="{C18E748C-FC83-400F-9C35-D988C1228010}"/>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6444587" y="2943287"/>
              <a:ext cx="674853" cy="628489"/>
            </a:xfrm>
            <a:prstGeom prst="rect">
              <a:avLst/>
            </a:prstGeom>
            <a:ln w="3175">
              <a:solidFill>
                <a:schemeClr val="bg1">
                  <a:lumMod val="95000"/>
                </a:schemeClr>
              </a:solidFill>
            </a:ln>
          </p:spPr>
        </p:pic>
      </p:grpSp>
      <p:sp>
        <p:nvSpPr>
          <p:cNvPr id="42" name="Text Box 2">
            <a:extLst>
              <a:ext uri="{FF2B5EF4-FFF2-40B4-BE49-F238E27FC236}">
                <a16:creationId xmlns:a16="http://schemas.microsoft.com/office/drawing/2014/main" id="{00AD0EBC-0A41-4B26-9D79-79E0C00BBA85}"/>
              </a:ext>
            </a:extLst>
          </p:cNvPr>
          <p:cNvSpPr txBox="1">
            <a:spLocks noChangeArrowheads="1"/>
          </p:cNvSpPr>
          <p:nvPr userDrawn="1"/>
        </p:nvSpPr>
        <p:spPr bwMode="auto">
          <a:xfrm>
            <a:off x="539752" y="1613646"/>
            <a:ext cx="2280360"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1600" dirty="0">
                <a:latin typeface="Arial" panose="020B0604020202020204" pitchFamily="34" charset="0"/>
                <a:cs typeface="Arial" panose="020B0604020202020204" pitchFamily="34" charset="0"/>
              </a:rPr>
              <a:t>TEXT STYLES</a:t>
            </a:r>
            <a:endParaRPr lang="en-US" altLang="da-DK" sz="1600" b="0"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en-US" altLang="da-DK" sz="900" b="0" noProof="1">
                <a:solidFill>
                  <a:schemeClr val="tx1"/>
                </a:solidFill>
                <a:latin typeface="Arial" panose="020B0604020202020204" pitchFamily="34" charset="0"/>
                <a:cs typeface="Arial" panose="020B0604020202020204" pitchFamily="34" charset="0"/>
              </a:rPr>
              <a:t>Use the </a:t>
            </a:r>
            <a:r>
              <a:rPr lang="en-US" altLang="da-DK" sz="900" b="1" noProof="1">
                <a:solidFill>
                  <a:schemeClr val="tx1"/>
                </a:solidFill>
                <a:latin typeface="Arial" panose="020B0604020202020204" pitchFamily="34" charset="0"/>
                <a:cs typeface="Arial" panose="020B0604020202020204" pitchFamily="34" charset="0"/>
              </a:rPr>
              <a:t>TAB</a:t>
            </a:r>
            <a:r>
              <a:rPr lang="en-US" altLang="da-DK" sz="900" b="0" noProof="1">
                <a:solidFill>
                  <a:schemeClr val="tx1"/>
                </a:solidFill>
                <a:latin typeface="Arial" panose="020B0604020202020204" pitchFamily="34" charset="0"/>
                <a:cs typeface="Arial" panose="020B0604020202020204" pitchFamily="34" charset="0"/>
              </a:rPr>
              <a:t>-key</a:t>
            </a:r>
            <a:r>
              <a:rPr lang="en-US" altLang="da-DK" sz="900" b="0" baseline="0" noProof="1">
                <a:solidFill>
                  <a:schemeClr val="tx1"/>
                </a:solidFill>
                <a:latin typeface="Arial" panose="020B0604020202020204" pitchFamily="34" charset="0"/>
                <a:cs typeface="Arial" panose="020B0604020202020204" pitchFamily="34" charset="0"/>
              </a:rPr>
              <a:t> to jump through levels. Click </a:t>
            </a:r>
            <a:r>
              <a:rPr lang="en-US" altLang="da-DK" sz="900" b="1" baseline="0" noProof="1">
                <a:solidFill>
                  <a:schemeClr val="tx1"/>
                </a:solidFill>
                <a:latin typeface="Arial" panose="020B0604020202020204" pitchFamily="34" charset="0"/>
                <a:cs typeface="Arial" panose="020B0604020202020204" pitchFamily="34" charset="0"/>
              </a:rPr>
              <a:t>ENTER</a:t>
            </a:r>
            <a:r>
              <a:rPr lang="en-US" altLang="da-DK" sz="900" b="0" baseline="0" noProof="1">
                <a:solidFill>
                  <a:schemeClr val="tx1"/>
                </a:solidFill>
                <a:latin typeface="Arial" panose="020B0604020202020204" pitchFamily="34" charset="0"/>
                <a:cs typeface="Arial" panose="020B0604020202020204" pitchFamily="34" charset="0"/>
              </a:rPr>
              <a:t>, then </a:t>
            </a:r>
            <a:r>
              <a:rPr lang="en-US" altLang="da-DK" sz="900" b="1" baseline="0" noProof="1">
                <a:solidFill>
                  <a:schemeClr val="tx1"/>
                </a:solidFill>
                <a:latin typeface="Arial" panose="020B0604020202020204" pitchFamily="34" charset="0"/>
                <a:cs typeface="Arial" panose="020B0604020202020204" pitchFamily="34" charset="0"/>
              </a:rPr>
              <a:t>TAB</a:t>
            </a:r>
            <a:r>
              <a:rPr lang="en-US" altLang="da-DK" sz="900" b="0" baseline="0" noProof="1">
                <a:solidFill>
                  <a:schemeClr val="tx1"/>
                </a:solidFill>
                <a:latin typeface="Arial" panose="020B0604020202020204" pitchFamily="34" charset="0"/>
                <a:cs typeface="Arial" panose="020B0604020202020204" pitchFamily="34" charset="0"/>
              </a:rPr>
              <a:t> to switch from one level to the next level</a:t>
            </a:r>
          </a:p>
          <a:p>
            <a:pPr eaLnBrk="1" hangingPunct="1">
              <a:spcAft>
                <a:spcPts val="600"/>
              </a:spcAft>
              <a:defRPr/>
            </a:pPr>
            <a:r>
              <a:rPr lang="en-US" altLang="da-DK" sz="900" b="0" baseline="0" noProof="1">
                <a:solidFill>
                  <a:schemeClr val="tx1"/>
                </a:solidFill>
                <a:latin typeface="Arial" panose="020B0604020202020204" pitchFamily="34" charset="0"/>
                <a:cs typeface="Arial" panose="020B0604020202020204" pitchFamily="34" charset="0"/>
              </a:rPr>
              <a:t>To go back in levels use </a:t>
            </a:r>
            <a:r>
              <a:rPr lang="en-US" altLang="da-DK" sz="900" b="1" baseline="0" noProof="1">
                <a:solidFill>
                  <a:schemeClr val="tx1"/>
                </a:solidFill>
                <a:latin typeface="Arial" panose="020B0604020202020204" pitchFamily="34" charset="0"/>
                <a:cs typeface="Arial" panose="020B0604020202020204" pitchFamily="34" charset="0"/>
              </a:rPr>
              <a:t>SHIFT-TAB</a:t>
            </a:r>
            <a:endParaRPr lang="en-US" sz="900" b="1"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en-US" sz="900" noProof="1">
                <a:solidFill>
                  <a:schemeClr val="tx1"/>
                </a:solidFill>
                <a:latin typeface="Arial" panose="020B0604020202020204" pitchFamily="34" charset="0"/>
                <a:cs typeface="Arial" panose="020B0604020202020204" pitchFamily="34" charset="0"/>
              </a:rPr>
              <a:t>Alternatively, </a:t>
            </a:r>
            <a:r>
              <a:rPr lang="en-US" sz="900" b="1" noProof="1">
                <a:solidFill>
                  <a:schemeClr val="tx1"/>
                </a:solidFill>
                <a:latin typeface="Arial" panose="020B0604020202020204" pitchFamily="34" charset="0"/>
                <a:cs typeface="Arial" panose="020B0604020202020204" pitchFamily="34" charset="0"/>
              </a:rPr>
              <a:t>Increase</a:t>
            </a:r>
            <a:r>
              <a:rPr lang="en-US" sz="900" baseline="0" noProof="1">
                <a:solidFill>
                  <a:schemeClr val="tx1"/>
                </a:solidFill>
                <a:latin typeface="Arial" panose="020B0604020202020204" pitchFamily="34" charset="0"/>
                <a:cs typeface="Arial" panose="020B0604020202020204" pitchFamily="34" charset="0"/>
              </a:rPr>
              <a:t> and </a:t>
            </a:r>
            <a:r>
              <a:rPr lang="en-US" sz="900" b="1" baseline="0" noProof="1">
                <a:solidFill>
                  <a:schemeClr val="tx1"/>
                </a:solidFill>
                <a:latin typeface="Arial" panose="020B0604020202020204" pitchFamily="34" charset="0"/>
                <a:cs typeface="Arial" panose="020B0604020202020204" pitchFamily="34" charset="0"/>
              </a:rPr>
              <a:t>Decrease</a:t>
            </a:r>
            <a:br>
              <a:rPr lang="en-US" sz="900" b="1" baseline="0" noProof="1">
                <a:solidFill>
                  <a:schemeClr val="tx1"/>
                </a:solidFill>
                <a:latin typeface="Arial" panose="020B0604020202020204" pitchFamily="34" charset="0"/>
                <a:cs typeface="Arial" panose="020B0604020202020204" pitchFamily="34" charset="0"/>
              </a:rPr>
            </a:br>
            <a:r>
              <a:rPr lang="en-US" sz="900" baseline="0" noProof="1">
                <a:solidFill>
                  <a:schemeClr val="tx1"/>
                </a:solidFill>
                <a:latin typeface="Arial" panose="020B0604020202020204" pitchFamily="34" charset="0"/>
                <a:cs typeface="Arial" panose="020B0604020202020204" pitchFamily="34" charset="0"/>
              </a:rPr>
              <a:t>list level can be used</a:t>
            </a:r>
          </a:p>
          <a:p>
            <a:pPr eaLnBrk="1" hangingPunct="1">
              <a:spcAft>
                <a:spcPts val="600"/>
              </a:spcAft>
              <a:defRPr/>
            </a:pPr>
            <a:endParaRPr lang="en-US" sz="900" baseline="0"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en-US" altLang="da-DK" sz="900" b="1" noProof="1">
                <a:solidFill>
                  <a:schemeClr val="tx1"/>
                </a:solidFill>
                <a:latin typeface="Arial" panose="020B0604020202020204" pitchFamily="34" charset="0"/>
                <a:cs typeface="Arial" panose="020B0604020202020204" pitchFamily="34" charset="0"/>
              </a:rPr>
              <a:t>HINT: </a:t>
            </a:r>
            <a:r>
              <a:rPr lang="en-US" sz="900" b="1" noProof="1">
                <a:solidFill>
                  <a:schemeClr val="tx1"/>
                </a:solidFill>
                <a:latin typeface="Arial" panose="020B0604020202020204" pitchFamily="34" charset="0"/>
                <a:cs typeface="Arial" panose="020B0604020202020204" pitchFamily="34" charset="0"/>
              </a:rPr>
              <a:t>Use bullet button</a:t>
            </a:r>
          </a:p>
          <a:p>
            <a:pPr marL="0" marR="0" lvl="0" indent="0" algn="l" defTabSz="914400" rtl="0" eaLnBrk="1" fontAlgn="auto" latinLnBrk="0" hangingPunct="1">
              <a:lnSpc>
                <a:spcPct val="100000"/>
              </a:lnSpc>
              <a:spcBef>
                <a:spcPts val="0"/>
              </a:spcBef>
              <a:spcAft>
                <a:spcPts val="600"/>
              </a:spcAft>
              <a:buClrTx/>
              <a:buSzTx/>
              <a:buFontTx/>
              <a:buNone/>
              <a:tabLst/>
              <a:defRPr/>
            </a:pPr>
            <a:r>
              <a:rPr lang="en-US" altLang="da-DK" sz="900" b="0" noProof="1">
                <a:solidFill>
                  <a:schemeClr val="tx1"/>
                </a:solidFill>
                <a:latin typeface="Arial" panose="020B0604020202020204" pitchFamily="34" charset="0"/>
                <a:cs typeface="Arial" panose="020B0604020202020204" pitchFamily="34" charset="0"/>
              </a:rPr>
              <a:t>Delete bullet for regular text.</a:t>
            </a:r>
            <a:br>
              <a:rPr lang="en-US" altLang="da-DK" sz="900" b="0" noProof="1">
                <a:solidFill>
                  <a:schemeClr val="tx1"/>
                </a:solidFill>
                <a:latin typeface="Arial" panose="020B0604020202020204" pitchFamily="34" charset="0"/>
                <a:cs typeface="Arial" panose="020B0604020202020204" pitchFamily="34" charset="0"/>
              </a:rPr>
            </a:br>
            <a:r>
              <a:rPr lang="en-US" altLang="da-DK" sz="900" b="0" noProof="1">
                <a:solidFill>
                  <a:schemeClr val="tx1"/>
                </a:solidFill>
                <a:latin typeface="Arial" panose="020B0604020202020204" pitchFamily="34" charset="0"/>
                <a:cs typeface="Arial" panose="020B0604020202020204" pitchFamily="34" charset="0"/>
              </a:rPr>
              <a:t>Click on the bullet button to reaply the correct bullet again</a:t>
            </a:r>
          </a:p>
          <a:p>
            <a:pPr marL="0" marR="0" lvl="0" indent="0" algn="l" defTabSz="914400" rtl="0" eaLnBrk="1" fontAlgn="auto" latinLnBrk="0" hangingPunct="1">
              <a:lnSpc>
                <a:spcPct val="100000"/>
              </a:lnSpc>
              <a:spcBef>
                <a:spcPts val="0"/>
              </a:spcBef>
              <a:spcAft>
                <a:spcPts val="600"/>
              </a:spcAft>
              <a:buClrTx/>
              <a:buSzTx/>
              <a:buFontTx/>
              <a:buNone/>
              <a:tabLst/>
              <a:defRPr/>
            </a:pPr>
            <a:br>
              <a:rPr lang="en-US" altLang="da-DK" sz="900" b="0" noProof="1">
                <a:solidFill>
                  <a:schemeClr val="tx1"/>
                </a:solidFill>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SLIDES &amp; LAYOUTS</a:t>
            </a:r>
            <a:br>
              <a:rPr lang="en-US" altLang="da-DK" sz="900" b="1" noProof="1">
                <a:solidFill>
                  <a:schemeClr val="tx1"/>
                </a:solidFill>
                <a:latin typeface="Arial" panose="020B0604020202020204" pitchFamily="34" charset="0"/>
                <a:cs typeface="Arial" panose="020B0604020202020204" pitchFamily="34" charset="0"/>
              </a:rPr>
            </a:br>
            <a:br>
              <a:rPr lang="en-US" altLang="da-DK" sz="900" b="1" noProof="1">
                <a:solidFill>
                  <a:schemeClr val="tx1"/>
                </a:solidFill>
                <a:latin typeface="Arial" panose="020B0604020202020204" pitchFamily="34" charset="0"/>
                <a:cs typeface="Arial" panose="020B0604020202020204" pitchFamily="34" charset="0"/>
              </a:rPr>
            </a:br>
            <a:r>
              <a:rPr lang="en-US" altLang="da-DK" sz="900" b="0" noProof="1">
                <a:solidFill>
                  <a:schemeClr val="tx1"/>
                </a:solidFill>
                <a:latin typeface="Arial" panose="020B0604020202020204" pitchFamily="34" charset="0"/>
                <a:cs typeface="Arial" panose="020B0604020202020204" pitchFamily="34" charset="0"/>
              </a:rPr>
              <a:t>Click on the menu </a:t>
            </a:r>
            <a:r>
              <a:rPr lang="en-US" altLang="da-DK" sz="900" b="1" noProof="1">
                <a:solidFill>
                  <a:schemeClr val="tx1"/>
                </a:solidFill>
                <a:latin typeface="Arial" panose="020B0604020202020204" pitchFamily="34" charset="0"/>
                <a:cs typeface="Arial" panose="020B0604020202020204" pitchFamily="34" charset="0"/>
              </a:rPr>
              <a:t>New Slide </a:t>
            </a:r>
            <a:r>
              <a:rPr lang="en-US" altLang="da-DK" sz="900" b="0" noProof="1">
                <a:solidFill>
                  <a:schemeClr val="tx1"/>
                </a:solidFill>
                <a:latin typeface="Arial" panose="020B0604020202020204" pitchFamily="34" charset="0"/>
                <a:cs typeface="Arial" panose="020B0604020202020204" pitchFamily="34" charset="0"/>
              </a:rPr>
              <a:t>in the </a:t>
            </a:r>
            <a:r>
              <a:rPr lang="en-US" altLang="da-DK" sz="900" b="1" noProof="1">
                <a:solidFill>
                  <a:schemeClr val="tx1"/>
                </a:solidFill>
                <a:latin typeface="Arial" panose="020B0604020202020204" pitchFamily="34" charset="0"/>
                <a:cs typeface="Arial" panose="020B0604020202020204" pitchFamily="34" charset="0"/>
              </a:rPr>
              <a:t>Home</a:t>
            </a:r>
            <a:r>
              <a:rPr lang="en-US" altLang="da-DK" sz="900" b="0" noProof="1">
                <a:solidFill>
                  <a:schemeClr val="tx1"/>
                </a:solidFill>
                <a:latin typeface="Arial" panose="020B0604020202020204" pitchFamily="34" charset="0"/>
                <a:cs typeface="Arial" panose="020B0604020202020204" pitchFamily="34" charset="0"/>
              </a:rPr>
              <a:t> tab to insert a new slide</a:t>
            </a:r>
            <a:br>
              <a:rPr lang="en-US" altLang="da-DK" sz="900" b="0" noProof="1">
                <a:solidFill>
                  <a:schemeClr val="tx1"/>
                </a:solidFill>
                <a:latin typeface="Arial" panose="020B0604020202020204" pitchFamily="34" charset="0"/>
                <a:cs typeface="Arial" panose="020B0604020202020204" pitchFamily="34" charset="0"/>
              </a:rPr>
            </a:br>
            <a:br>
              <a:rPr lang="en-US" altLang="da-DK" sz="900" b="0" noProof="1">
                <a:solidFill>
                  <a:schemeClr val="tx1"/>
                </a:solidFill>
                <a:latin typeface="Arial" panose="020B0604020202020204" pitchFamily="34" charset="0"/>
                <a:cs typeface="Arial" panose="020B0604020202020204" pitchFamily="34" charset="0"/>
              </a:rPr>
            </a:br>
            <a:r>
              <a:rPr lang="en-US" altLang="da-DK" sz="900" b="1" noProof="1">
                <a:solidFill>
                  <a:schemeClr val="tx1"/>
                </a:solidFill>
                <a:latin typeface="Arial" panose="020B0604020202020204" pitchFamily="34" charset="0"/>
                <a:cs typeface="Arial" panose="020B0604020202020204" pitchFamily="34" charset="0"/>
              </a:rPr>
              <a:t>Change layout</a:t>
            </a:r>
          </a:p>
          <a:p>
            <a:pPr marL="0" marR="0" lvl="0" indent="0" algn="l" defTabSz="914400" rtl="0" eaLnBrk="1" fontAlgn="auto" latinLnBrk="0" hangingPunct="1">
              <a:lnSpc>
                <a:spcPct val="100000"/>
              </a:lnSpc>
              <a:spcBef>
                <a:spcPts val="0"/>
              </a:spcBef>
              <a:spcAft>
                <a:spcPts val="600"/>
              </a:spcAft>
              <a:buClrTx/>
              <a:buSzTx/>
              <a:buFontTx/>
              <a:buNone/>
              <a:tabLst/>
              <a:defRPr/>
            </a:pPr>
            <a:r>
              <a:rPr lang="en-US" sz="900" dirty="0">
                <a:solidFill>
                  <a:srgbClr val="000000"/>
                </a:solidFill>
                <a:latin typeface="Arial" panose="020B0604020202020204" pitchFamily="34" charset="0"/>
                <a:ea typeface="Times New Roman" panose="02020603050405020304" pitchFamily="18" charset="0"/>
                <a:cs typeface="Arial" panose="020B0604020202020204" pitchFamily="34" charset="0"/>
              </a:rPr>
              <a:t>Click on the arrow next to </a:t>
            </a:r>
            <a:r>
              <a:rPr lang="en-US" sz="900" b="1" dirty="0">
                <a:solidFill>
                  <a:srgbClr val="000000"/>
                </a:solidFill>
                <a:latin typeface="Arial" panose="020B0604020202020204" pitchFamily="34" charset="0"/>
                <a:ea typeface="Times New Roman" panose="02020603050405020304" pitchFamily="18" charset="0"/>
                <a:cs typeface="Arial" panose="020B0604020202020204" pitchFamily="34" charset="0"/>
              </a:rPr>
              <a:t>Layout</a:t>
            </a:r>
            <a:br>
              <a:rPr lang="en-US" sz="900" b="1" dirty="0">
                <a:solidFill>
                  <a:srgbClr val="000000"/>
                </a:solidFill>
                <a:latin typeface="Arial" panose="020B0604020202020204" pitchFamily="34" charset="0"/>
                <a:ea typeface="Times New Roman" panose="02020603050405020304" pitchFamily="18" charset="0"/>
                <a:cs typeface="Arial" panose="020B0604020202020204" pitchFamily="34" charset="0"/>
              </a:rPr>
            </a:br>
            <a:r>
              <a:rPr lang="en-US" sz="900" dirty="0">
                <a:solidFill>
                  <a:srgbClr val="000000"/>
                </a:solidFill>
                <a:latin typeface="Arial" panose="020B0604020202020204" pitchFamily="34" charset="0"/>
                <a:ea typeface="Times New Roman" panose="02020603050405020304" pitchFamily="18" charset="0"/>
                <a:cs typeface="Arial" panose="020B0604020202020204" pitchFamily="34" charset="0"/>
              </a:rPr>
              <a:t>to view a dropdown menu of possible slide layouts</a:t>
            </a:r>
            <a:br>
              <a:rPr lang="en-US" altLang="da-DK" sz="900" b="0" baseline="0" noProof="1">
                <a:solidFill>
                  <a:schemeClr val="tx1"/>
                </a:solidFill>
                <a:latin typeface="Arial" panose="020B0604020202020204" pitchFamily="34" charset="0"/>
                <a:cs typeface="Arial" panose="020B0604020202020204" pitchFamily="34" charset="0"/>
              </a:rPr>
            </a:br>
            <a:br>
              <a:rPr lang="en-US" altLang="da-DK" sz="900" b="0" baseline="0" noProof="1">
                <a:solidFill>
                  <a:schemeClr val="tx1"/>
                </a:solidFill>
                <a:latin typeface="Arial" panose="020B0604020202020204" pitchFamily="34" charset="0"/>
                <a:cs typeface="Arial" panose="020B0604020202020204" pitchFamily="34" charset="0"/>
              </a:rPr>
            </a:br>
            <a:r>
              <a:rPr lang="en-US" sz="900" b="1" noProof="1">
                <a:solidFill>
                  <a:schemeClr val="tx1"/>
                </a:solidFill>
                <a:latin typeface="Arial" panose="020B0604020202020204" pitchFamily="34" charset="0"/>
                <a:cs typeface="Arial" panose="020B0604020202020204" pitchFamily="34" charset="0"/>
              </a:rPr>
              <a:t>Reset slide</a:t>
            </a:r>
          </a:p>
          <a:p>
            <a:pPr marL="0" marR="0" indent="0" algn="l" defTabSz="914400" rtl="0" eaLnBrk="1" fontAlgn="auto" latinLnBrk="0" hangingPunct="1">
              <a:lnSpc>
                <a:spcPct val="100000"/>
              </a:lnSpc>
              <a:spcBef>
                <a:spcPts val="0"/>
              </a:spcBef>
              <a:spcAft>
                <a:spcPts val="600"/>
              </a:spcAft>
              <a:buClrTx/>
              <a:buSzTx/>
              <a:buFont typeface="+mj-lt"/>
              <a:buNone/>
              <a:tabLst/>
              <a:defRPr/>
            </a:pPr>
            <a:r>
              <a:rPr lang="en-US" altLang="da-DK" sz="900" noProof="1">
                <a:solidFill>
                  <a:schemeClr val="tx1"/>
                </a:solidFill>
                <a:latin typeface="Arial" panose="020B0604020202020204" pitchFamily="34" charset="0"/>
                <a:cs typeface="Arial" panose="020B0604020202020204" pitchFamily="34" charset="0"/>
              </a:rPr>
              <a:t>Click the </a:t>
            </a:r>
            <a:r>
              <a:rPr lang="en-US" altLang="da-DK" sz="900" b="1" baseline="0" noProof="1">
                <a:solidFill>
                  <a:schemeClr val="tx1"/>
                </a:solidFill>
                <a:latin typeface="Arial" panose="020B0604020202020204" pitchFamily="34" charset="0"/>
                <a:cs typeface="Arial" panose="020B0604020202020204" pitchFamily="34" charset="0"/>
              </a:rPr>
              <a:t>Reset </a:t>
            </a:r>
            <a:r>
              <a:rPr lang="en-US" altLang="da-DK" sz="900" noProof="1">
                <a:solidFill>
                  <a:schemeClr val="tx1"/>
                </a:solidFill>
                <a:latin typeface="Arial" panose="020B0604020202020204" pitchFamily="34" charset="0"/>
                <a:cs typeface="Arial" panose="020B0604020202020204" pitchFamily="34" charset="0"/>
              </a:rPr>
              <a:t>menu to reset position, size</a:t>
            </a:r>
            <a:r>
              <a:rPr lang="en-US" altLang="da-DK" sz="900" baseline="0" noProof="1">
                <a:solidFill>
                  <a:schemeClr val="tx1"/>
                </a:solidFill>
                <a:latin typeface="Arial" panose="020B0604020202020204" pitchFamily="34" charset="0"/>
                <a:cs typeface="Arial" panose="020B0604020202020204" pitchFamily="34" charset="0"/>
              </a:rPr>
              <a:t> and formatting of the </a:t>
            </a:r>
            <a:br>
              <a:rPr lang="en-US" altLang="da-DK" sz="900" baseline="0" noProof="1">
                <a:solidFill>
                  <a:schemeClr val="tx1"/>
                </a:solidFill>
                <a:latin typeface="Arial" panose="020B0604020202020204" pitchFamily="34" charset="0"/>
                <a:cs typeface="Arial" panose="020B0604020202020204" pitchFamily="34" charset="0"/>
              </a:rPr>
            </a:br>
            <a:r>
              <a:rPr lang="en-US" altLang="da-DK" sz="900" baseline="0" noProof="1">
                <a:solidFill>
                  <a:schemeClr val="tx1"/>
                </a:solidFill>
                <a:latin typeface="Arial" panose="020B0604020202020204" pitchFamily="34" charset="0"/>
                <a:cs typeface="Arial" panose="020B0604020202020204" pitchFamily="34" charset="0"/>
              </a:rPr>
              <a:t>slide placeholders to their default settings</a:t>
            </a:r>
            <a:endParaRPr lang="en-US" altLang="da-DK" sz="900"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endParaRPr lang="en-US" altLang="da-DK" sz="900" b="0" noProof="1">
              <a:solidFill>
                <a:schemeClr val="tx1"/>
              </a:solidFill>
              <a:latin typeface="Arial" panose="020B0604020202020204" pitchFamily="34" charset="0"/>
              <a:cs typeface="Arial" panose="020B0604020202020204" pitchFamily="34" charset="0"/>
            </a:endParaRPr>
          </a:p>
        </p:txBody>
      </p:sp>
      <p:pic>
        <p:nvPicPr>
          <p:cNvPr id="43" name="Picture 2">
            <a:extLst>
              <a:ext uri="{FF2B5EF4-FFF2-40B4-BE49-F238E27FC236}">
                <a16:creationId xmlns:a16="http://schemas.microsoft.com/office/drawing/2014/main" id="{7082C8DC-C092-4676-B834-847B1F285858}"/>
              </a:ext>
            </a:extLst>
          </p:cNvPr>
          <p:cNvPicPr>
            <a:picLocks noChangeAspect="1"/>
          </p:cNvPicPr>
          <p:nvPr userDrawn="1"/>
        </p:nvPicPr>
        <p:blipFill>
          <a:blip r:embed="rId4"/>
          <a:stretch>
            <a:fillRect/>
          </a:stretch>
        </p:blipFill>
        <p:spPr>
          <a:xfrm>
            <a:off x="2859631" y="3322850"/>
            <a:ext cx="257143" cy="285714"/>
          </a:xfrm>
          <a:prstGeom prst="rect">
            <a:avLst/>
          </a:prstGeom>
        </p:spPr>
      </p:pic>
      <p:pic>
        <p:nvPicPr>
          <p:cNvPr id="46" name="Picture 29">
            <a:extLst>
              <a:ext uri="{FF2B5EF4-FFF2-40B4-BE49-F238E27FC236}">
                <a16:creationId xmlns:a16="http://schemas.microsoft.com/office/drawing/2014/main" id="{6B35B93D-CCEE-48AF-A769-8729CC05BE8A}"/>
              </a:ext>
            </a:extLst>
          </p:cNvPr>
          <p:cNvPicPr>
            <a:picLocks noChangeAspect="1"/>
          </p:cNvPicPr>
          <p:nvPr userDrawn="1"/>
        </p:nvPicPr>
        <p:blipFill>
          <a:blip r:embed="rId5"/>
          <a:stretch>
            <a:fillRect/>
          </a:stretch>
        </p:blipFill>
        <p:spPr>
          <a:xfrm>
            <a:off x="2860172" y="2599667"/>
            <a:ext cx="457143" cy="257143"/>
          </a:xfrm>
          <a:prstGeom prst="rect">
            <a:avLst/>
          </a:prstGeom>
        </p:spPr>
      </p:pic>
      <p:pic>
        <p:nvPicPr>
          <p:cNvPr id="51" name="Picture 33">
            <a:extLst>
              <a:ext uri="{FF2B5EF4-FFF2-40B4-BE49-F238E27FC236}">
                <a16:creationId xmlns:a16="http://schemas.microsoft.com/office/drawing/2014/main" id="{939F9DAB-8633-4819-950D-F5E391BF7718}"/>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254412" y="3118826"/>
            <a:ext cx="341204" cy="321707"/>
          </a:xfrm>
          <a:prstGeom prst="rect">
            <a:avLst/>
          </a:prstGeom>
        </p:spPr>
      </p:pic>
      <p:pic>
        <p:nvPicPr>
          <p:cNvPr id="55" name="Picture 16">
            <a:extLst>
              <a:ext uri="{FF2B5EF4-FFF2-40B4-BE49-F238E27FC236}">
                <a16:creationId xmlns:a16="http://schemas.microsoft.com/office/drawing/2014/main" id="{A13B127D-1BE4-4C8F-96F6-59C8D10D8F4E}"/>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866053" y="4313402"/>
            <a:ext cx="328881" cy="505501"/>
          </a:xfrm>
          <a:prstGeom prst="rect">
            <a:avLst/>
          </a:prstGeom>
        </p:spPr>
      </p:pic>
      <p:pic>
        <p:nvPicPr>
          <p:cNvPr id="56" name="Picture 20">
            <a:extLst>
              <a:ext uri="{FF2B5EF4-FFF2-40B4-BE49-F238E27FC236}">
                <a16:creationId xmlns:a16="http://schemas.microsoft.com/office/drawing/2014/main" id="{5730DD9A-26F6-4C14-AE7D-221D2B3F38DD}"/>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866053" y="5641555"/>
            <a:ext cx="538465" cy="172841"/>
          </a:xfrm>
          <a:prstGeom prst="rect">
            <a:avLst/>
          </a:prstGeom>
        </p:spPr>
      </p:pic>
      <p:pic>
        <p:nvPicPr>
          <p:cNvPr id="57" name="Picture 19">
            <a:extLst>
              <a:ext uri="{FF2B5EF4-FFF2-40B4-BE49-F238E27FC236}">
                <a16:creationId xmlns:a16="http://schemas.microsoft.com/office/drawing/2014/main" id="{E210FBD4-B8B9-4AFA-9670-2FEBAA1CF374}"/>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10433" y="3928566"/>
            <a:ext cx="313788" cy="543900"/>
          </a:xfrm>
          <a:prstGeom prst="rect">
            <a:avLst/>
          </a:prstGeom>
        </p:spPr>
      </p:pic>
      <p:sp>
        <p:nvSpPr>
          <p:cNvPr id="61" name="Text Box 4">
            <a:extLst>
              <a:ext uri="{FF2B5EF4-FFF2-40B4-BE49-F238E27FC236}">
                <a16:creationId xmlns:a16="http://schemas.microsoft.com/office/drawing/2014/main" id="{DD6A81B7-1FEE-46CF-A623-23E99CFEAFBC}"/>
              </a:ext>
            </a:extLst>
          </p:cNvPr>
          <p:cNvSpPr txBox="1">
            <a:spLocks noChangeArrowheads="1"/>
          </p:cNvSpPr>
          <p:nvPr userDrawn="1"/>
        </p:nvSpPr>
        <p:spPr bwMode="auto">
          <a:xfrm>
            <a:off x="8729773" y="1608016"/>
            <a:ext cx="2358243" cy="390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1600" dirty="0">
                <a:latin typeface="Arial" panose="020B0604020202020204" pitchFamily="34" charset="0"/>
                <a:cs typeface="Arial" panose="020B0604020202020204" pitchFamily="34" charset="0"/>
              </a:rPr>
              <a:t>HEADER &amp; FOOTER</a:t>
            </a:r>
          </a:p>
          <a:p>
            <a:pPr eaLnBrk="1" hangingPunct="1">
              <a:spcAft>
                <a:spcPts val="600"/>
              </a:spcAft>
              <a:defRPr/>
            </a:pPr>
            <a:r>
              <a:rPr lang="en-US" altLang="da-DK" sz="900" b="0" noProof="1">
                <a:solidFill>
                  <a:schemeClr val="tx1"/>
                </a:solidFill>
                <a:latin typeface="Arial" panose="020B0604020202020204" pitchFamily="34" charset="0"/>
                <a:cs typeface="Arial" panose="020B0604020202020204" pitchFamily="34" charset="0"/>
              </a:rPr>
              <a:t>Do this at the very end to apply the changes on all slides</a:t>
            </a:r>
          </a:p>
          <a:p>
            <a:pPr eaLnBrk="1" hangingPunct="1">
              <a:spcAft>
                <a:spcPts val="600"/>
              </a:spcAft>
              <a:defRPr/>
            </a:pPr>
            <a:r>
              <a:rPr lang="en-US" altLang="da-DK" sz="900" b="0" noProof="1">
                <a:solidFill>
                  <a:schemeClr val="tx1"/>
                </a:solidFill>
                <a:latin typeface="Arial" panose="020B0604020202020204" pitchFamily="34" charset="0"/>
                <a:cs typeface="Arial" panose="020B0604020202020204" pitchFamily="34" charset="0"/>
              </a:rPr>
              <a:t>Click on </a:t>
            </a:r>
            <a:r>
              <a:rPr lang="en-US" altLang="da-DK" sz="900" b="1" noProof="1">
                <a:solidFill>
                  <a:schemeClr val="tx1"/>
                </a:solidFill>
                <a:latin typeface="Arial" panose="020B0604020202020204" pitchFamily="34" charset="0"/>
                <a:cs typeface="Arial" panose="020B0604020202020204" pitchFamily="34" charset="0"/>
              </a:rPr>
              <a:t>Header and Footer </a:t>
            </a:r>
            <a:r>
              <a:rPr lang="en-US" altLang="da-DK" sz="900" b="0" noProof="1">
                <a:solidFill>
                  <a:schemeClr val="tx1"/>
                </a:solidFill>
                <a:latin typeface="Arial" panose="020B0604020202020204" pitchFamily="34" charset="0"/>
                <a:cs typeface="Arial" panose="020B0604020202020204" pitchFamily="34" charset="0"/>
              </a:rPr>
              <a:t>in the </a:t>
            </a:r>
            <a:r>
              <a:rPr lang="en-US" altLang="da-DK" sz="900" b="1" noProof="1">
                <a:solidFill>
                  <a:schemeClr val="tx1"/>
                </a:solidFill>
                <a:latin typeface="Arial" panose="020B0604020202020204" pitchFamily="34" charset="0"/>
                <a:cs typeface="Arial" panose="020B0604020202020204" pitchFamily="34" charset="0"/>
              </a:rPr>
              <a:t>Insert</a:t>
            </a:r>
            <a:r>
              <a:rPr lang="en-US" altLang="da-DK" sz="900" b="0" noProof="1">
                <a:solidFill>
                  <a:schemeClr val="tx1"/>
                </a:solidFill>
                <a:latin typeface="Arial" panose="020B0604020202020204" pitchFamily="34" charset="0"/>
                <a:cs typeface="Arial" panose="020B0604020202020204" pitchFamily="34" charset="0"/>
              </a:rPr>
              <a:t> tab (write the desired text)</a:t>
            </a:r>
          </a:p>
          <a:p>
            <a:pPr eaLnBrk="1" hangingPunct="1">
              <a:spcAft>
                <a:spcPts val="600"/>
              </a:spcAft>
              <a:defRPr/>
            </a:pPr>
            <a:r>
              <a:rPr lang="en-US" altLang="da-DK" sz="900" b="0" noProof="1">
                <a:solidFill>
                  <a:schemeClr val="tx1"/>
                </a:solidFill>
                <a:latin typeface="Arial" panose="020B0604020202020204" pitchFamily="34" charset="0"/>
                <a:cs typeface="Arial" panose="020B0604020202020204" pitchFamily="34" charset="0"/>
              </a:rPr>
              <a:t>Click </a:t>
            </a:r>
            <a:r>
              <a:rPr lang="en-US" altLang="da-DK" sz="900" b="1" noProof="1">
                <a:solidFill>
                  <a:schemeClr val="tx1"/>
                </a:solidFill>
                <a:latin typeface="Arial" panose="020B0604020202020204" pitchFamily="34" charset="0"/>
                <a:cs typeface="Arial" panose="020B0604020202020204" pitchFamily="34" charset="0"/>
              </a:rPr>
              <a:t>Apply to All </a:t>
            </a:r>
            <a:r>
              <a:rPr lang="en-US" altLang="da-DK" sz="900" b="0" noProof="1">
                <a:solidFill>
                  <a:schemeClr val="tx1"/>
                </a:solidFill>
                <a:latin typeface="Arial" panose="020B0604020202020204" pitchFamily="34" charset="0"/>
                <a:cs typeface="Arial" panose="020B0604020202020204" pitchFamily="34" charset="0"/>
              </a:rPr>
              <a:t>or </a:t>
            </a:r>
            <a:r>
              <a:rPr lang="en-US" altLang="da-DK" sz="900" b="1" noProof="1">
                <a:solidFill>
                  <a:schemeClr val="tx1"/>
                </a:solidFill>
                <a:latin typeface="Arial" panose="020B0604020202020204" pitchFamily="34" charset="0"/>
                <a:cs typeface="Arial" panose="020B0604020202020204" pitchFamily="34" charset="0"/>
              </a:rPr>
              <a:t>Apply</a:t>
            </a:r>
            <a:r>
              <a:rPr lang="en-US" altLang="da-DK" sz="900" b="0" noProof="1">
                <a:solidFill>
                  <a:schemeClr val="tx1"/>
                </a:solidFill>
                <a:latin typeface="Arial" panose="020B0604020202020204" pitchFamily="34" charset="0"/>
                <a:cs typeface="Arial" panose="020B0604020202020204" pitchFamily="34" charset="0"/>
              </a:rPr>
              <a:t> if only used on one slide</a:t>
            </a:r>
          </a:p>
          <a:p>
            <a:pPr marL="0" marR="0" lvl="0" indent="0" algn="l" defTabSz="914400" rtl="0" eaLnBrk="1" fontAlgn="auto" latinLnBrk="0" hangingPunct="1">
              <a:lnSpc>
                <a:spcPct val="100000"/>
              </a:lnSpc>
              <a:spcBef>
                <a:spcPts val="1200"/>
              </a:spcBef>
              <a:spcAft>
                <a:spcPts val="600"/>
              </a:spcAft>
              <a:buClrTx/>
              <a:buSzTx/>
              <a:buFontTx/>
              <a:buNone/>
              <a:tabLst/>
              <a:defRPr/>
            </a:pPr>
            <a:r>
              <a:rPr lang="en-US" sz="1600" dirty="0">
                <a:latin typeface="Arial" panose="020B0604020202020204" pitchFamily="34" charset="0"/>
                <a:cs typeface="Arial" panose="020B0604020202020204" pitchFamily="34" charset="0"/>
              </a:rPr>
              <a:t>GRIDLINES</a:t>
            </a:r>
            <a:endParaRPr lang="en-US" sz="1600" b="1"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en-US" altLang="da-DK" sz="900" b="0" noProof="1">
                <a:solidFill>
                  <a:schemeClr val="tx1"/>
                </a:solidFill>
                <a:latin typeface="Arial" panose="020B0604020202020204" pitchFamily="34" charset="0"/>
                <a:cs typeface="Arial" panose="020B0604020202020204" pitchFamily="34" charset="0"/>
              </a:rPr>
              <a:t>Click the </a:t>
            </a:r>
            <a:r>
              <a:rPr lang="en-US" altLang="da-DK" sz="900" b="1" noProof="1">
                <a:solidFill>
                  <a:schemeClr val="tx1"/>
                </a:solidFill>
                <a:latin typeface="Arial" panose="020B0604020202020204" pitchFamily="34" charset="0"/>
                <a:cs typeface="Arial" panose="020B0604020202020204" pitchFamily="34" charset="0"/>
              </a:rPr>
              <a:t>View</a:t>
            </a:r>
            <a:r>
              <a:rPr lang="en-US" altLang="da-DK" sz="900" b="0" noProof="1">
                <a:solidFill>
                  <a:schemeClr val="tx1"/>
                </a:solidFill>
                <a:latin typeface="Arial" panose="020B0604020202020204" pitchFamily="34" charset="0"/>
                <a:cs typeface="Arial" panose="020B0604020202020204" pitchFamily="34" charset="0"/>
              </a:rPr>
              <a:t> tab and set tick mark next to </a:t>
            </a:r>
            <a:r>
              <a:rPr lang="en-US" altLang="da-DK" sz="900" b="1" noProof="1">
                <a:solidFill>
                  <a:schemeClr val="tx1"/>
                </a:solidFill>
                <a:latin typeface="Arial" panose="020B0604020202020204" pitchFamily="34" charset="0"/>
                <a:cs typeface="Arial" panose="020B0604020202020204" pitchFamily="34" charset="0"/>
              </a:rPr>
              <a:t>Guides</a:t>
            </a:r>
            <a:endParaRPr lang="en-US" altLang="da-DK" sz="900" b="0"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en-US" altLang="da-DK" sz="900" b="1" noProof="1">
                <a:solidFill>
                  <a:schemeClr val="tx1"/>
                </a:solidFill>
                <a:latin typeface="Arial" panose="020B0604020202020204" pitchFamily="34" charset="0"/>
                <a:cs typeface="Arial" panose="020B0604020202020204" pitchFamily="34" charset="0"/>
              </a:rPr>
              <a:t>HINT: Alt + F9 </a:t>
            </a:r>
            <a:r>
              <a:rPr lang="en-US" altLang="da-DK" sz="900" b="0" noProof="1">
                <a:solidFill>
                  <a:schemeClr val="tx1"/>
                </a:solidFill>
                <a:latin typeface="Arial" panose="020B0604020202020204" pitchFamily="34" charset="0"/>
                <a:cs typeface="Arial" panose="020B0604020202020204" pitchFamily="34" charset="0"/>
              </a:rPr>
              <a:t>for quick view of guides</a:t>
            </a:r>
          </a:p>
          <a:p>
            <a:pPr eaLnBrk="1" hangingPunct="1">
              <a:spcAft>
                <a:spcPts val="600"/>
              </a:spcAft>
              <a:defRPr/>
            </a:pPr>
            <a:endParaRPr lang="en-US" altLang="da-DK" sz="900" b="0" noProof="1">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en-US" sz="1600" dirty="0">
                <a:latin typeface="Arial" panose="020B0604020202020204" pitchFamily="34" charset="0"/>
                <a:cs typeface="Arial" panose="020B0604020202020204" pitchFamily="34" charset="0"/>
              </a:rPr>
              <a:t>SLIDES &amp; SLIDE ELEMENTS</a:t>
            </a:r>
          </a:p>
          <a:p>
            <a:pPr marL="0" marR="0" lvl="0" indent="0" algn="l" defTabSz="914400" rtl="0" eaLnBrk="1" fontAlgn="auto" latinLnBrk="0" hangingPunct="1">
              <a:lnSpc>
                <a:spcPct val="100000"/>
              </a:lnSpc>
              <a:spcBef>
                <a:spcPts val="0"/>
              </a:spcBef>
              <a:spcAft>
                <a:spcPts val="600"/>
              </a:spcAft>
              <a:buClrTx/>
              <a:buSzTx/>
              <a:buFontTx/>
              <a:buNone/>
              <a:tabLst/>
              <a:defRPr/>
            </a:pPr>
            <a:r>
              <a:rPr lang="en-US" altLang="da-DK" sz="900" b="0" noProof="1">
                <a:solidFill>
                  <a:schemeClr val="tx1"/>
                </a:solidFill>
                <a:latin typeface="Arial" panose="020B0604020202020204" pitchFamily="34" charset="0"/>
                <a:cs typeface="Arial" panose="020B0604020202020204" pitchFamily="34" charset="0"/>
              </a:rPr>
              <a:t>Insert predefined slides and elements from the Templafy button. Choose </a:t>
            </a:r>
            <a:r>
              <a:rPr lang="en-US" altLang="da-DK" sz="900" b="1" noProof="1">
                <a:solidFill>
                  <a:schemeClr val="tx1"/>
                </a:solidFill>
                <a:latin typeface="Arial" panose="020B0604020202020204" pitchFamily="34" charset="0"/>
                <a:cs typeface="Arial" panose="020B0604020202020204" pitchFamily="34" charset="0"/>
              </a:rPr>
              <a:t>Slides</a:t>
            </a:r>
            <a:r>
              <a:rPr lang="en-US" altLang="da-DK" sz="900" b="0" noProof="1">
                <a:solidFill>
                  <a:schemeClr val="tx1"/>
                </a:solidFill>
                <a:latin typeface="Arial" panose="020B0604020202020204" pitchFamily="34" charset="0"/>
                <a:cs typeface="Arial" panose="020B0604020202020204" pitchFamily="34" charset="0"/>
              </a:rPr>
              <a:t> and </a:t>
            </a:r>
            <a:r>
              <a:rPr lang="en-US" altLang="da-DK" sz="900" b="1" noProof="1">
                <a:solidFill>
                  <a:schemeClr val="tx1"/>
                </a:solidFill>
                <a:latin typeface="Arial" panose="020B0604020202020204" pitchFamily="34" charset="0"/>
                <a:cs typeface="Arial" panose="020B0604020202020204" pitchFamily="34" charset="0"/>
              </a:rPr>
              <a:t>Slide elements </a:t>
            </a:r>
            <a:r>
              <a:rPr lang="en-US" altLang="da-DK" sz="900" b="0" noProof="1">
                <a:solidFill>
                  <a:schemeClr val="tx1"/>
                </a:solidFill>
                <a:latin typeface="Arial" panose="020B0604020202020204" pitchFamily="34" charset="0"/>
                <a:cs typeface="Arial" panose="020B0604020202020204" pitchFamily="34" charset="0"/>
              </a:rPr>
              <a:t>from the dropdown menu or from the buttons in the Templafy pane on the right side of the screen</a:t>
            </a:r>
            <a:endParaRPr lang="en-US" altLang="da-DK" sz="900" b="1" noProof="1">
              <a:solidFill>
                <a:schemeClr val="tx1"/>
              </a:solidFill>
              <a:latin typeface="Arial" panose="020B0604020202020204" pitchFamily="34" charset="0"/>
              <a:cs typeface="Arial" panose="020B0604020202020204" pitchFamily="34" charset="0"/>
            </a:endParaRPr>
          </a:p>
        </p:txBody>
      </p:sp>
      <p:sp>
        <p:nvSpPr>
          <p:cNvPr id="65" name="Fast overskrift">
            <a:extLst>
              <a:ext uri="{FF2B5EF4-FFF2-40B4-BE49-F238E27FC236}">
                <a16:creationId xmlns:a16="http://schemas.microsoft.com/office/drawing/2014/main" id="{09C05D50-8477-4113-8B72-9C373B0FF9F9}"/>
              </a:ext>
            </a:extLst>
          </p:cNvPr>
          <p:cNvSpPr txBox="1"/>
          <p:nvPr userDrawn="1"/>
        </p:nvSpPr>
        <p:spPr>
          <a:xfrm>
            <a:off x="539752" y="448713"/>
            <a:ext cx="11109321" cy="650171"/>
          </a:xfrm>
          <a:prstGeom prst="rect">
            <a:avLst/>
          </a:prstGeom>
          <a:noFill/>
        </p:spPr>
        <p:txBody>
          <a:bodyPr wrap="square" lIns="0" tIns="0" rIns="0" bIns="0" rtlCol="0" anchor="t" anchorCtr="0">
            <a:noAutofit/>
          </a:bodyPr>
          <a:lstStyle/>
          <a:p>
            <a:r>
              <a:rPr lang="en-US" sz="3200" b="0" noProof="1">
                <a:solidFill>
                  <a:schemeClr val="tx1"/>
                </a:solidFill>
                <a:latin typeface="Arial" panose="020B0604020202020204" pitchFamily="34" charset="0"/>
                <a:cs typeface="Arial" panose="020B0604020202020204" pitchFamily="34" charset="0"/>
              </a:rPr>
              <a:t>TIPS &amp; TRICKS - YOUR USER GUIDE</a:t>
            </a:r>
          </a:p>
        </p:txBody>
      </p:sp>
      <p:pic>
        <p:nvPicPr>
          <p:cNvPr id="66" name="Picture 2" descr="C:\Users\MAV~1.SKA\AppData\Local\Temp\SNAGHTMLe48c1e.PNG">
            <a:extLst>
              <a:ext uri="{FF2B5EF4-FFF2-40B4-BE49-F238E27FC236}">
                <a16:creationId xmlns:a16="http://schemas.microsoft.com/office/drawing/2014/main" id="{DAC63350-5850-40BB-87A2-CE01481E0527}"/>
              </a:ext>
            </a:extLst>
          </p:cNvPr>
          <p:cNvPicPr>
            <a:picLocks noChangeAspect="1" noChangeArrowheads="1"/>
          </p:cNvPicPr>
          <p:nvPr userDrawn="1"/>
        </p:nvPicPr>
        <p:blipFill>
          <a:blip r:embed="rId10" cstate="email">
            <a:extLst>
              <a:ext uri="{28A0092B-C50C-407E-A947-70E740481C1C}">
                <a14:useLocalDpi xmlns:a14="http://schemas.microsoft.com/office/drawing/2010/main"/>
              </a:ext>
            </a:extLst>
          </a:blip>
          <a:srcRect/>
          <a:stretch>
            <a:fillRect/>
          </a:stretch>
        </p:blipFill>
        <p:spPr bwMode="auto">
          <a:xfrm>
            <a:off x="11266198" y="4635849"/>
            <a:ext cx="650850" cy="97382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extLst>
              <a:ext uri="{FF2B5EF4-FFF2-40B4-BE49-F238E27FC236}">
                <a16:creationId xmlns:a16="http://schemas.microsoft.com/office/drawing/2014/main" id="{6D83AD9C-98AE-450E-B202-15860002D528}"/>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2866052" y="5077014"/>
            <a:ext cx="475428" cy="176762"/>
          </a:xfrm>
          <a:prstGeom prst="rect">
            <a:avLst/>
          </a:prstGeom>
        </p:spPr>
      </p:pic>
    </p:spTree>
    <p:extLst>
      <p:ext uri="{BB962C8B-B14F-4D97-AF65-F5344CB8AC3E}">
        <p14:creationId xmlns:p14="http://schemas.microsoft.com/office/powerpoint/2010/main" val="215825298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gt;Do not use layouts after this &gt;">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F124504-36FD-4753-851D-5B7D02D4A2D1}"/>
              </a:ext>
            </a:extLst>
          </p:cNvPr>
          <p:cNvSpPr/>
          <p:nvPr userDrawn="1"/>
        </p:nvSpPr>
        <p:spPr>
          <a:xfrm>
            <a:off x="0" y="0"/>
            <a:ext cx="12192000" cy="6858000"/>
          </a:xfrm>
          <a:prstGeom prst="rect">
            <a:avLst/>
          </a:prstGeom>
          <a:solidFill>
            <a:schemeClr val="tx1"/>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en-US" sz="1400" dirty="0" err="1">
              <a:solidFill>
                <a:schemeClr val="tx1"/>
              </a:solidFill>
            </a:endParaRPr>
          </a:p>
        </p:txBody>
      </p:sp>
      <p:sp>
        <p:nvSpPr>
          <p:cNvPr id="5" name="Do not use"/>
          <p:cNvSpPr txBox="1"/>
          <p:nvPr userDrawn="1"/>
        </p:nvSpPr>
        <p:spPr>
          <a:xfrm>
            <a:off x="430213" y="656823"/>
            <a:ext cx="11356977" cy="2893100"/>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en-US" sz="4400" b="0" noProof="0" dirty="0">
                <a:solidFill>
                  <a:schemeClr val="bg1"/>
                </a:solidFill>
              </a:rPr>
              <a:t>If you see any </a:t>
            </a:r>
            <a:r>
              <a:rPr lang="en-US" sz="4400" b="1" i="1" noProof="0" dirty="0">
                <a:solidFill>
                  <a:schemeClr val="bg1"/>
                </a:solidFill>
              </a:rPr>
              <a:t>layouts after this </a:t>
            </a:r>
            <a:r>
              <a:rPr lang="en-US" sz="4400" b="0" i="0" noProof="0" dirty="0">
                <a:solidFill>
                  <a:schemeClr val="bg1"/>
                </a:solidFill>
              </a:rPr>
              <a:t>one</a:t>
            </a:r>
            <a:r>
              <a:rPr lang="en-US" sz="4400" b="1" i="1" noProof="0" dirty="0">
                <a:solidFill>
                  <a:schemeClr val="bg1"/>
                </a:solidFill>
              </a:rPr>
              <a:t>,</a:t>
            </a:r>
            <a:br>
              <a:rPr lang="en-US" sz="4400" b="0" i="0" noProof="0" dirty="0">
                <a:solidFill>
                  <a:schemeClr val="bg1"/>
                </a:solidFill>
              </a:rPr>
            </a:br>
            <a:r>
              <a:rPr lang="en-US" sz="4400" b="0" noProof="0" dirty="0">
                <a:solidFill>
                  <a:schemeClr val="bg1"/>
                </a:solidFill>
              </a:rPr>
              <a:t>do not use them. These layouts </a:t>
            </a:r>
            <a:r>
              <a:rPr lang="en-US" sz="4400" b="1" i="1" u="none" noProof="0" dirty="0">
                <a:solidFill>
                  <a:schemeClr val="bg1"/>
                </a:solidFill>
              </a:rPr>
              <a:t>are not </a:t>
            </a:r>
            <a:r>
              <a:rPr lang="en-US" sz="4400" b="0" noProof="0" dirty="0">
                <a:solidFill>
                  <a:schemeClr val="bg1"/>
                </a:solidFill>
              </a:rPr>
              <a:t>part of our corporate template.</a:t>
            </a:r>
            <a:br>
              <a:rPr lang="en-US" sz="2800" b="0" noProof="0" dirty="0">
                <a:solidFill>
                  <a:schemeClr val="bg1"/>
                </a:solidFill>
              </a:rPr>
            </a:br>
            <a:br>
              <a:rPr lang="en-US" sz="2800" b="0" noProof="0" dirty="0">
                <a:solidFill>
                  <a:schemeClr val="bg1"/>
                </a:solidFill>
              </a:rPr>
            </a:br>
            <a:endParaRPr lang="en-US" sz="2800" b="0" noProof="0" dirty="0">
              <a:solidFill>
                <a:schemeClr val="bg1"/>
              </a:solidFill>
            </a:endParaRPr>
          </a:p>
        </p:txBody>
      </p:sp>
      <p:grpSp>
        <p:nvGrpSpPr>
          <p:cNvPr id="4" name="Group 3">
            <a:extLst>
              <a:ext uri="{FF2B5EF4-FFF2-40B4-BE49-F238E27FC236}">
                <a16:creationId xmlns:a16="http://schemas.microsoft.com/office/drawing/2014/main" id="{2BEB5E5A-DA85-4D5B-80B9-F94482F55D76}"/>
              </a:ext>
            </a:extLst>
          </p:cNvPr>
          <p:cNvGrpSpPr/>
          <p:nvPr userDrawn="1"/>
        </p:nvGrpSpPr>
        <p:grpSpPr>
          <a:xfrm rot="8100000">
            <a:off x="10404874" y="3325226"/>
            <a:ext cx="1036788" cy="1036788"/>
            <a:chOff x="6096000" y="4963130"/>
            <a:chExt cx="1456719" cy="1456719"/>
          </a:xfrm>
          <a:solidFill>
            <a:schemeClr val="bg1"/>
          </a:solidFill>
        </p:grpSpPr>
        <p:sp>
          <p:nvSpPr>
            <p:cNvPr id="3" name="Rectangle 2">
              <a:extLst>
                <a:ext uri="{FF2B5EF4-FFF2-40B4-BE49-F238E27FC236}">
                  <a16:creationId xmlns:a16="http://schemas.microsoft.com/office/drawing/2014/main" id="{C823227E-A862-4A7F-BC20-0D107430AB2C}"/>
                </a:ext>
              </a:extLst>
            </p:cNvPr>
            <p:cNvSpPr/>
            <p:nvPr userDrawn="1"/>
          </p:nvSpPr>
          <p:spPr>
            <a:xfrm rot="5400000">
              <a:off x="5534135" y="5524995"/>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en-US" sz="1400" dirty="0" err="1">
                <a:solidFill>
                  <a:schemeClr val="tx1"/>
                </a:solidFill>
              </a:endParaRPr>
            </a:p>
          </p:txBody>
        </p:sp>
        <p:sp>
          <p:nvSpPr>
            <p:cNvPr id="6" name="Rectangle 5">
              <a:extLst>
                <a:ext uri="{FF2B5EF4-FFF2-40B4-BE49-F238E27FC236}">
                  <a16:creationId xmlns:a16="http://schemas.microsoft.com/office/drawing/2014/main" id="{08501AE6-6504-4184-9443-E89AFACF769D}"/>
                </a:ext>
              </a:extLst>
            </p:cNvPr>
            <p:cNvSpPr/>
            <p:nvPr userDrawn="1"/>
          </p:nvSpPr>
          <p:spPr>
            <a:xfrm rot="10800000">
              <a:off x="6096000" y="4963130"/>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en-US" sz="1400" dirty="0" err="1">
                <a:solidFill>
                  <a:schemeClr val="tx1"/>
                </a:solidFill>
              </a:endParaRPr>
            </a:p>
          </p:txBody>
        </p:sp>
      </p:grpSp>
      <p:sp>
        <p:nvSpPr>
          <p:cNvPr id="12" name="Rectangle 11">
            <a:extLst>
              <a:ext uri="{FF2B5EF4-FFF2-40B4-BE49-F238E27FC236}">
                <a16:creationId xmlns:a16="http://schemas.microsoft.com/office/drawing/2014/main" id="{67CEE09B-6EE1-4BF2-85A3-DE69E91BC4C6}"/>
              </a:ext>
            </a:extLst>
          </p:cNvPr>
          <p:cNvSpPr/>
          <p:nvPr userDrawn="1"/>
        </p:nvSpPr>
        <p:spPr>
          <a:xfrm>
            <a:off x="430213" y="2588374"/>
            <a:ext cx="10152346" cy="2215991"/>
          </a:xfrm>
          <a:prstGeom prst="rect">
            <a:avLst/>
          </a:prstGeom>
        </p:spPr>
        <p:txBody>
          <a:bodyPr wrap="square">
            <a:spAutoFit/>
          </a:bodyPr>
          <a:lstStyle/>
          <a:p>
            <a:pPr algn="ctr"/>
            <a:r>
              <a:rPr lang="en-US" sz="13800" b="1" i="1" noProof="0" dirty="0">
                <a:solidFill>
                  <a:schemeClr val="bg1"/>
                </a:solidFill>
              </a:rPr>
              <a:t>Do not use </a:t>
            </a:r>
            <a:endParaRPr lang="en-US" sz="2400" b="1" i="1" dirty="0"/>
          </a:p>
        </p:txBody>
      </p:sp>
      <p:sp>
        <p:nvSpPr>
          <p:cNvPr id="16" name="Do not use">
            <a:extLst>
              <a:ext uri="{FF2B5EF4-FFF2-40B4-BE49-F238E27FC236}">
                <a16:creationId xmlns:a16="http://schemas.microsoft.com/office/drawing/2014/main" id="{A8FA78FA-4D94-4717-B7C6-6F86378D6B01}"/>
              </a:ext>
            </a:extLst>
          </p:cNvPr>
          <p:cNvSpPr txBox="1"/>
          <p:nvPr userDrawn="1"/>
        </p:nvSpPr>
        <p:spPr>
          <a:xfrm>
            <a:off x="430214" y="5186455"/>
            <a:ext cx="11356974" cy="969496"/>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en-US" sz="2000" b="0" noProof="0" dirty="0">
                <a:solidFill>
                  <a:schemeClr val="bg1"/>
                </a:solidFill>
              </a:rPr>
              <a:t>Due to PowerPoint’s standard Copy/Paste functionality extra undesirable layouts can appear.</a:t>
            </a:r>
          </a:p>
          <a:p>
            <a:pPr marL="0" marR="0" indent="0" algn="ctr" fontAlgn="auto">
              <a:lnSpc>
                <a:spcPct val="100000"/>
              </a:lnSpc>
              <a:spcBef>
                <a:spcPts val="600"/>
              </a:spcBef>
              <a:spcAft>
                <a:spcPts val="0"/>
              </a:spcAft>
              <a:buClr>
                <a:srgbClr val="003755"/>
              </a:buClr>
              <a:buSzTx/>
              <a:buFontTx/>
              <a:buNone/>
              <a:tabLst/>
            </a:pPr>
            <a:r>
              <a:rPr lang="en-US" sz="2000" b="0" noProof="0" dirty="0">
                <a:solidFill>
                  <a:schemeClr val="bg1"/>
                </a:solidFill>
              </a:rPr>
              <a:t>Also notice: Layouts after this might contain potential confidential information.</a:t>
            </a:r>
            <a:br>
              <a:rPr lang="en-US" sz="1800" b="0" noProof="0" dirty="0">
                <a:solidFill>
                  <a:schemeClr val="bg1"/>
                </a:solidFill>
              </a:rPr>
            </a:br>
            <a:endParaRPr lang="en-US" sz="1800" b="0" noProof="0" dirty="0">
              <a:solidFill>
                <a:schemeClr val="bg1"/>
              </a:solidFill>
            </a:endParaRPr>
          </a:p>
        </p:txBody>
      </p:sp>
    </p:spTree>
    <p:extLst>
      <p:ext uri="{BB962C8B-B14F-4D97-AF65-F5344CB8AC3E}">
        <p14:creationId xmlns:p14="http://schemas.microsoft.com/office/powerpoint/2010/main" val="165314624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2_Title A">
    <p:bg>
      <p:bgPr>
        <a:solidFill>
          <a:schemeClr val="bg1"/>
        </a:solidFill>
        <a:effectLst/>
      </p:bgPr>
    </p:bg>
    <p:spTree>
      <p:nvGrpSpPr>
        <p:cNvPr id="1" name=""/>
        <p:cNvGrpSpPr/>
        <p:nvPr/>
      </p:nvGrpSpPr>
      <p:grpSpPr>
        <a:xfrm>
          <a:off x="0" y="0"/>
          <a:ext cx="0" cy="0"/>
          <a:chOff x="0" y="0"/>
          <a:chExt cx="0" cy="0"/>
        </a:xfrm>
      </p:grpSpPr>
      <p:sp>
        <p:nvSpPr>
          <p:cNvPr id="42" name="Picture Placeholder 41"/>
          <p:cNvSpPr>
            <a:spLocks noGrp="1"/>
          </p:cNvSpPr>
          <p:nvPr>
            <p:ph type="pic" sz="quarter" idx="13"/>
          </p:nvPr>
        </p:nvSpPr>
        <p:spPr>
          <a:xfrm>
            <a:off x="0" y="0"/>
            <a:ext cx="12192001" cy="6858000"/>
          </a:xfrm>
          <a:custGeom>
            <a:avLst/>
            <a:gdLst>
              <a:gd name="connsiteX0" fmla="*/ 315784 w 12191999"/>
              <a:gd name="connsiteY0" fmla="*/ 5769768 h 6858000"/>
              <a:gd name="connsiteX1" fmla="*/ 315784 w 12191999"/>
              <a:gd name="connsiteY1" fmla="*/ 6543768 h 6858000"/>
              <a:gd name="connsiteX2" fmla="*/ 320399 w 12191999"/>
              <a:gd name="connsiteY2" fmla="*/ 6543768 h 6858000"/>
              <a:gd name="connsiteX3" fmla="*/ 320399 w 12191999"/>
              <a:gd name="connsiteY3" fmla="*/ 6544699 h 6858000"/>
              <a:gd name="connsiteX4" fmla="*/ 608399 w 12191999"/>
              <a:gd name="connsiteY4" fmla="*/ 6544699 h 6858000"/>
              <a:gd name="connsiteX5" fmla="*/ 608399 w 12191999"/>
              <a:gd name="connsiteY5" fmla="*/ 6530299 h 6858000"/>
              <a:gd name="connsiteX6" fmla="*/ 330184 w 12191999"/>
              <a:gd name="connsiteY6" fmla="*/ 6530299 h 6858000"/>
              <a:gd name="connsiteX7" fmla="*/ 330184 w 12191999"/>
              <a:gd name="connsiteY7" fmla="*/ 5769768 h 6858000"/>
              <a:gd name="connsiteX8" fmla="*/ 10692774 w 12191999"/>
              <a:gd name="connsiteY8" fmla="*/ 311072 h 6858000"/>
              <a:gd name="connsiteX9" fmla="*/ 10617198 w 12191999"/>
              <a:gd name="connsiteY9" fmla="*/ 386648 h 6858000"/>
              <a:gd name="connsiteX10" fmla="*/ 10617198 w 12191999"/>
              <a:gd name="connsiteY10" fmla="*/ 960380 h 6858000"/>
              <a:gd name="connsiteX11" fmla="*/ 10692774 w 12191999"/>
              <a:gd name="connsiteY11" fmla="*/ 1035956 h 6858000"/>
              <a:gd name="connsiteX12" fmla="*/ 11813404 w 12191999"/>
              <a:gd name="connsiteY12" fmla="*/ 1035956 h 6858000"/>
              <a:gd name="connsiteX13" fmla="*/ 11888980 w 12191999"/>
              <a:gd name="connsiteY13" fmla="*/ 960380 h 6858000"/>
              <a:gd name="connsiteX14" fmla="*/ 11888980 w 12191999"/>
              <a:gd name="connsiteY14" fmla="*/ 386648 h 6858000"/>
              <a:gd name="connsiteX15" fmla="*/ 11813404 w 12191999"/>
              <a:gd name="connsiteY15" fmla="*/ 311072 h 6858000"/>
              <a:gd name="connsiteX16" fmla="*/ 0 w 12191999"/>
              <a:gd name="connsiteY16" fmla="*/ 0 h 6858000"/>
              <a:gd name="connsiteX17" fmla="*/ 312254 w 12191999"/>
              <a:gd name="connsiteY17" fmla="*/ 0 h 6858000"/>
              <a:gd name="connsiteX18" fmla="*/ 312254 w 12191999"/>
              <a:gd name="connsiteY18" fmla="*/ 1116000 h 6858000"/>
              <a:gd name="connsiteX19" fmla="*/ 328129 w 12191999"/>
              <a:gd name="connsiteY19" fmla="*/ 1116000 h 6858000"/>
              <a:gd name="connsiteX20" fmla="*/ 328129 w 12191999"/>
              <a:gd name="connsiteY20" fmla="*/ 0 h 6858000"/>
              <a:gd name="connsiteX21" fmla="*/ 12191999 w 12191999"/>
              <a:gd name="connsiteY21" fmla="*/ 0 h 6858000"/>
              <a:gd name="connsiteX22" fmla="*/ 12191999 w 12191999"/>
              <a:gd name="connsiteY22" fmla="*/ 6531379 h 6858000"/>
              <a:gd name="connsiteX23" fmla="*/ 2482800 w 12191999"/>
              <a:gd name="connsiteY23" fmla="*/ 6531379 h 6858000"/>
              <a:gd name="connsiteX24" fmla="*/ 2482800 w 12191999"/>
              <a:gd name="connsiteY24" fmla="*/ 6545779 h 6858000"/>
              <a:gd name="connsiteX25" fmla="*/ 12191999 w 12191999"/>
              <a:gd name="connsiteY25" fmla="*/ 6545779 h 6858000"/>
              <a:gd name="connsiteX26" fmla="*/ 12191999 w 12191999"/>
              <a:gd name="connsiteY26" fmla="*/ 6858000 h 6858000"/>
              <a:gd name="connsiteX27" fmla="*/ 0 w 12191999"/>
              <a:gd name="connsiteY27" fmla="*/ 6858000 h 6858000"/>
              <a:gd name="connsiteX28" fmla="*/ 0 w 12191999"/>
              <a:gd name="connsiteY28" fmla="*/ 5558975 h 6858000"/>
              <a:gd name="connsiteX29" fmla="*/ 5780477 w 12191999"/>
              <a:gd name="connsiteY29" fmla="*/ 5558975 h 6858000"/>
              <a:gd name="connsiteX30" fmla="*/ 5780477 w 12191999"/>
              <a:gd name="connsiteY30" fmla="*/ 5342400 h 6858000"/>
              <a:gd name="connsiteX31" fmla="*/ 5986803 w 12191999"/>
              <a:gd name="connsiteY31" fmla="*/ 5342400 h 6858000"/>
              <a:gd name="connsiteX32" fmla="*/ 5986803 w 12191999"/>
              <a:gd name="connsiteY32" fmla="*/ 1317600 h 6858000"/>
              <a:gd name="connsiteX33" fmla="*/ 0 w 12191999"/>
              <a:gd name="connsiteY33" fmla="*/ 1317600 h 6858000"/>
              <a:gd name="connsiteX0" fmla="*/ 315784 w 12191999"/>
              <a:gd name="connsiteY0" fmla="*/ 5769768 h 6858000"/>
              <a:gd name="connsiteX1" fmla="*/ 315784 w 12191999"/>
              <a:gd name="connsiteY1" fmla="*/ 6543768 h 6858000"/>
              <a:gd name="connsiteX2" fmla="*/ 320399 w 12191999"/>
              <a:gd name="connsiteY2" fmla="*/ 6543768 h 6858000"/>
              <a:gd name="connsiteX3" fmla="*/ 320399 w 12191999"/>
              <a:gd name="connsiteY3" fmla="*/ 6544699 h 6858000"/>
              <a:gd name="connsiteX4" fmla="*/ 608399 w 12191999"/>
              <a:gd name="connsiteY4" fmla="*/ 6544699 h 6858000"/>
              <a:gd name="connsiteX5" fmla="*/ 608399 w 12191999"/>
              <a:gd name="connsiteY5" fmla="*/ 6530299 h 6858000"/>
              <a:gd name="connsiteX6" fmla="*/ 330184 w 12191999"/>
              <a:gd name="connsiteY6" fmla="*/ 6530299 h 6858000"/>
              <a:gd name="connsiteX7" fmla="*/ 330184 w 12191999"/>
              <a:gd name="connsiteY7" fmla="*/ 5769768 h 6858000"/>
              <a:gd name="connsiteX8" fmla="*/ 315784 w 12191999"/>
              <a:gd name="connsiteY8" fmla="*/ 5769768 h 6858000"/>
              <a:gd name="connsiteX9" fmla="*/ 10692774 w 12191999"/>
              <a:gd name="connsiteY9" fmla="*/ 311072 h 6858000"/>
              <a:gd name="connsiteX10" fmla="*/ 10617198 w 12191999"/>
              <a:gd name="connsiteY10" fmla="*/ 386648 h 6858000"/>
              <a:gd name="connsiteX11" fmla="*/ 10617198 w 12191999"/>
              <a:gd name="connsiteY11" fmla="*/ 960380 h 6858000"/>
              <a:gd name="connsiteX12" fmla="*/ 10692774 w 12191999"/>
              <a:gd name="connsiteY12" fmla="*/ 1035956 h 6858000"/>
              <a:gd name="connsiteX13" fmla="*/ 11813404 w 12191999"/>
              <a:gd name="connsiteY13" fmla="*/ 1035956 h 6858000"/>
              <a:gd name="connsiteX14" fmla="*/ 11888980 w 12191999"/>
              <a:gd name="connsiteY14" fmla="*/ 960380 h 6858000"/>
              <a:gd name="connsiteX15" fmla="*/ 11888980 w 12191999"/>
              <a:gd name="connsiteY15" fmla="*/ 386648 h 6858000"/>
              <a:gd name="connsiteX16" fmla="*/ 11813404 w 12191999"/>
              <a:gd name="connsiteY16" fmla="*/ 311072 h 6858000"/>
              <a:gd name="connsiteX17" fmla="*/ 10692774 w 12191999"/>
              <a:gd name="connsiteY17" fmla="*/ 311072 h 6858000"/>
              <a:gd name="connsiteX18" fmla="*/ 0 w 12191999"/>
              <a:gd name="connsiteY18" fmla="*/ 0 h 6858000"/>
              <a:gd name="connsiteX19" fmla="*/ 312254 w 12191999"/>
              <a:gd name="connsiteY19" fmla="*/ 0 h 6858000"/>
              <a:gd name="connsiteX20" fmla="*/ 312254 w 12191999"/>
              <a:gd name="connsiteY20" fmla="*/ 1116000 h 6858000"/>
              <a:gd name="connsiteX21" fmla="*/ 328129 w 12191999"/>
              <a:gd name="connsiteY21" fmla="*/ 1116000 h 6858000"/>
              <a:gd name="connsiteX22" fmla="*/ 328129 w 12191999"/>
              <a:gd name="connsiteY22" fmla="*/ 0 h 6858000"/>
              <a:gd name="connsiteX23" fmla="*/ 12191999 w 12191999"/>
              <a:gd name="connsiteY23" fmla="*/ 0 h 6858000"/>
              <a:gd name="connsiteX24" fmla="*/ 12191999 w 12191999"/>
              <a:gd name="connsiteY24" fmla="*/ 6531379 h 6858000"/>
              <a:gd name="connsiteX25" fmla="*/ 2872021 w 12191999"/>
              <a:gd name="connsiteY25" fmla="*/ 6523381 h 6858000"/>
              <a:gd name="connsiteX26" fmla="*/ 2482800 w 12191999"/>
              <a:gd name="connsiteY26" fmla="*/ 6545779 h 6858000"/>
              <a:gd name="connsiteX27" fmla="*/ 12191999 w 12191999"/>
              <a:gd name="connsiteY27" fmla="*/ 6545779 h 6858000"/>
              <a:gd name="connsiteX28" fmla="*/ 12191999 w 12191999"/>
              <a:gd name="connsiteY28" fmla="*/ 6858000 h 6858000"/>
              <a:gd name="connsiteX29" fmla="*/ 0 w 12191999"/>
              <a:gd name="connsiteY29" fmla="*/ 6858000 h 6858000"/>
              <a:gd name="connsiteX30" fmla="*/ 0 w 12191999"/>
              <a:gd name="connsiteY30" fmla="*/ 5558975 h 6858000"/>
              <a:gd name="connsiteX31" fmla="*/ 5780477 w 12191999"/>
              <a:gd name="connsiteY31" fmla="*/ 5558975 h 6858000"/>
              <a:gd name="connsiteX32" fmla="*/ 5780477 w 12191999"/>
              <a:gd name="connsiteY32" fmla="*/ 5342400 h 6858000"/>
              <a:gd name="connsiteX33" fmla="*/ 5986803 w 12191999"/>
              <a:gd name="connsiteY33" fmla="*/ 5342400 h 6858000"/>
              <a:gd name="connsiteX34" fmla="*/ 5986803 w 12191999"/>
              <a:gd name="connsiteY34" fmla="*/ 1317600 h 6858000"/>
              <a:gd name="connsiteX35" fmla="*/ 0 w 12191999"/>
              <a:gd name="connsiteY35" fmla="*/ 1317600 h 6858000"/>
              <a:gd name="connsiteX36" fmla="*/ 0 w 12191999"/>
              <a:gd name="connsiteY36" fmla="*/ 0 h 6858000"/>
              <a:gd name="connsiteX0" fmla="*/ 315784 w 12191999"/>
              <a:gd name="connsiteY0" fmla="*/ 5769768 h 6858000"/>
              <a:gd name="connsiteX1" fmla="*/ 315784 w 12191999"/>
              <a:gd name="connsiteY1" fmla="*/ 6543768 h 6858000"/>
              <a:gd name="connsiteX2" fmla="*/ 320399 w 12191999"/>
              <a:gd name="connsiteY2" fmla="*/ 6543768 h 6858000"/>
              <a:gd name="connsiteX3" fmla="*/ 320399 w 12191999"/>
              <a:gd name="connsiteY3" fmla="*/ 6544699 h 6858000"/>
              <a:gd name="connsiteX4" fmla="*/ 608399 w 12191999"/>
              <a:gd name="connsiteY4" fmla="*/ 6544699 h 6858000"/>
              <a:gd name="connsiteX5" fmla="*/ 608399 w 12191999"/>
              <a:gd name="connsiteY5" fmla="*/ 6530299 h 6858000"/>
              <a:gd name="connsiteX6" fmla="*/ 330184 w 12191999"/>
              <a:gd name="connsiteY6" fmla="*/ 6530299 h 6858000"/>
              <a:gd name="connsiteX7" fmla="*/ 330184 w 12191999"/>
              <a:gd name="connsiteY7" fmla="*/ 5769768 h 6858000"/>
              <a:gd name="connsiteX8" fmla="*/ 315784 w 12191999"/>
              <a:gd name="connsiteY8" fmla="*/ 5769768 h 6858000"/>
              <a:gd name="connsiteX9" fmla="*/ 10692774 w 12191999"/>
              <a:gd name="connsiteY9" fmla="*/ 311072 h 6858000"/>
              <a:gd name="connsiteX10" fmla="*/ 10617198 w 12191999"/>
              <a:gd name="connsiteY10" fmla="*/ 386648 h 6858000"/>
              <a:gd name="connsiteX11" fmla="*/ 10617198 w 12191999"/>
              <a:gd name="connsiteY11" fmla="*/ 960380 h 6858000"/>
              <a:gd name="connsiteX12" fmla="*/ 10692774 w 12191999"/>
              <a:gd name="connsiteY12" fmla="*/ 1035956 h 6858000"/>
              <a:gd name="connsiteX13" fmla="*/ 11813404 w 12191999"/>
              <a:gd name="connsiteY13" fmla="*/ 1035956 h 6858000"/>
              <a:gd name="connsiteX14" fmla="*/ 11888980 w 12191999"/>
              <a:gd name="connsiteY14" fmla="*/ 960380 h 6858000"/>
              <a:gd name="connsiteX15" fmla="*/ 11888980 w 12191999"/>
              <a:gd name="connsiteY15" fmla="*/ 386648 h 6858000"/>
              <a:gd name="connsiteX16" fmla="*/ 11813404 w 12191999"/>
              <a:gd name="connsiteY16" fmla="*/ 311072 h 6858000"/>
              <a:gd name="connsiteX17" fmla="*/ 10692774 w 12191999"/>
              <a:gd name="connsiteY17" fmla="*/ 311072 h 6858000"/>
              <a:gd name="connsiteX18" fmla="*/ 0 w 12191999"/>
              <a:gd name="connsiteY18" fmla="*/ 0 h 6858000"/>
              <a:gd name="connsiteX19" fmla="*/ 312254 w 12191999"/>
              <a:gd name="connsiteY19" fmla="*/ 0 h 6858000"/>
              <a:gd name="connsiteX20" fmla="*/ 312254 w 12191999"/>
              <a:gd name="connsiteY20" fmla="*/ 1116000 h 6858000"/>
              <a:gd name="connsiteX21" fmla="*/ 328129 w 12191999"/>
              <a:gd name="connsiteY21" fmla="*/ 1116000 h 6858000"/>
              <a:gd name="connsiteX22" fmla="*/ 328129 w 12191999"/>
              <a:gd name="connsiteY22" fmla="*/ 0 h 6858000"/>
              <a:gd name="connsiteX23" fmla="*/ 12191999 w 12191999"/>
              <a:gd name="connsiteY23" fmla="*/ 0 h 6858000"/>
              <a:gd name="connsiteX24" fmla="*/ 12191999 w 12191999"/>
              <a:gd name="connsiteY24" fmla="*/ 6531379 h 6858000"/>
              <a:gd name="connsiteX25" fmla="*/ 2872021 w 12191999"/>
              <a:gd name="connsiteY25" fmla="*/ 6523381 h 6858000"/>
              <a:gd name="connsiteX26" fmla="*/ 2874687 w 12191999"/>
              <a:gd name="connsiteY26" fmla="*/ 6548445 h 6858000"/>
              <a:gd name="connsiteX27" fmla="*/ 12191999 w 12191999"/>
              <a:gd name="connsiteY27" fmla="*/ 6545779 h 6858000"/>
              <a:gd name="connsiteX28" fmla="*/ 12191999 w 12191999"/>
              <a:gd name="connsiteY28" fmla="*/ 6858000 h 6858000"/>
              <a:gd name="connsiteX29" fmla="*/ 0 w 12191999"/>
              <a:gd name="connsiteY29" fmla="*/ 6858000 h 6858000"/>
              <a:gd name="connsiteX30" fmla="*/ 0 w 12191999"/>
              <a:gd name="connsiteY30" fmla="*/ 5558975 h 6858000"/>
              <a:gd name="connsiteX31" fmla="*/ 5780477 w 12191999"/>
              <a:gd name="connsiteY31" fmla="*/ 5558975 h 6858000"/>
              <a:gd name="connsiteX32" fmla="*/ 5780477 w 12191999"/>
              <a:gd name="connsiteY32" fmla="*/ 5342400 h 6858000"/>
              <a:gd name="connsiteX33" fmla="*/ 5986803 w 12191999"/>
              <a:gd name="connsiteY33" fmla="*/ 5342400 h 6858000"/>
              <a:gd name="connsiteX34" fmla="*/ 5986803 w 12191999"/>
              <a:gd name="connsiteY34" fmla="*/ 1317600 h 6858000"/>
              <a:gd name="connsiteX35" fmla="*/ 0 w 12191999"/>
              <a:gd name="connsiteY35" fmla="*/ 1317600 h 6858000"/>
              <a:gd name="connsiteX36" fmla="*/ 0 w 12191999"/>
              <a:gd name="connsiteY36" fmla="*/ 0 h 6858000"/>
              <a:gd name="connsiteX0" fmla="*/ 315784 w 12191999"/>
              <a:gd name="connsiteY0" fmla="*/ 5769768 h 6858000"/>
              <a:gd name="connsiteX1" fmla="*/ 315784 w 12191999"/>
              <a:gd name="connsiteY1" fmla="*/ 6543768 h 6858000"/>
              <a:gd name="connsiteX2" fmla="*/ 320399 w 12191999"/>
              <a:gd name="connsiteY2" fmla="*/ 6543768 h 6858000"/>
              <a:gd name="connsiteX3" fmla="*/ 320399 w 12191999"/>
              <a:gd name="connsiteY3" fmla="*/ 6544699 h 6858000"/>
              <a:gd name="connsiteX4" fmla="*/ 608399 w 12191999"/>
              <a:gd name="connsiteY4" fmla="*/ 6544699 h 6858000"/>
              <a:gd name="connsiteX5" fmla="*/ 608399 w 12191999"/>
              <a:gd name="connsiteY5" fmla="*/ 6530299 h 6858000"/>
              <a:gd name="connsiteX6" fmla="*/ 330184 w 12191999"/>
              <a:gd name="connsiteY6" fmla="*/ 6530299 h 6858000"/>
              <a:gd name="connsiteX7" fmla="*/ 330184 w 12191999"/>
              <a:gd name="connsiteY7" fmla="*/ 5769768 h 6858000"/>
              <a:gd name="connsiteX8" fmla="*/ 315784 w 12191999"/>
              <a:gd name="connsiteY8" fmla="*/ 5769768 h 6858000"/>
              <a:gd name="connsiteX9" fmla="*/ 10692774 w 12191999"/>
              <a:gd name="connsiteY9" fmla="*/ 311072 h 6858000"/>
              <a:gd name="connsiteX10" fmla="*/ 10617198 w 12191999"/>
              <a:gd name="connsiteY10" fmla="*/ 386648 h 6858000"/>
              <a:gd name="connsiteX11" fmla="*/ 10617198 w 12191999"/>
              <a:gd name="connsiteY11" fmla="*/ 960380 h 6858000"/>
              <a:gd name="connsiteX12" fmla="*/ 10692774 w 12191999"/>
              <a:gd name="connsiteY12" fmla="*/ 1035956 h 6858000"/>
              <a:gd name="connsiteX13" fmla="*/ 11813404 w 12191999"/>
              <a:gd name="connsiteY13" fmla="*/ 1035956 h 6858000"/>
              <a:gd name="connsiteX14" fmla="*/ 11888980 w 12191999"/>
              <a:gd name="connsiteY14" fmla="*/ 960380 h 6858000"/>
              <a:gd name="connsiteX15" fmla="*/ 11888980 w 12191999"/>
              <a:gd name="connsiteY15" fmla="*/ 386648 h 6858000"/>
              <a:gd name="connsiteX16" fmla="*/ 11813404 w 12191999"/>
              <a:gd name="connsiteY16" fmla="*/ 311072 h 6858000"/>
              <a:gd name="connsiteX17" fmla="*/ 10692774 w 12191999"/>
              <a:gd name="connsiteY17" fmla="*/ 311072 h 6858000"/>
              <a:gd name="connsiteX18" fmla="*/ 0 w 12191999"/>
              <a:gd name="connsiteY18" fmla="*/ 0 h 6858000"/>
              <a:gd name="connsiteX19" fmla="*/ 312254 w 12191999"/>
              <a:gd name="connsiteY19" fmla="*/ 0 h 6858000"/>
              <a:gd name="connsiteX20" fmla="*/ 312254 w 12191999"/>
              <a:gd name="connsiteY20" fmla="*/ 1116000 h 6858000"/>
              <a:gd name="connsiteX21" fmla="*/ 328129 w 12191999"/>
              <a:gd name="connsiteY21" fmla="*/ 1116000 h 6858000"/>
              <a:gd name="connsiteX22" fmla="*/ 328129 w 12191999"/>
              <a:gd name="connsiteY22" fmla="*/ 0 h 6858000"/>
              <a:gd name="connsiteX23" fmla="*/ 12191999 w 12191999"/>
              <a:gd name="connsiteY23" fmla="*/ 0 h 6858000"/>
              <a:gd name="connsiteX24" fmla="*/ 12191999 w 12191999"/>
              <a:gd name="connsiteY24" fmla="*/ 6531379 h 6858000"/>
              <a:gd name="connsiteX25" fmla="*/ 2749391 w 12191999"/>
              <a:gd name="connsiteY25" fmla="*/ 6520715 h 6858000"/>
              <a:gd name="connsiteX26" fmla="*/ 2874687 w 12191999"/>
              <a:gd name="connsiteY26" fmla="*/ 6548445 h 6858000"/>
              <a:gd name="connsiteX27" fmla="*/ 12191999 w 12191999"/>
              <a:gd name="connsiteY27" fmla="*/ 6545779 h 6858000"/>
              <a:gd name="connsiteX28" fmla="*/ 12191999 w 12191999"/>
              <a:gd name="connsiteY28" fmla="*/ 6858000 h 6858000"/>
              <a:gd name="connsiteX29" fmla="*/ 0 w 12191999"/>
              <a:gd name="connsiteY29" fmla="*/ 6858000 h 6858000"/>
              <a:gd name="connsiteX30" fmla="*/ 0 w 12191999"/>
              <a:gd name="connsiteY30" fmla="*/ 5558975 h 6858000"/>
              <a:gd name="connsiteX31" fmla="*/ 5780477 w 12191999"/>
              <a:gd name="connsiteY31" fmla="*/ 5558975 h 6858000"/>
              <a:gd name="connsiteX32" fmla="*/ 5780477 w 12191999"/>
              <a:gd name="connsiteY32" fmla="*/ 5342400 h 6858000"/>
              <a:gd name="connsiteX33" fmla="*/ 5986803 w 12191999"/>
              <a:gd name="connsiteY33" fmla="*/ 5342400 h 6858000"/>
              <a:gd name="connsiteX34" fmla="*/ 5986803 w 12191999"/>
              <a:gd name="connsiteY34" fmla="*/ 1317600 h 6858000"/>
              <a:gd name="connsiteX35" fmla="*/ 0 w 12191999"/>
              <a:gd name="connsiteY35" fmla="*/ 1317600 h 6858000"/>
              <a:gd name="connsiteX36" fmla="*/ 0 w 12191999"/>
              <a:gd name="connsiteY36" fmla="*/ 0 h 6858000"/>
              <a:gd name="connsiteX0" fmla="*/ 315784 w 12191999"/>
              <a:gd name="connsiteY0" fmla="*/ 5769768 h 6858000"/>
              <a:gd name="connsiteX1" fmla="*/ 315784 w 12191999"/>
              <a:gd name="connsiteY1" fmla="*/ 6543768 h 6858000"/>
              <a:gd name="connsiteX2" fmla="*/ 320399 w 12191999"/>
              <a:gd name="connsiteY2" fmla="*/ 6543768 h 6858000"/>
              <a:gd name="connsiteX3" fmla="*/ 320399 w 12191999"/>
              <a:gd name="connsiteY3" fmla="*/ 6544699 h 6858000"/>
              <a:gd name="connsiteX4" fmla="*/ 608399 w 12191999"/>
              <a:gd name="connsiteY4" fmla="*/ 6544699 h 6858000"/>
              <a:gd name="connsiteX5" fmla="*/ 608399 w 12191999"/>
              <a:gd name="connsiteY5" fmla="*/ 6530299 h 6858000"/>
              <a:gd name="connsiteX6" fmla="*/ 330184 w 12191999"/>
              <a:gd name="connsiteY6" fmla="*/ 6530299 h 6858000"/>
              <a:gd name="connsiteX7" fmla="*/ 330184 w 12191999"/>
              <a:gd name="connsiteY7" fmla="*/ 5769768 h 6858000"/>
              <a:gd name="connsiteX8" fmla="*/ 315784 w 12191999"/>
              <a:gd name="connsiteY8" fmla="*/ 5769768 h 6858000"/>
              <a:gd name="connsiteX9" fmla="*/ 10692774 w 12191999"/>
              <a:gd name="connsiteY9" fmla="*/ 311072 h 6858000"/>
              <a:gd name="connsiteX10" fmla="*/ 10617198 w 12191999"/>
              <a:gd name="connsiteY10" fmla="*/ 386648 h 6858000"/>
              <a:gd name="connsiteX11" fmla="*/ 10617198 w 12191999"/>
              <a:gd name="connsiteY11" fmla="*/ 960380 h 6858000"/>
              <a:gd name="connsiteX12" fmla="*/ 10692774 w 12191999"/>
              <a:gd name="connsiteY12" fmla="*/ 1035956 h 6858000"/>
              <a:gd name="connsiteX13" fmla="*/ 11813404 w 12191999"/>
              <a:gd name="connsiteY13" fmla="*/ 1035956 h 6858000"/>
              <a:gd name="connsiteX14" fmla="*/ 11888980 w 12191999"/>
              <a:gd name="connsiteY14" fmla="*/ 960380 h 6858000"/>
              <a:gd name="connsiteX15" fmla="*/ 11888980 w 12191999"/>
              <a:gd name="connsiteY15" fmla="*/ 386648 h 6858000"/>
              <a:gd name="connsiteX16" fmla="*/ 11813404 w 12191999"/>
              <a:gd name="connsiteY16" fmla="*/ 311072 h 6858000"/>
              <a:gd name="connsiteX17" fmla="*/ 10692774 w 12191999"/>
              <a:gd name="connsiteY17" fmla="*/ 311072 h 6858000"/>
              <a:gd name="connsiteX18" fmla="*/ 0 w 12191999"/>
              <a:gd name="connsiteY18" fmla="*/ 0 h 6858000"/>
              <a:gd name="connsiteX19" fmla="*/ 312254 w 12191999"/>
              <a:gd name="connsiteY19" fmla="*/ 0 h 6858000"/>
              <a:gd name="connsiteX20" fmla="*/ 312254 w 12191999"/>
              <a:gd name="connsiteY20" fmla="*/ 1116000 h 6858000"/>
              <a:gd name="connsiteX21" fmla="*/ 328129 w 12191999"/>
              <a:gd name="connsiteY21" fmla="*/ 1116000 h 6858000"/>
              <a:gd name="connsiteX22" fmla="*/ 328129 w 12191999"/>
              <a:gd name="connsiteY22" fmla="*/ 0 h 6858000"/>
              <a:gd name="connsiteX23" fmla="*/ 12191999 w 12191999"/>
              <a:gd name="connsiteY23" fmla="*/ 0 h 6858000"/>
              <a:gd name="connsiteX24" fmla="*/ 12191999 w 12191999"/>
              <a:gd name="connsiteY24" fmla="*/ 6531379 h 6858000"/>
              <a:gd name="connsiteX25" fmla="*/ 2749391 w 12191999"/>
              <a:gd name="connsiteY25" fmla="*/ 6520715 h 6858000"/>
              <a:gd name="connsiteX26" fmla="*/ 2749391 w 12191999"/>
              <a:gd name="connsiteY26" fmla="*/ 6548445 h 6858000"/>
              <a:gd name="connsiteX27" fmla="*/ 12191999 w 12191999"/>
              <a:gd name="connsiteY27" fmla="*/ 6545779 h 6858000"/>
              <a:gd name="connsiteX28" fmla="*/ 12191999 w 12191999"/>
              <a:gd name="connsiteY28" fmla="*/ 6858000 h 6858000"/>
              <a:gd name="connsiteX29" fmla="*/ 0 w 12191999"/>
              <a:gd name="connsiteY29" fmla="*/ 6858000 h 6858000"/>
              <a:gd name="connsiteX30" fmla="*/ 0 w 12191999"/>
              <a:gd name="connsiteY30" fmla="*/ 5558975 h 6858000"/>
              <a:gd name="connsiteX31" fmla="*/ 5780477 w 12191999"/>
              <a:gd name="connsiteY31" fmla="*/ 5558975 h 6858000"/>
              <a:gd name="connsiteX32" fmla="*/ 5780477 w 12191999"/>
              <a:gd name="connsiteY32" fmla="*/ 5342400 h 6858000"/>
              <a:gd name="connsiteX33" fmla="*/ 5986803 w 12191999"/>
              <a:gd name="connsiteY33" fmla="*/ 5342400 h 6858000"/>
              <a:gd name="connsiteX34" fmla="*/ 5986803 w 12191999"/>
              <a:gd name="connsiteY34" fmla="*/ 1317600 h 6858000"/>
              <a:gd name="connsiteX35" fmla="*/ 0 w 12191999"/>
              <a:gd name="connsiteY35" fmla="*/ 1317600 h 6858000"/>
              <a:gd name="connsiteX36" fmla="*/ 0 w 12191999"/>
              <a:gd name="connsiteY36" fmla="*/ 0 h 6858000"/>
              <a:gd name="connsiteX0" fmla="*/ 315784 w 12191999"/>
              <a:gd name="connsiteY0" fmla="*/ 5769768 h 6858000"/>
              <a:gd name="connsiteX1" fmla="*/ 315784 w 12191999"/>
              <a:gd name="connsiteY1" fmla="*/ 6543768 h 6858000"/>
              <a:gd name="connsiteX2" fmla="*/ 320399 w 12191999"/>
              <a:gd name="connsiteY2" fmla="*/ 6543768 h 6858000"/>
              <a:gd name="connsiteX3" fmla="*/ 320399 w 12191999"/>
              <a:gd name="connsiteY3" fmla="*/ 6544699 h 6858000"/>
              <a:gd name="connsiteX4" fmla="*/ 608399 w 12191999"/>
              <a:gd name="connsiteY4" fmla="*/ 6544699 h 6858000"/>
              <a:gd name="connsiteX5" fmla="*/ 608399 w 12191999"/>
              <a:gd name="connsiteY5" fmla="*/ 6530299 h 6858000"/>
              <a:gd name="connsiteX6" fmla="*/ 330184 w 12191999"/>
              <a:gd name="connsiteY6" fmla="*/ 6530299 h 6858000"/>
              <a:gd name="connsiteX7" fmla="*/ 330184 w 12191999"/>
              <a:gd name="connsiteY7" fmla="*/ 5769768 h 6858000"/>
              <a:gd name="connsiteX8" fmla="*/ 315784 w 12191999"/>
              <a:gd name="connsiteY8" fmla="*/ 5769768 h 6858000"/>
              <a:gd name="connsiteX9" fmla="*/ 10692774 w 12191999"/>
              <a:gd name="connsiteY9" fmla="*/ 311072 h 6858000"/>
              <a:gd name="connsiteX10" fmla="*/ 10617198 w 12191999"/>
              <a:gd name="connsiteY10" fmla="*/ 386648 h 6858000"/>
              <a:gd name="connsiteX11" fmla="*/ 10617198 w 12191999"/>
              <a:gd name="connsiteY11" fmla="*/ 960380 h 6858000"/>
              <a:gd name="connsiteX12" fmla="*/ 10692774 w 12191999"/>
              <a:gd name="connsiteY12" fmla="*/ 1035956 h 6858000"/>
              <a:gd name="connsiteX13" fmla="*/ 11813404 w 12191999"/>
              <a:gd name="connsiteY13" fmla="*/ 1035956 h 6858000"/>
              <a:gd name="connsiteX14" fmla="*/ 11888980 w 12191999"/>
              <a:gd name="connsiteY14" fmla="*/ 960380 h 6858000"/>
              <a:gd name="connsiteX15" fmla="*/ 11888980 w 12191999"/>
              <a:gd name="connsiteY15" fmla="*/ 386648 h 6858000"/>
              <a:gd name="connsiteX16" fmla="*/ 11813404 w 12191999"/>
              <a:gd name="connsiteY16" fmla="*/ 311072 h 6858000"/>
              <a:gd name="connsiteX17" fmla="*/ 10692774 w 12191999"/>
              <a:gd name="connsiteY17" fmla="*/ 311072 h 6858000"/>
              <a:gd name="connsiteX18" fmla="*/ 0 w 12191999"/>
              <a:gd name="connsiteY18" fmla="*/ 0 h 6858000"/>
              <a:gd name="connsiteX19" fmla="*/ 312254 w 12191999"/>
              <a:gd name="connsiteY19" fmla="*/ 0 h 6858000"/>
              <a:gd name="connsiteX20" fmla="*/ 312254 w 12191999"/>
              <a:gd name="connsiteY20" fmla="*/ 1116000 h 6858000"/>
              <a:gd name="connsiteX21" fmla="*/ 328129 w 12191999"/>
              <a:gd name="connsiteY21" fmla="*/ 1116000 h 6858000"/>
              <a:gd name="connsiteX22" fmla="*/ 328129 w 12191999"/>
              <a:gd name="connsiteY22" fmla="*/ 0 h 6858000"/>
              <a:gd name="connsiteX23" fmla="*/ 12191999 w 12191999"/>
              <a:gd name="connsiteY23" fmla="*/ 0 h 6858000"/>
              <a:gd name="connsiteX24" fmla="*/ 12191999 w 12191999"/>
              <a:gd name="connsiteY24" fmla="*/ 6531379 h 6858000"/>
              <a:gd name="connsiteX25" fmla="*/ 2722733 w 12191999"/>
              <a:gd name="connsiteY25" fmla="*/ 6520715 h 6858000"/>
              <a:gd name="connsiteX26" fmla="*/ 2749391 w 12191999"/>
              <a:gd name="connsiteY26" fmla="*/ 6548445 h 6858000"/>
              <a:gd name="connsiteX27" fmla="*/ 12191999 w 12191999"/>
              <a:gd name="connsiteY27" fmla="*/ 6545779 h 6858000"/>
              <a:gd name="connsiteX28" fmla="*/ 12191999 w 12191999"/>
              <a:gd name="connsiteY28" fmla="*/ 6858000 h 6858000"/>
              <a:gd name="connsiteX29" fmla="*/ 0 w 12191999"/>
              <a:gd name="connsiteY29" fmla="*/ 6858000 h 6858000"/>
              <a:gd name="connsiteX30" fmla="*/ 0 w 12191999"/>
              <a:gd name="connsiteY30" fmla="*/ 5558975 h 6858000"/>
              <a:gd name="connsiteX31" fmla="*/ 5780477 w 12191999"/>
              <a:gd name="connsiteY31" fmla="*/ 5558975 h 6858000"/>
              <a:gd name="connsiteX32" fmla="*/ 5780477 w 12191999"/>
              <a:gd name="connsiteY32" fmla="*/ 5342400 h 6858000"/>
              <a:gd name="connsiteX33" fmla="*/ 5986803 w 12191999"/>
              <a:gd name="connsiteY33" fmla="*/ 5342400 h 6858000"/>
              <a:gd name="connsiteX34" fmla="*/ 5986803 w 12191999"/>
              <a:gd name="connsiteY34" fmla="*/ 1317600 h 6858000"/>
              <a:gd name="connsiteX35" fmla="*/ 0 w 12191999"/>
              <a:gd name="connsiteY35" fmla="*/ 1317600 h 6858000"/>
              <a:gd name="connsiteX36" fmla="*/ 0 w 12191999"/>
              <a:gd name="connsiteY36" fmla="*/ 0 h 6858000"/>
              <a:gd name="connsiteX0" fmla="*/ 315784 w 12191999"/>
              <a:gd name="connsiteY0" fmla="*/ 5769768 h 6858000"/>
              <a:gd name="connsiteX1" fmla="*/ 315784 w 12191999"/>
              <a:gd name="connsiteY1" fmla="*/ 6543768 h 6858000"/>
              <a:gd name="connsiteX2" fmla="*/ 320399 w 12191999"/>
              <a:gd name="connsiteY2" fmla="*/ 6543768 h 6858000"/>
              <a:gd name="connsiteX3" fmla="*/ 320399 w 12191999"/>
              <a:gd name="connsiteY3" fmla="*/ 6544699 h 6858000"/>
              <a:gd name="connsiteX4" fmla="*/ 608399 w 12191999"/>
              <a:gd name="connsiteY4" fmla="*/ 6544699 h 6858000"/>
              <a:gd name="connsiteX5" fmla="*/ 608399 w 12191999"/>
              <a:gd name="connsiteY5" fmla="*/ 6530299 h 6858000"/>
              <a:gd name="connsiteX6" fmla="*/ 330184 w 12191999"/>
              <a:gd name="connsiteY6" fmla="*/ 6530299 h 6858000"/>
              <a:gd name="connsiteX7" fmla="*/ 330184 w 12191999"/>
              <a:gd name="connsiteY7" fmla="*/ 5769768 h 6858000"/>
              <a:gd name="connsiteX8" fmla="*/ 315784 w 12191999"/>
              <a:gd name="connsiteY8" fmla="*/ 5769768 h 6858000"/>
              <a:gd name="connsiteX9" fmla="*/ 10692774 w 12191999"/>
              <a:gd name="connsiteY9" fmla="*/ 311072 h 6858000"/>
              <a:gd name="connsiteX10" fmla="*/ 10617198 w 12191999"/>
              <a:gd name="connsiteY10" fmla="*/ 386648 h 6858000"/>
              <a:gd name="connsiteX11" fmla="*/ 10617198 w 12191999"/>
              <a:gd name="connsiteY11" fmla="*/ 960380 h 6858000"/>
              <a:gd name="connsiteX12" fmla="*/ 10692774 w 12191999"/>
              <a:gd name="connsiteY12" fmla="*/ 1035956 h 6858000"/>
              <a:gd name="connsiteX13" fmla="*/ 11813404 w 12191999"/>
              <a:gd name="connsiteY13" fmla="*/ 1035956 h 6858000"/>
              <a:gd name="connsiteX14" fmla="*/ 11888980 w 12191999"/>
              <a:gd name="connsiteY14" fmla="*/ 960380 h 6858000"/>
              <a:gd name="connsiteX15" fmla="*/ 11888980 w 12191999"/>
              <a:gd name="connsiteY15" fmla="*/ 386648 h 6858000"/>
              <a:gd name="connsiteX16" fmla="*/ 11813404 w 12191999"/>
              <a:gd name="connsiteY16" fmla="*/ 311072 h 6858000"/>
              <a:gd name="connsiteX17" fmla="*/ 10692774 w 12191999"/>
              <a:gd name="connsiteY17" fmla="*/ 311072 h 6858000"/>
              <a:gd name="connsiteX18" fmla="*/ 0 w 12191999"/>
              <a:gd name="connsiteY18" fmla="*/ 0 h 6858000"/>
              <a:gd name="connsiteX19" fmla="*/ 312254 w 12191999"/>
              <a:gd name="connsiteY19" fmla="*/ 0 h 6858000"/>
              <a:gd name="connsiteX20" fmla="*/ 312254 w 12191999"/>
              <a:gd name="connsiteY20" fmla="*/ 1116000 h 6858000"/>
              <a:gd name="connsiteX21" fmla="*/ 328129 w 12191999"/>
              <a:gd name="connsiteY21" fmla="*/ 1116000 h 6858000"/>
              <a:gd name="connsiteX22" fmla="*/ 328129 w 12191999"/>
              <a:gd name="connsiteY22" fmla="*/ 0 h 6858000"/>
              <a:gd name="connsiteX23" fmla="*/ 12191999 w 12191999"/>
              <a:gd name="connsiteY23" fmla="*/ 0 h 6858000"/>
              <a:gd name="connsiteX24" fmla="*/ 12191999 w 12191999"/>
              <a:gd name="connsiteY24" fmla="*/ 6531379 h 6858000"/>
              <a:gd name="connsiteX25" fmla="*/ 2722733 w 12191999"/>
              <a:gd name="connsiteY25" fmla="*/ 6520715 h 6858000"/>
              <a:gd name="connsiteX26" fmla="*/ 2722733 w 12191999"/>
              <a:gd name="connsiteY26" fmla="*/ 6548445 h 6858000"/>
              <a:gd name="connsiteX27" fmla="*/ 12191999 w 12191999"/>
              <a:gd name="connsiteY27" fmla="*/ 6545779 h 6858000"/>
              <a:gd name="connsiteX28" fmla="*/ 12191999 w 12191999"/>
              <a:gd name="connsiteY28" fmla="*/ 6858000 h 6858000"/>
              <a:gd name="connsiteX29" fmla="*/ 0 w 12191999"/>
              <a:gd name="connsiteY29" fmla="*/ 6858000 h 6858000"/>
              <a:gd name="connsiteX30" fmla="*/ 0 w 12191999"/>
              <a:gd name="connsiteY30" fmla="*/ 5558975 h 6858000"/>
              <a:gd name="connsiteX31" fmla="*/ 5780477 w 12191999"/>
              <a:gd name="connsiteY31" fmla="*/ 5558975 h 6858000"/>
              <a:gd name="connsiteX32" fmla="*/ 5780477 w 12191999"/>
              <a:gd name="connsiteY32" fmla="*/ 5342400 h 6858000"/>
              <a:gd name="connsiteX33" fmla="*/ 5986803 w 12191999"/>
              <a:gd name="connsiteY33" fmla="*/ 5342400 h 6858000"/>
              <a:gd name="connsiteX34" fmla="*/ 5986803 w 12191999"/>
              <a:gd name="connsiteY34" fmla="*/ 1317600 h 6858000"/>
              <a:gd name="connsiteX35" fmla="*/ 0 w 12191999"/>
              <a:gd name="connsiteY35" fmla="*/ 1317600 h 6858000"/>
              <a:gd name="connsiteX36" fmla="*/ 0 w 12191999"/>
              <a:gd name="connsiteY3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2191999" h="6858000">
                <a:moveTo>
                  <a:pt x="315784" y="5769768"/>
                </a:moveTo>
                <a:lnTo>
                  <a:pt x="315784" y="6543768"/>
                </a:lnTo>
                <a:lnTo>
                  <a:pt x="320399" y="6543768"/>
                </a:lnTo>
                <a:lnTo>
                  <a:pt x="320399" y="6544699"/>
                </a:lnTo>
                <a:lnTo>
                  <a:pt x="608399" y="6544699"/>
                </a:lnTo>
                <a:lnTo>
                  <a:pt x="608399" y="6530299"/>
                </a:lnTo>
                <a:lnTo>
                  <a:pt x="330184" y="6530299"/>
                </a:lnTo>
                <a:lnTo>
                  <a:pt x="330184" y="5769768"/>
                </a:lnTo>
                <a:lnTo>
                  <a:pt x="315784" y="5769768"/>
                </a:lnTo>
                <a:close/>
                <a:moveTo>
                  <a:pt x="10692774" y="311072"/>
                </a:moveTo>
                <a:cubicBezTo>
                  <a:pt x="10651035" y="311072"/>
                  <a:pt x="10617198" y="344909"/>
                  <a:pt x="10617198" y="386648"/>
                </a:cubicBezTo>
                <a:lnTo>
                  <a:pt x="10617198" y="960380"/>
                </a:lnTo>
                <a:cubicBezTo>
                  <a:pt x="10617198" y="1002119"/>
                  <a:pt x="10651035" y="1035956"/>
                  <a:pt x="10692774" y="1035956"/>
                </a:cubicBezTo>
                <a:lnTo>
                  <a:pt x="11813404" y="1035956"/>
                </a:lnTo>
                <a:cubicBezTo>
                  <a:pt x="11855143" y="1035956"/>
                  <a:pt x="11888980" y="1002119"/>
                  <a:pt x="11888980" y="960380"/>
                </a:cubicBezTo>
                <a:lnTo>
                  <a:pt x="11888980" y="386648"/>
                </a:lnTo>
                <a:cubicBezTo>
                  <a:pt x="11888980" y="344909"/>
                  <a:pt x="11855143" y="311072"/>
                  <a:pt x="11813404" y="311072"/>
                </a:cubicBezTo>
                <a:lnTo>
                  <a:pt x="10692774" y="311072"/>
                </a:lnTo>
                <a:close/>
                <a:moveTo>
                  <a:pt x="0" y="0"/>
                </a:moveTo>
                <a:lnTo>
                  <a:pt x="312254" y="0"/>
                </a:lnTo>
                <a:lnTo>
                  <a:pt x="312254" y="1116000"/>
                </a:lnTo>
                <a:lnTo>
                  <a:pt x="328129" y="1116000"/>
                </a:lnTo>
                <a:lnTo>
                  <a:pt x="328129" y="0"/>
                </a:lnTo>
                <a:lnTo>
                  <a:pt x="12191999" y="0"/>
                </a:lnTo>
                <a:lnTo>
                  <a:pt x="12191999" y="6531379"/>
                </a:lnTo>
                <a:lnTo>
                  <a:pt x="2722733" y="6520715"/>
                </a:lnTo>
                <a:lnTo>
                  <a:pt x="2722733" y="6548445"/>
                </a:lnTo>
                <a:lnTo>
                  <a:pt x="12191999" y="6545779"/>
                </a:lnTo>
                <a:lnTo>
                  <a:pt x="12191999" y="6858000"/>
                </a:lnTo>
                <a:lnTo>
                  <a:pt x="0" y="6858000"/>
                </a:lnTo>
                <a:lnTo>
                  <a:pt x="0" y="5558975"/>
                </a:lnTo>
                <a:lnTo>
                  <a:pt x="5780477" y="5558975"/>
                </a:lnTo>
                <a:lnTo>
                  <a:pt x="5780477" y="5342400"/>
                </a:lnTo>
                <a:lnTo>
                  <a:pt x="5986803" y="5342400"/>
                </a:lnTo>
                <a:lnTo>
                  <a:pt x="5986803" y="1317600"/>
                </a:lnTo>
                <a:lnTo>
                  <a:pt x="0" y="1317600"/>
                </a:lnTo>
                <a:lnTo>
                  <a:pt x="0" y="0"/>
                </a:lnTo>
                <a:close/>
              </a:path>
            </a:pathLst>
          </a:custGeom>
          <a:solidFill>
            <a:schemeClr val="bg2"/>
          </a:solidFill>
        </p:spPr>
        <p:txBody>
          <a:bodyPr wrap="square" tIns="72000">
            <a:noAutofit/>
          </a:bodyPr>
          <a:lstStyle>
            <a:lvl1pPr marL="0" marR="0" indent="0" algn="ctr" defTabSz="914400" rtl="0" eaLnBrk="1" fontAlgn="auto" latinLnBrk="0" hangingPunct="1">
              <a:lnSpc>
                <a:spcPct val="100000"/>
              </a:lnSpc>
              <a:spcBef>
                <a:spcPts val="300"/>
              </a:spcBef>
              <a:spcAft>
                <a:spcPts val="600"/>
              </a:spcAft>
              <a:buClrTx/>
              <a:buSzTx/>
              <a:buFont typeface="Arial" panose="020B0604020202020204" pitchFamily="34" charset="0"/>
              <a:buNone/>
              <a:defRPr>
                <a:solidFill>
                  <a:schemeClr val="bg1"/>
                </a:solidFill>
              </a:defRPr>
            </a:lvl1pPr>
          </a:lstStyle>
          <a:p>
            <a:pPr marL="0" marR="0" lvl="0" indent="0" algn="ctr" defTabSz="914400" rtl="0" eaLnBrk="1" fontAlgn="auto" latinLnBrk="0" hangingPunct="1">
              <a:lnSpc>
                <a:spcPct val="100000"/>
              </a:lnSpc>
              <a:spcBef>
                <a:spcPts val="300"/>
              </a:spcBef>
              <a:spcAft>
                <a:spcPts val="600"/>
              </a:spcAft>
              <a:buClrTx/>
              <a:buSzTx/>
              <a:buFont typeface="Arial" panose="020B0604020202020204" pitchFamily="34" charset="0"/>
              <a:buNone/>
              <a:defRPr/>
            </a:pPr>
            <a:r>
              <a:rPr lang="zh-CN"/>
              <a:t>Click icon to add picture</a:t>
            </a:r>
            <a:endParaRPr lang="zh-CN" dirty="0"/>
          </a:p>
        </p:txBody>
      </p:sp>
      <p:sp>
        <p:nvSpPr>
          <p:cNvPr id="19" name="Freeform: Shape 18"/>
          <p:cNvSpPr/>
          <p:nvPr userDrawn="1"/>
        </p:nvSpPr>
        <p:spPr>
          <a:xfrm>
            <a:off x="6350" y="1321723"/>
            <a:ext cx="5986800" cy="4066103"/>
          </a:xfrm>
          <a:custGeom>
            <a:avLst/>
            <a:gdLst>
              <a:gd name="connsiteX0" fmla="*/ 0 w 5986800"/>
              <a:gd name="connsiteY0" fmla="*/ 0 h 4066103"/>
              <a:gd name="connsiteX1" fmla="*/ 5986800 w 5986800"/>
              <a:gd name="connsiteY1" fmla="*/ 0 h 4066103"/>
              <a:gd name="connsiteX2" fmla="*/ 5986800 w 5986800"/>
              <a:gd name="connsiteY2" fmla="*/ 1117006 h 4066103"/>
              <a:gd name="connsiteX3" fmla="*/ 5986800 w 5986800"/>
              <a:gd name="connsiteY3" fmla="*/ 2949097 h 4066103"/>
              <a:gd name="connsiteX4" fmla="*/ 5986800 w 5986800"/>
              <a:gd name="connsiteY4" fmla="*/ 4066103 h 4066103"/>
              <a:gd name="connsiteX5" fmla="*/ 5781600 w 5986800"/>
              <a:gd name="connsiteY5" fmla="*/ 4066103 h 4066103"/>
              <a:gd name="connsiteX6" fmla="*/ 5781600 w 5986800"/>
              <a:gd name="connsiteY6" fmla="*/ 2949600 h 4066103"/>
              <a:gd name="connsiteX7" fmla="*/ 5776530 w 5986800"/>
              <a:gd name="connsiteY7" fmla="*/ 2949600 h 4066103"/>
              <a:gd name="connsiteX8" fmla="*/ 5776530 w 5986800"/>
              <a:gd name="connsiteY8" fmla="*/ 2949097 h 4066103"/>
              <a:gd name="connsiteX9" fmla="*/ 0 w 5986800"/>
              <a:gd name="connsiteY9" fmla="*/ 2949097 h 4066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86800" h="4066103">
                <a:moveTo>
                  <a:pt x="0" y="0"/>
                </a:moveTo>
                <a:lnTo>
                  <a:pt x="5986800" y="0"/>
                </a:lnTo>
                <a:lnTo>
                  <a:pt x="5986800" y="1117006"/>
                </a:lnTo>
                <a:lnTo>
                  <a:pt x="5986800" y="2949097"/>
                </a:lnTo>
                <a:lnTo>
                  <a:pt x="5986800" y="4066103"/>
                </a:lnTo>
                <a:lnTo>
                  <a:pt x="5781600" y="4066103"/>
                </a:lnTo>
                <a:lnTo>
                  <a:pt x="5781600" y="2949600"/>
                </a:lnTo>
                <a:lnTo>
                  <a:pt x="5776530" y="2949600"/>
                </a:lnTo>
                <a:lnTo>
                  <a:pt x="5776530" y="2949097"/>
                </a:lnTo>
                <a:lnTo>
                  <a:pt x="0" y="2949097"/>
                </a:lnTo>
                <a:close/>
              </a:path>
            </a:pathLst>
          </a:custGeom>
          <a:solidFill>
            <a:srgbClr val="0E2A7A"/>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pic>
        <p:nvPicPr>
          <p:cNvPr id="43" name="Picture 42" descr="A close up of a sign&#10;&#10;Description automatically generated"/>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17200" y="311072"/>
            <a:ext cx="1271783" cy="724884"/>
          </a:xfrm>
          <a:prstGeom prst="rect">
            <a:avLst/>
          </a:prstGeom>
        </p:spPr>
      </p:pic>
      <p:sp>
        <p:nvSpPr>
          <p:cNvPr id="2" name="text" descr="{&quot;templafy&quot;:{&quot;id&quot;:&quot;647a4e44-ba35-4499-b8cc-b1ab6b688366&quot;}}" title="Form.PresentationTitle"/>
          <p:cNvSpPr txBox="1"/>
          <p:nvPr userDrawn="1"/>
        </p:nvSpPr>
        <p:spPr>
          <a:xfrm>
            <a:off x="605242" y="1830349"/>
            <a:ext cx="5151691" cy="1420105"/>
          </a:xfrm>
          <a:prstGeom prst="rect">
            <a:avLst/>
          </a:prstGeom>
          <a:noFill/>
        </p:spPr>
        <p:txBody>
          <a:bodyPr wrap="square" lIns="0" tIns="0" rIns="0" bIns="0" rtlCol="0" anchor="b">
            <a:noAutofit/>
          </a:bodyPr>
          <a:lstStyle/>
          <a:p>
            <a:pPr>
              <a:lnSpc>
                <a:spcPct val="90000"/>
              </a:lnSpc>
            </a:pPr>
            <a:endParaRPr lang="zh-CN" sz="4400" dirty="0">
              <a:solidFill>
                <a:schemeClr val="bg1"/>
              </a:solidFill>
              <a:latin typeface="Noto Sans CJK SC Black" panose="020B0A00000000000000" pitchFamily="34" charset="-122"/>
            </a:endParaRPr>
          </a:p>
        </p:txBody>
      </p:sp>
      <p:sp>
        <p:nvSpPr>
          <p:cNvPr id="12" name="text" descr="{&quot;templafy&quot;:{&quot;id&quot;:&quot;85e5d063-4b10-4939-8e4c-5e4f83096549&quot;}}" title="Form.PresentationSubtitle"/>
          <p:cNvSpPr txBox="1"/>
          <p:nvPr userDrawn="1"/>
        </p:nvSpPr>
        <p:spPr>
          <a:xfrm>
            <a:off x="628104" y="3385233"/>
            <a:ext cx="5151690" cy="492147"/>
          </a:xfrm>
          <a:prstGeom prst="rect">
            <a:avLst/>
          </a:prstGeom>
          <a:noFill/>
        </p:spPr>
        <p:txBody>
          <a:bodyPr wrap="square" lIns="0" tIns="0" rIns="0" bIns="0" rtlCol="0">
            <a:noAutofit/>
          </a:bodyPr>
          <a:lstStyle/>
          <a:p>
            <a:pPr>
              <a:lnSpc>
                <a:spcPct val="90000"/>
              </a:lnSpc>
            </a:pPr>
            <a:endParaRPr lang="zh-CN" sz="2800" dirty="0">
              <a:solidFill>
                <a:schemeClr val="accent3"/>
              </a:solidFill>
              <a:latin typeface="Noto Sans CJK SC Black" panose="020B0A00000000000000" pitchFamily="34" charset="-122"/>
            </a:endParaRPr>
          </a:p>
        </p:txBody>
      </p:sp>
      <p:sp>
        <p:nvSpPr>
          <p:cNvPr id="11" name="date" descr="{&quot;templafy&quot;:{&quot;id&quot;:&quot;85bd528d-8b9f-4a3a-b9e0-ca3faa03eac4&quot;}}" title="Form.Date"/>
          <p:cNvSpPr txBox="1"/>
          <p:nvPr userDrawn="1"/>
        </p:nvSpPr>
        <p:spPr>
          <a:xfrm>
            <a:off x="648205" y="4513924"/>
            <a:ext cx="4863503" cy="246221"/>
          </a:xfrm>
          <a:prstGeom prst="rect">
            <a:avLst/>
          </a:prstGeom>
          <a:noFill/>
        </p:spPr>
        <p:txBody>
          <a:bodyPr wrap="square" lIns="0" tIns="0" rIns="0" bIns="0" rtlCol="0">
            <a:spAutoFit/>
          </a:bodyPr>
          <a:lstStyle/>
          <a:p>
            <a:endParaRPr lang="zh-CN" sz="1600" b="1" dirty="0">
              <a:solidFill>
                <a:schemeClr val="tx2"/>
              </a:solidFill>
              <a:latin typeface="Noto Sans CJK SC Black" panose="020B0A00000000000000" pitchFamily="34" charset="-122"/>
            </a:endParaRPr>
          </a:p>
        </p:txBody>
      </p:sp>
      <p:sp>
        <p:nvSpPr>
          <p:cNvPr id="4" name="Text Placeholder 3"/>
          <p:cNvSpPr>
            <a:spLocks noGrp="1"/>
          </p:cNvSpPr>
          <p:nvPr>
            <p:ph type="body" sz="quarter" idx="15" hasCustomPrompt="1"/>
          </p:nvPr>
        </p:nvSpPr>
        <p:spPr>
          <a:xfrm>
            <a:off x="647700" y="4760145"/>
            <a:ext cx="4864100" cy="246221"/>
          </a:xfrm>
        </p:spPr>
        <p:txBody>
          <a:bodyPr/>
          <a:lstStyle>
            <a:lvl1pPr marL="0" indent="0">
              <a:buNone/>
              <a:defRPr>
                <a:solidFill>
                  <a:schemeClr val="tx2"/>
                </a:solidFill>
              </a:defRPr>
            </a:lvl1pPr>
          </a:lstStyle>
          <a:p>
            <a:pPr lvl="0"/>
            <a:r>
              <a:rPr lang="zh-CN" dirty="0"/>
              <a:t>Presented to:</a:t>
            </a:r>
            <a:endParaRPr lang="zh-CN"/>
          </a:p>
        </p:txBody>
      </p:sp>
      <p:sp>
        <p:nvSpPr>
          <p:cNvPr id="16" name="Text Placeholder 3"/>
          <p:cNvSpPr>
            <a:spLocks noGrp="1"/>
          </p:cNvSpPr>
          <p:nvPr>
            <p:ph type="body" sz="quarter" idx="16" hasCustomPrompt="1"/>
          </p:nvPr>
        </p:nvSpPr>
        <p:spPr>
          <a:xfrm>
            <a:off x="647700" y="5003648"/>
            <a:ext cx="4864100" cy="242887"/>
          </a:xfrm>
        </p:spPr>
        <p:txBody>
          <a:bodyPr/>
          <a:lstStyle>
            <a:lvl1pPr marL="0" indent="0">
              <a:buNone/>
              <a:defRPr>
                <a:solidFill>
                  <a:schemeClr val="tx2"/>
                </a:solidFill>
              </a:defRPr>
            </a:lvl1pPr>
          </a:lstStyle>
          <a:p>
            <a:pPr lvl="0"/>
            <a:r>
              <a:rPr lang="zh-CN" dirty="0"/>
              <a:t>Presented by:</a:t>
            </a:r>
            <a:endParaRPr lang="zh-CN"/>
          </a:p>
        </p:txBody>
      </p:sp>
      <p:pic>
        <p:nvPicPr>
          <p:cNvPr id="3" name="图片 6" descr="图片2">
            <a:extLst>
              <a:ext uri="{FF2B5EF4-FFF2-40B4-BE49-F238E27FC236}">
                <a16:creationId xmlns:a16="http://schemas.microsoft.com/office/drawing/2014/main" id="{61CD97BB-23F4-A489-C2F3-E639350C6452}"/>
              </a:ext>
            </a:extLst>
          </p:cNvPr>
          <p:cNvPicPr>
            <a:picLocks noChangeAspect="1"/>
          </p:cNvPicPr>
          <p:nvPr userDrawn="1"/>
        </p:nvPicPr>
        <p:blipFill>
          <a:blip r:embed="rId3"/>
          <a:stretch>
            <a:fillRect/>
          </a:stretch>
        </p:blipFill>
        <p:spPr>
          <a:xfrm>
            <a:off x="10663792" y="2487398"/>
            <a:ext cx="1154009" cy="1152066"/>
          </a:xfrm>
          <a:prstGeom prst="rect">
            <a:avLst/>
          </a:prstGeom>
        </p:spPr>
      </p:pic>
      <p:pic>
        <p:nvPicPr>
          <p:cNvPr id="5" name="图形 1">
            <a:extLst>
              <a:ext uri="{FF2B5EF4-FFF2-40B4-BE49-F238E27FC236}">
                <a16:creationId xmlns:a16="http://schemas.microsoft.com/office/drawing/2014/main" id="{F226F8AD-556D-FF51-0699-CA435BA344C7}"/>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58937" y="1350542"/>
            <a:ext cx="963720" cy="964392"/>
          </a:xfrm>
          <a:prstGeom prst="rect">
            <a:avLst/>
          </a:prstGeom>
        </p:spPr>
      </p:pic>
      <p:pic>
        <p:nvPicPr>
          <p:cNvPr id="6" name="Picture 5" descr="图像预览">
            <a:extLst>
              <a:ext uri="{FF2B5EF4-FFF2-40B4-BE49-F238E27FC236}">
                <a16:creationId xmlns:a16="http://schemas.microsoft.com/office/drawing/2014/main" id="{CC4D0AB3-BEA9-887C-7C2E-0BA6467C1F09}"/>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3864074" y="140189"/>
            <a:ext cx="1964294" cy="1964294"/>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7">
            <a:extLst>
              <a:ext uri="{FF2B5EF4-FFF2-40B4-BE49-F238E27FC236}">
                <a16:creationId xmlns:a16="http://schemas.microsoft.com/office/drawing/2014/main" id="{51E60704-593C-9808-6903-6B1EF68E8141}"/>
              </a:ext>
            </a:extLst>
          </p:cNvPr>
          <p:cNvSpPr txBox="1">
            <a:spLocks/>
          </p:cNvSpPr>
          <p:nvPr userDrawn="1"/>
        </p:nvSpPr>
        <p:spPr>
          <a:xfrm>
            <a:off x="609728" y="6427660"/>
            <a:ext cx="2108758" cy="242887"/>
          </a:xfrm>
          <a:prstGeom prst="rect">
            <a:avLst/>
          </a:prstGeom>
        </p:spPr>
        <p:txBody>
          <a:bodyPr vert="horz" lIns="0" tIns="0" rIns="0" bIns="0" rtlCol="0">
            <a:noAutofit/>
          </a:bodyPr>
          <a:lstStyle>
            <a:lvl1pPr marL="0" indent="0" algn="l" defTabSz="914400" rtl="0" eaLnBrk="1" latinLnBrk="0" hangingPunct="1">
              <a:lnSpc>
                <a:spcPct val="100000"/>
              </a:lnSpc>
              <a:spcBef>
                <a:spcPts val="300"/>
              </a:spcBef>
              <a:spcAft>
                <a:spcPts val="600"/>
              </a:spcAft>
              <a:buFont typeface="Arial" panose="020B0604020202020204" pitchFamily="34" charset="0"/>
              <a:buNone/>
              <a:defRPr sz="1600" kern="1200">
                <a:solidFill>
                  <a:schemeClr val="tx2"/>
                </a:solidFill>
                <a:latin typeface="+mn-lt"/>
                <a:ea typeface="+mn-ea"/>
                <a:cs typeface="+mn-cs"/>
              </a:defRPr>
            </a:lvl1pPr>
            <a:lvl2pPr marL="431800" indent="-2159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7700" indent="-2159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5pPr>
            <a:lvl6pPr marL="107950" indent="-10795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Char char="​"/>
              <a:defRPr sz="1000" kern="1200">
                <a:solidFill>
                  <a:schemeClr val="tx1"/>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1300" dirty="0">
                <a:solidFill>
                  <a:schemeClr val="bg1"/>
                </a:solidFill>
              </a:rPr>
              <a:t>Accelerate your success</a:t>
            </a:r>
            <a:endParaRPr lang="zh-CN" altLang="zh-CN" sz="1300" dirty="0">
              <a:solidFill>
                <a:schemeClr val="bg1"/>
              </a:solidFill>
            </a:endParaRPr>
          </a:p>
        </p:txBody>
      </p:sp>
    </p:spTree>
    <p:extLst>
      <p:ext uri="{BB962C8B-B14F-4D97-AF65-F5344CB8AC3E}">
        <p14:creationId xmlns:p14="http://schemas.microsoft.com/office/powerpoint/2010/main" val="217671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C">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14EDD6B5-1F7B-5021-A122-EE41139FDD87}"/>
              </a:ext>
            </a:extLst>
          </p:cNvPr>
          <p:cNvSpPr/>
          <p:nvPr userDrawn="1"/>
        </p:nvSpPr>
        <p:spPr>
          <a:xfrm>
            <a:off x="-1" y="2625215"/>
            <a:ext cx="6636775" cy="21532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13" name="Freeform 12">
            <a:extLst>
              <a:ext uri="{FF2B5EF4-FFF2-40B4-BE49-F238E27FC236}">
                <a16:creationId xmlns:a16="http://schemas.microsoft.com/office/drawing/2014/main" id="{892591B0-0B8A-C281-1C2B-0892A914791D}"/>
              </a:ext>
            </a:extLst>
          </p:cNvPr>
          <p:cNvSpPr/>
          <p:nvPr userDrawn="1"/>
        </p:nvSpPr>
        <p:spPr>
          <a:xfrm>
            <a:off x="0" y="3996814"/>
            <a:ext cx="12191998" cy="2861186"/>
          </a:xfrm>
          <a:custGeom>
            <a:avLst/>
            <a:gdLst>
              <a:gd name="connsiteX0" fmla="*/ 6636774 w 12191998"/>
              <a:gd name="connsiteY0" fmla="*/ 0 h 2861186"/>
              <a:gd name="connsiteX1" fmla="*/ 12191998 w 12191998"/>
              <a:gd name="connsiteY1" fmla="*/ 0 h 2861186"/>
              <a:gd name="connsiteX2" fmla="*/ 12191998 w 12191998"/>
              <a:gd name="connsiteY2" fmla="*/ 2861186 h 2861186"/>
              <a:gd name="connsiteX3" fmla="*/ 0 w 12191998"/>
              <a:gd name="connsiteY3" fmla="*/ 2861186 h 2861186"/>
              <a:gd name="connsiteX4" fmla="*/ 0 w 12191998"/>
              <a:gd name="connsiteY4" fmla="*/ 781665 h 2861186"/>
              <a:gd name="connsiteX5" fmla="*/ 6636774 w 12191998"/>
              <a:gd name="connsiteY5" fmla="*/ 781665 h 2861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8" h="2861186">
                <a:moveTo>
                  <a:pt x="6636774" y="0"/>
                </a:moveTo>
                <a:lnTo>
                  <a:pt x="12191998" y="0"/>
                </a:lnTo>
                <a:lnTo>
                  <a:pt x="12191998" y="2861186"/>
                </a:lnTo>
                <a:lnTo>
                  <a:pt x="0" y="2861186"/>
                </a:lnTo>
                <a:lnTo>
                  <a:pt x="0" y="781665"/>
                </a:lnTo>
                <a:lnTo>
                  <a:pt x="6636774" y="78166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oAutofit/>
          </a:bodyPr>
          <a:lstStyle/>
          <a:p>
            <a:pPr algn="ctr"/>
            <a:endParaRPr lang="en-US" sz="2000" noProof="0" dirty="0" err="1"/>
          </a:p>
        </p:txBody>
      </p:sp>
      <p:sp>
        <p:nvSpPr>
          <p:cNvPr id="11" name="Picture Placeholder 10">
            <a:extLst>
              <a:ext uri="{FF2B5EF4-FFF2-40B4-BE49-F238E27FC236}">
                <a16:creationId xmlns:a16="http://schemas.microsoft.com/office/drawing/2014/main" id="{EBD92DC0-4A71-A576-607A-D0B6B2A1C61C}"/>
              </a:ext>
            </a:extLst>
          </p:cNvPr>
          <p:cNvSpPr>
            <a:spLocks noGrp="1"/>
          </p:cNvSpPr>
          <p:nvPr>
            <p:ph type="pic" sz="quarter" idx="11"/>
          </p:nvPr>
        </p:nvSpPr>
        <p:spPr>
          <a:xfrm>
            <a:off x="0" y="-15388"/>
            <a:ext cx="12192000" cy="4012202"/>
          </a:xfrm>
          <a:custGeom>
            <a:avLst/>
            <a:gdLst>
              <a:gd name="connsiteX0" fmla="*/ 0 w 12192000"/>
              <a:gd name="connsiteY0" fmla="*/ 0 h 4012202"/>
              <a:gd name="connsiteX1" fmla="*/ 12192000 w 12192000"/>
              <a:gd name="connsiteY1" fmla="*/ 0 h 4012202"/>
              <a:gd name="connsiteX2" fmla="*/ 12192000 w 12192000"/>
              <a:gd name="connsiteY2" fmla="*/ 4012202 h 4012202"/>
              <a:gd name="connsiteX3" fmla="*/ 6636774 w 12192000"/>
              <a:gd name="connsiteY3" fmla="*/ 4012202 h 4012202"/>
              <a:gd name="connsiteX4" fmla="*/ 6636774 w 12192000"/>
              <a:gd name="connsiteY4" fmla="*/ 2640603 h 4012202"/>
              <a:gd name="connsiteX5" fmla="*/ 0 w 12192000"/>
              <a:gd name="connsiteY5" fmla="*/ 2640603 h 4012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012202">
                <a:moveTo>
                  <a:pt x="0" y="0"/>
                </a:moveTo>
                <a:lnTo>
                  <a:pt x="12192000" y="0"/>
                </a:lnTo>
                <a:lnTo>
                  <a:pt x="12192000" y="4012202"/>
                </a:lnTo>
                <a:lnTo>
                  <a:pt x="6636774" y="4012202"/>
                </a:lnTo>
                <a:lnTo>
                  <a:pt x="6636774" y="2640603"/>
                </a:lnTo>
                <a:lnTo>
                  <a:pt x="0" y="2640603"/>
                </a:lnTo>
                <a:close/>
              </a:path>
            </a:pathLst>
          </a:custGeom>
          <a:solidFill>
            <a:schemeClr val="bg2"/>
          </a:solidFill>
        </p:spPr>
        <p:txBody>
          <a:bodyPr wrap="square" rtlCol="0">
            <a:noAutofit/>
          </a:bodyPr>
          <a:lstStyle>
            <a:lvl1pPr marL="0" indent="0" algn="ctr">
              <a:buNone/>
              <a:defRPr sz="1800">
                <a:solidFill>
                  <a:schemeClr val="bg1"/>
                </a:solidFill>
              </a:defRPr>
            </a:lvl1pPr>
          </a:lstStyle>
          <a:p>
            <a:pPr marL="0" marR="0" lvl="0" indent="0" algn="ctr" defTabSz="914400" rtl="0" eaLnBrk="1" fontAlgn="auto" latinLnBrk="0" hangingPunct="1">
              <a:lnSpc>
                <a:spcPct val="100000"/>
              </a:lnSpc>
              <a:spcBef>
                <a:spcPts val="300"/>
              </a:spcBef>
              <a:spcAft>
                <a:spcPts val="600"/>
              </a:spcAft>
              <a:buClrTx/>
              <a:buSzTx/>
              <a:buFont typeface="Arial" panose="020B0604020202020204" pitchFamily="34" charset="0"/>
              <a:buNone/>
              <a:tabLst/>
              <a:defRPr/>
            </a:pPr>
            <a:endParaRPr lang="en-US" dirty="0"/>
          </a:p>
          <a:p>
            <a:pPr marL="0" marR="0" lvl="0" indent="0" algn="ctr" defTabSz="914400" rtl="0" eaLnBrk="1" fontAlgn="auto" latinLnBrk="0" hangingPunct="1">
              <a:lnSpc>
                <a:spcPct val="100000"/>
              </a:lnSpc>
              <a:spcBef>
                <a:spcPts val="300"/>
              </a:spcBef>
              <a:spcAft>
                <a:spcPts val="600"/>
              </a:spcAft>
              <a:buClrTx/>
              <a:buSzTx/>
              <a:buFont typeface="Arial" panose="020B0604020202020204" pitchFamily="34" charset="0"/>
              <a:buNone/>
              <a:tabLst/>
              <a:defRPr/>
            </a:pPr>
            <a:endParaRPr lang="en-US" dirty="0"/>
          </a:p>
          <a:p>
            <a:pPr marL="0" marR="0" lvl="0" indent="0" algn="ctr" defTabSz="914400" rtl="0" eaLnBrk="1" fontAlgn="auto" latinLnBrk="0" hangingPunct="1">
              <a:lnSpc>
                <a:spcPct val="100000"/>
              </a:lnSpc>
              <a:spcBef>
                <a:spcPts val="300"/>
              </a:spcBef>
              <a:spcAft>
                <a:spcPts val="600"/>
              </a:spcAft>
              <a:buClrTx/>
              <a:buSzTx/>
              <a:buFont typeface="Arial" panose="020B0604020202020204" pitchFamily="34" charset="0"/>
              <a:buNone/>
              <a:tabLst/>
              <a:defRPr/>
            </a:pPr>
            <a:r>
              <a:rPr lang="en-US" dirty="0"/>
              <a:t>Click here and add </a:t>
            </a:r>
            <a:br>
              <a:rPr lang="en-US" dirty="0"/>
            </a:br>
            <a:r>
              <a:rPr lang="en-US" dirty="0"/>
              <a:t>image from </a:t>
            </a:r>
            <a:r>
              <a:rPr lang="en-US" dirty="0" err="1"/>
              <a:t>Templafy</a:t>
            </a:r>
            <a:endParaRPr lang="en-US" dirty="0"/>
          </a:p>
        </p:txBody>
      </p:sp>
      <p:pic>
        <p:nvPicPr>
          <p:cNvPr id="43" name="Picture 42" descr="A close up of a sign&#10;&#10;Description automatically generated">
            <a:extLst>
              <a:ext uri="{FF2B5EF4-FFF2-40B4-BE49-F238E27FC236}">
                <a16:creationId xmlns:a16="http://schemas.microsoft.com/office/drawing/2014/main" id="{74C85EE8-6C66-4F5C-81AC-6564D686E15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6902" y="5174550"/>
            <a:ext cx="1271783" cy="724884"/>
          </a:xfrm>
          <a:prstGeom prst="rect">
            <a:avLst/>
          </a:prstGeom>
        </p:spPr>
      </p:pic>
      <p:cxnSp>
        <p:nvCxnSpPr>
          <p:cNvPr id="15" name="Straight Connector 14">
            <a:extLst>
              <a:ext uri="{FF2B5EF4-FFF2-40B4-BE49-F238E27FC236}">
                <a16:creationId xmlns:a16="http://schemas.microsoft.com/office/drawing/2014/main" id="{FBF484C5-EEE2-4A10-AF61-B925E779D81B}"/>
              </a:ext>
            </a:extLst>
          </p:cNvPr>
          <p:cNvCxnSpPr>
            <a:cxnSpLocks/>
          </p:cNvCxnSpPr>
          <p:nvPr userDrawn="1"/>
        </p:nvCxnSpPr>
        <p:spPr>
          <a:xfrm flipH="1">
            <a:off x="2483417" y="6538762"/>
            <a:ext cx="970858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05CD37C-1E88-4BE4-9BD4-35E03C1001A5}"/>
              </a:ext>
            </a:extLst>
          </p:cNvPr>
          <p:cNvCxnSpPr>
            <a:cxnSpLocks/>
          </p:cNvCxnSpPr>
          <p:nvPr userDrawn="1"/>
        </p:nvCxnSpPr>
        <p:spPr>
          <a:xfrm flipH="1">
            <a:off x="320604" y="6534000"/>
            <a:ext cx="28899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064FE92-2605-4209-BCF6-8EE9F464CC27}"/>
              </a:ext>
            </a:extLst>
          </p:cNvPr>
          <p:cNvCxnSpPr>
            <a:cxnSpLocks/>
          </p:cNvCxnSpPr>
          <p:nvPr userDrawn="1"/>
        </p:nvCxnSpPr>
        <p:spPr>
          <a:xfrm>
            <a:off x="323048" y="3996814"/>
            <a:ext cx="0" cy="254455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date" descr="{&quot;templafy&quot;:{&quot;binding&quot;:&quot;Form.Date&quot;,&quot;format&quot;:&quot;{{DateFormats.GeneralDate}}&quot;,&quot;type&quot;:&quot;date&quot;}}" title="Form.Date">
            <a:extLst>
              <a:ext uri="{FF2B5EF4-FFF2-40B4-BE49-F238E27FC236}">
                <a16:creationId xmlns:a16="http://schemas.microsoft.com/office/drawing/2014/main" id="{511A47CD-5114-4DD4-BD85-B1A5B922F9C2}"/>
              </a:ext>
            </a:extLst>
          </p:cNvPr>
          <p:cNvSpPr txBox="1"/>
          <p:nvPr userDrawn="1"/>
        </p:nvSpPr>
        <p:spPr>
          <a:xfrm>
            <a:off x="648205" y="4513924"/>
            <a:ext cx="4863503" cy="246221"/>
          </a:xfrm>
          <a:prstGeom prst="rect">
            <a:avLst/>
          </a:prstGeom>
          <a:noFill/>
        </p:spPr>
        <p:txBody>
          <a:bodyPr wrap="square" lIns="0" tIns="0" rIns="0" bIns="0" rtlCol="0">
            <a:spAutoFit/>
          </a:bodyPr>
          <a:lstStyle/>
          <a:p>
            <a:endParaRPr lang="en-US" sz="1600" b="1" dirty="0">
              <a:solidFill>
                <a:schemeClr val="tx2"/>
              </a:solidFill>
              <a:latin typeface="+mn-lt"/>
            </a:endParaRPr>
          </a:p>
        </p:txBody>
      </p:sp>
      <p:pic>
        <p:nvPicPr>
          <p:cNvPr id="4" name="Graphic 3">
            <a:extLst>
              <a:ext uri="{FF2B5EF4-FFF2-40B4-BE49-F238E27FC236}">
                <a16:creationId xmlns:a16="http://schemas.microsoft.com/office/drawing/2014/main" id="{B155562C-34B0-46C8-BB0F-05B7F7D25068}"/>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6582" y="6358006"/>
            <a:ext cx="1861268" cy="370401"/>
          </a:xfrm>
          <a:prstGeom prst="rect">
            <a:avLst/>
          </a:prstGeom>
        </p:spPr>
      </p:pic>
      <p:sp>
        <p:nvSpPr>
          <p:cNvPr id="26" name="Title 5" descr="{&quot;templafy&quot;:{&quot;type&quot;:&quot;text&quot;,&quot;binding&quot;:&quot;{{Translate(\&quot;Clicktoaddtitle\&quot;)}}&quot;}}">
            <a:extLst>
              <a:ext uri="{FF2B5EF4-FFF2-40B4-BE49-F238E27FC236}">
                <a16:creationId xmlns:a16="http://schemas.microsoft.com/office/drawing/2014/main" id="{8909FCA8-D3F6-4E6C-8B13-8079153EB25E}"/>
              </a:ext>
            </a:extLst>
          </p:cNvPr>
          <p:cNvSpPr>
            <a:spLocks noGrp="1"/>
          </p:cNvSpPr>
          <p:nvPr>
            <p:ph type="title" hasCustomPrompt="1"/>
          </p:nvPr>
        </p:nvSpPr>
        <p:spPr>
          <a:xfrm>
            <a:off x="663475" y="3666601"/>
            <a:ext cx="5432518" cy="906242"/>
          </a:xfrm>
        </p:spPr>
        <p:txBody>
          <a:bodyPr tIns="108000" anchor="t"/>
          <a:lstStyle>
            <a:lvl1pPr>
              <a:defRPr sz="3600">
                <a:solidFill>
                  <a:schemeClr val="tx2"/>
                </a:solidFill>
              </a:defRPr>
            </a:lvl1pPr>
          </a:lstStyle>
          <a:p>
            <a:r>
              <a:rPr lang="en-US" dirty="0"/>
              <a:t>Click to add title</a:t>
            </a:r>
          </a:p>
        </p:txBody>
      </p:sp>
      <p:sp>
        <p:nvSpPr>
          <p:cNvPr id="27" name="Text Placeholder 4" descr="{&quot;templafy&quot;:{&quot;type&quot;:&quot;text&quot;,&quot;binding&quot;:&quot;{{Translate(\&quot;Clicktoaddsubtitle\&quot;)}}&quot;}}">
            <a:extLst>
              <a:ext uri="{FF2B5EF4-FFF2-40B4-BE49-F238E27FC236}">
                <a16:creationId xmlns:a16="http://schemas.microsoft.com/office/drawing/2014/main" id="{F162967B-CD76-475D-9643-BC17E1102B1D}"/>
              </a:ext>
            </a:extLst>
          </p:cNvPr>
          <p:cNvSpPr>
            <a:spLocks noGrp="1"/>
          </p:cNvSpPr>
          <p:nvPr>
            <p:ph type="body" sz="quarter" idx="18" hasCustomPrompt="1"/>
          </p:nvPr>
        </p:nvSpPr>
        <p:spPr>
          <a:xfrm>
            <a:off x="663175" y="3215149"/>
            <a:ext cx="5432518" cy="409214"/>
          </a:xfrm>
        </p:spPr>
        <p:txBody>
          <a:bodyPr tIns="91440" anchor="t"/>
          <a:lstStyle>
            <a:lvl1pPr marL="0" indent="0">
              <a:buNone/>
              <a:defRPr sz="1400" spc="300">
                <a:solidFill>
                  <a:schemeClr val="accent2"/>
                </a:solidFill>
                <a:latin typeface="+mn-lt"/>
              </a:defRPr>
            </a:lvl1pPr>
          </a:lstStyle>
          <a:p>
            <a:pPr lvl="0"/>
            <a:r>
              <a:rPr lang="en-US" dirty="0"/>
              <a:t>CLICK TO ADD SUBTITLE</a:t>
            </a:r>
          </a:p>
        </p:txBody>
      </p:sp>
      <p:sp>
        <p:nvSpPr>
          <p:cNvPr id="2" name="Content Placeholder 2" descr="{&quot;templafy&quot;:{&quot;type&quot;:&quot;text&quot;,&quot;binding&quot;:&quot;{{Translate(\&quot;Clicktoaddtext\&quot;)}}&quot;}}">
            <a:extLst>
              <a:ext uri="{FF2B5EF4-FFF2-40B4-BE49-F238E27FC236}">
                <a16:creationId xmlns:a16="http://schemas.microsoft.com/office/drawing/2014/main" id="{A6BF437F-A162-DD56-A723-69A6E8D29D38}"/>
              </a:ext>
            </a:extLst>
          </p:cNvPr>
          <p:cNvSpPr>
            <a:spLocks noGrp="1"/>
          </p:cNvSpPr>
          <p:nvPr>
            <p:ph idx="1" hasCustomPrompt="1"/>
          </p:nvPr>
        </p:nvSpPr>
        <p:spPr>
          <a:xfrm>
            <a:off x="677545" y="5379367"/>
            <a:ext cx="2471094" cy="655358"/>
          </a:xfrm>
        </p:spPr>
        <p:txBody>
          <a:bodyPr/>
          <a:lstStyle>
            <a:lvl1pPr marL="0" indent="0">
              <a:buNone/>
              <a:defRPr>
                <a:solidFill>
                  <a:schemeClr val="bg1"/>
                </a:solidFill>
              </a:defRPr>
            </a:lvl1pPr>
            <a:lvl2pPr marL="216000" indent="0">
              <a:buNone/>
              <a:defRPr>
                <a:solidFill>
                  <a:schemeClr val="bg1"/>
                </a:solidFill>
              </a:defRPr>
            </a:lvl2pPr>
            <a:lvl3pPr marL="432000" indent="0">
              <a:buNone/>
              <a:defRPr>
                <a:solidFill>
                  <a:schemeClr val="bg1"/>
                </a:solidFill>
              </a:defRPr>
            </a:lvl3pPr>
            <a:lvl4pPr>
              <a:buNone/>
              <a:defRPr>
                <a:solidFill>
                  <a:schemeClr val="bg1"/>
                </a:solidFill>
              </a:defRPr>
            </a:lvl4pPr>
            <a:lvl5pPr>
              <a:buNone/>
              <a:defRPr>
                <a:solidFill>
                  <a:schemeClr val="bg1"/>
                </a:solidFill>
              </a:defRPr>
            </a:lvl5pPr>
          </a:lstStyle>
          <a:p>
            <a:pPr lvl="0"/>
            <a:r>
              <a:rPr lang="en-US" noProof="0" dirty="0"/>
              <a:t>Click to add text</a:t>
            </a:r>
          </a:p>
        </p:txBody>
      </p:sp>
      <p:sp>
        <p:nvSpPr>
          <p:cNvPr id="5" name="Content Placeholder 2" descr="{&quot;templafy&quot;:{&quot;type&quot;:&quot;text&quot;,&quot;binding&quot;:&quot;{{Translate(\&quot;Clicktoaddtext\&quot;)}}&quot;}}">
            <a:extLst>
              <a:ext uri="{FF2B5EF4-FFF2-40B4-BE49-F238E27FC236}">
                <a16:creationId xmlns:a16="http://schemas.microsoft.com/office/drawing/2014/main" id="{E5706813-1E0D-3285-60E2-26EED9C1B335}"/>
              </a:ext>
            </a:extLst>
          </p:cNvPr>
          <p:cNvSpPr>
            <a:spLocks noGrp="1"/>
          </p:cNvSpPr>
          <p:nvPr>
            <p:ph idx="19" hasCustomPrompt="1"/>
          </p:nvPr>
        </p:nvSpPr>
        <p:spPr>
          <a:xfrm>
            <a:off x="3351734" y="5379367"/>
            <a:ext cx="2471094" cy="655358"/>
          </a:xfrm>
        </p:spPr>
        <p:txBody>
          <a:bodyPr/>
          <a:lstStyle>
            <a:lvl1pPr marL="0" indent="0">
              <a:buNone/>
              <a:defRPr>
                <a:solidFill>
                  <a:schemeClr val="bg1"/>
                </a:solidFill>
              </a:defRPr>
            </a:lvl1pPr>
            <a:lvl2pPr marL="216000" indent="0">
              <a:buNone/>
              <a:defRPr>
                <a:solidFill>
                  <a:schemeClr val="bg1"/>
                </a:solidFill>
              </a:defRPr>
            </a:lvl2pPr>
            <a:lvl3pPr marL="432000" indent="0">
              <a:buNone/>
              <a:defRPr>
                <a:solidFill>
                  <a:schemeClr val="bg1"/>
                </a:solidFill>
              </a:defRPr>
            </a:lvl3pPr>
            <a:lvl4pPr>
              <a:buNone/>
              <a:defRPr>
                <a:solidFill>
                  <a:schemeClr val="bg1"/>
                </a:solidFill>
              </a:defRPr>
            </a:lvl4pPr>
            <a:lvl5pPr>
              <a:buNone/>
              <a:defRPr>
                <a:solidFill>
                  <a:schemeClr val="bg1"/>
                </a:solidFill>
              </a:defRPr>
            </a:lvl5pPr>
          </a:lstStyle>
          <a:p>
            <a:pPr lvl="0"/>
            <a:r>
              <a:rPr lang="en-US" noProof="0" dirty="0"/>
              <a:t>Click to add text</a:t>
            </a:r>
          </a:p>
        </p:txBody>
      </p:sp>
      <p:sp>
        <p:nvSpPr>
          <p:cNvPr id="6" name="Content Placeholder 2" descr="{&quot;templafy&quot;:{&quot;type&quot;:&quot;text&quot;,&quot;binding&quot;:&quot;{{Translate(\&quot;Clicktoaddtext\&quot;)}}&quot;}}">
            <a:extLst>
              <a:ext uri="{FF2B5EF4-FFF2-40B4-BE49-F238E27FC236}">
                <a16:creationId xmlns:a16="http://schemas.microsoft.com/office/drawing/2014/main" id="{8931B9AC-D510-51D8-E31E-519BDDE539C8}"/>
              </a:ext>
            </a:extLst>
          </p:cNvPr>
          <p:cNvSpPr>
            <a:spLocks noGrp="1"/>
          </p:cNvSpPr>
          <p:nvPr>
            <p:ph idx="20" hasCustomPrompt="1"/>
          </p:nvPr>
        </p:nvSpPr>
        <p:spPr>
          <a:xfrm>
            <a:off x="6025923" y="5379367"/>
            <a:ext cx="2471094" cy="655358"/>
          </a:xfrm>
        </p:spPr>
        <p:txBody>
          <a:bodyPr/>
          <a:lstStyle>
            <a:lvl1pPr marL="0" indent="0">
              <a:buNone/>
              <a:defRPr>
                <a:solidFill>
                  <a:schemeClr val="bg1"/>
                </a:solidFill>
              </a:defRPr>
            </a:lvl1pPr>
            <a:lvl2pPr marL="216000" indent="0">
              <a:buNone/>
              <a:defRPr>
                <a:solidFill>
                  <a:schemeClr val="bg1"/>
                </a:solidFill>
              </a:defRPr>
            </a:lvl2pPr>
            <a:lvl3pPr marL="432000" indent="0">
              <a:buNone/>
              <a:defRPr>
                <a:solidFill>
                  <a:schemeClr val="bg1"/>
                </a:solidFill>
              </a:defRPr>
            </a:lvl3pPr>
            <a:lvl4pPr>
              <a:buNone/>
              <a:defRPr>
                <a:solidFill>
                  <a:schemeClr val="bg1"/>
                </a:solidFill>
              </a:defRPr>
            </a:lvl4pPr>
            <a:lvl5pPr>
              <a:buNone/>
              <a:defRPr>
                <a:solidFill>
                  <a:schemeClr val="bg1"/>
                </a:solidFill>
              </a:defRPr>
            </a:lvl5pPr>
          </a:lstStyle>
          <a:p>
            <a:pPr lvl="0"/>
            <a:r>
              <a:rPr lang="en-US" noProof="0" dirty="0"/>
              <a:t>Click to add text</a:t>
            </a:r>
          </a:p>
        </p:txBody>
      </p:sp>
    </p:spTree>
    <p:extLst>
      <p:ext uri="{BB962C8B-B14F-4D97-AF65-F5344CB8AC3E}">
        <p14:creationId xmlns:p14="http://schemas.microsoft.com/office/powerpoint/2010/main" val="18937500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D">
    <p:bg>
      <p:bgPr>
        <a:solidFill>
          <a:schemeClr val="bg1"/>
        </a:solidFill>
        <a:effectLst/>
      </p:bgPr>
    </p:bg>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AE5E9EE3-9965-BA94-FB8A-08516410E283}"/>
              </a:ext>
            </a:extLst>
          </p:cNvPr>
          <p:cNvSpPr/>
          <p:nvPr userDrawn="1"/>
        </p:nvSpPr>
        <p:spPr>
          <a:xfrm>
            <a:off x="-1" y="4109070"/>
            <a:ext cx="8273129" cy="1491341"/>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35" name="Rectangle 34">
            <a:extLst>
              <a:ext uri="{FF2B5EF4-FFF2-40B4-BE49-F238E27FC236}">
                <a16:creationId xmlns:a16="http://schemas.microsoft.com/office/drawing/2014/main" id="{F1DA5A58-E43E-4DDA-B597-FA3CC0D36441}"/>
              </a:ext>
            </a:extLst>
          </p:cNvPr>
          <p:cNvSpPr/>
          <p:nvPr userDrawn="1"/>
        </p:nvSpPr>
        <p:spPr>
          <a:xfrm>
            <a:off x="0" y="3534996"/>
            <a:ext cx="4765964" cy="870857"/>
          </a:xfrm>
          <a:prstGeom prst="rect">
            <a:avLst/>
          </a:prstGeom>
          <a:solidFill>
            <a:schemeClr val="accent1">
              <a:alpha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63" name="Picture Placeholder 62" descr="{&quot;templafy&quot;:{&quot;type&quot;:&quot;text&quot;,&quot;binding&quot;:&quot;{{Translate(\&quot;ClicktoaddimagefromTemplafy\&quot;)}}&quot;}}">
            <a:extLst>
              <a:ext uri="{FF2B5EF4-FFF2-40B4-BE49-F238E27FC236}">
                <a16:creationId xmlns:a16="http://schemas.microsoft.com/office/drawing/2014/main" id="{6880787D-4687-7AE5-7B6E-388AB1307D6B}"/>
              </a:ext>
            </a:extLst>
          </p:cNvPr>
          <p:cNvSpPr>
            <a:spLocks noGrp="1"/>
          </p:cNvSpPr>
          <p:nvPr>
            <p:ph type="pic" sz="quarter" idx="13" hasCustomPrompt="1"/>
          </p:nvPr>
        </p:nvSpPr>
        <p:spPr>
          <a:xfrm>
            <a:off x="0" y="0"/>
            <a:ext cx="12192000" cy="6858000"/>
          </a:xfrm>
          <a:custGeom>
            <a:avLst/>
            <a:gdLst>
              <a:gd name="connsiteX0" fmla="*/ 270400 w 12192000"/>
              <a:gd name="connsiteY0" fmla="*/ 5814485 h 6858000"/>
              <a:gd name="connsiteX1" fmla="*/ 270400 w 12192000"/>
              <a:gd name="connsiteY1" fmla="*/ 6516485 h 6858000"/>
              <a:gd name="connsiteX2" fmla="*/ 270400 w 12192000"/>
              <a:gd name="connsiteY2" fmla="*/ 6534485 h 6858000"/>
              <a:gd name="connsiteX3" fmla="*/ 288400 w 12192000"/>
              <a:gd name="connsiteY3" fmla="*/ 6534485 h 6858000"/>
              <a:gd name="connsiteX4" fmla="*/ 630400 w 12192000"/>
              <a:gd name="connsiteY4" fmla="*/ 6534485 h 6858000"/>
              <a:gd name="connsiteX5" fmla="*/ 630400 w 12192000"/>
              <a:gd name="connsiteY5" fmla="*/ 6516485 h 6858000"/>
              <a:gd name="connsiteX6" fmla="*/ 288400 w 12192000"/>
              <a:gd name="connsiteY6" fmla="*/ 6516485 h 6858000"/>
              <a:gd name="connsiteX7" fmla="*/ 288400 w 12192000"/>
              <a:gd name="connsiteY7" fmla="*/ 5814485 h 6858000"/>
              <a:gd name="connsiteX8" fmla="*/ 10682962 w 12192000"/>
              <a:gd name="connsiteY8" fmla="*/ 311018 h 6858000"/>
              <a:gd name="connsiteX9" fmla="*/ 10609396 w 12192000"/>
              <a:gd name="connsiteY9" fmla="*/ 384309 h 6858000"/>
              <a:gd name="connsiteX10" fmla="*/ 10609396 w 12192000"/>
              <a:gd name="connsiteY10" fmla="*/ 962827 h 6858000"/>
              <a:gd name="connsiteX11" fmla="*/ 10678517 w 12192000"/>
              <a:gd name="connsiteY11" fmla="*/ 1035862 h 6858000"/>
              <a:gd name="connsiteX12" fmla="*/ 11819199 w 12192000"/>
              <a:gd name="connsiteY12" fmla="*/ 1035902 h 6858000"/>
              <a:gd name="connsiteX13" fmla="*/ 11819816 w 12192000"/>
              <a:gd name="connsiteY13" fmla="*/ 1035862 h 6858000"/>
              <a:gd name="connsiteX14" fmla="*/ 11888926 w 12192000"/>
              <a:gd name="connsiteY14" fmla="*/ 962648 h 6858000"/>
              <a:gd name="connsiteX15" fmla="*/ 11888926 w 12192000"/>
              <a:gd name="connsiteY15" fmla="*/ 384309 h 6858000"/>
              <a:gd name="connsiteX16" fmla="*/ 11815361 w 12192000"/>
              <a:gd name="connsiteY16" fmla="*/ 311018 h 6858000"/>
              <a:gd name="connsiteX17" fmla="*/ 0 w 12192000"/>
              <a:gd name="connsiteY17" fmla="*/ 0 h 6858000"/>
              <a:gd name="connsiteX18" fmla="*/ 270400 w 12192000"/>
              <a:gd name="connsiteY18" fmla="*/ 0 h 6858000"/>
              <a:gd name="connsiteX19" fmla="*/ 270400 w 12192000"/>
              <a:gd name="connsiteY19" fmla="*/ 3312000 h 6858000"/>
              <a:gd name="connsiteX20" fmla="*/ 288400 w 12192000"/>
              <a:gd name="connsiteY20" fmla="*/ 3312000 h 6858000"/>
              <a:gd name="connsiteX21" fmla="*/ 288400 w 12192000"/>
              <a:gd name="connsiteY21" fmla="*/ 0 h 6858000"/>
              <a:gd name="connsiteX22" fmla="*/ 12192000 w 12192000"/>
              <a:gd name="connsiteY22" fmla="*/ 0 h 6858000"/>
              <a:gd name="connsiteX23" fmla="*/ 12192000 w 12192000"/>
              <a:gd name="connsiteY23" fmla="*/ 6516485 h 6858000"/>
              <a:gd name="connsiteX24" fmla="*/ 2472000 w 12192000"/>
              <a:gd name="connsiteY24" fmla="*/ 6516485 h 6858000"/>
              <a:gd name="connsiteX25" fmla="*/ 2472000 w 12192000"/>
              <a:gd name="connsiteY25" fmla="*/ 6534485 h 6858000"/>
              <a:gd name="connsiteX26" fmla="*/ 12192000 w 12192000"/>
              <a:gd name="connsiteY26" fmla="*/ 6534485 h 6858000"/>
              <a:gd name="connsiteX27" fmla="*/ 12192000 w 12192000"/>
              <a:gd name="connsiteY27" fmla="*/ 6858000 h 6858000"/>
              <a:gd name="connsiteX28" fmla="*/ 0 w 12192000"/>
              <a:gd name="connsiteY28" fmla="*/ 6858000 h 6858000"/>
              <a:gd name="connsiteX29" fmla="*/ 0 w 12192000"/>
              <a:gd name="connsiteY29" fmla="*/ 5600411 h 6858000"/>
              <a:gd name="connsiteX30" fmla="*/ 8273128 w 12192000"/>
              <a:gd name="connsiteY30" fmla="*/ 5600411 h 6858000"/>
              <a:gd name="connsiteX31" fmla="*/ 8273128 w 12192000"/>
              <a:gd name="connsiteY31" fmla="*/ 4109070 h 6858000"/>
              <a:gd name="connsiteX32" fmla="*/ 4419598 w 12192000"/>
              <a:gd name="connsiteY32" fmla="*/ 4109070 h 6858000"/>
              <a:gd name="connsiteX33" fmla="*/ 4419598 w 12192000"/>
              <a:gd name="connsiteY33" fmla="*/ 3534996 h 6858000"/>
              <a:gd name="connsiteX34" fmla="*/ 0 w 12192000"/>
              <a:gd name="connsiteY34" fmla="*/ 3534996 h 6858000"/>
              <a:gd name="connsiteX0" fmla="*/ 270400 w 12192000"/>
              <a:gd name="connsiteY0" fmla="*/ 5814485 h 6858000"/>
              <a:gd name="connsiteX1" fmla="*/ 270400 w 12192000"/>
              <a:gd name="connsiteY1" fmla="*/ 6516485 h 6858000"/>
              <a:gd name="connsiteX2" fmla="*/ 270400 w 12192000"/>
              <a:gd name="connsiteY2" fmla="*/ 6534485 h 6858000"/>
              <a:gd name="connsiteX3" fmla="*/ 288400 w 12192000"/>
              <a:gd name="connsiteY3" fmla="*/ 6534485 h 6858000"/>
              <a:gd name="connsiteX4" fmla="*/ 630400 w 12192000"/>
              <a:gd name="connsiteY4" fmla="*/ 6534485 h 6858000"/>
              <a:gd name="connsiteX5" fmla="*/ 630400 w 12192000"/>
              <a:gd name="connsiteY5" fmla="*/ 6516485 h 6858000"/>
              <a:gd name="connsiteX6" fmla="*/ 288400 w 12192000"/>
              <a:gd name="connsiteY6" fmla="*/ 6516485 h 6858000"/>
              <a:gd name="connsiteX7" fmla="*/ 288400 w 12192000"/>
              <a:gd name="connsiteY7" fmla="*/ 5814485 h 6858000"/>
              <a:gd name="connsiteX8" fmla="*/ 270400 w 12192000"/>
              <a:gd name="connsiteY8" fmla="*/ 5814485 h 6858000"/>
              <a:gd name="connsiteX9" fmla="*/ 10682962 w 12192000"/>
              <a:gd name="connsiteY9" fmla="*/ 311018 h 6858000"/>
              <a:gd name="connsiteX10" fmla="*/ 10609396 w 12192000"/>
              <a:gd name="connsiteY10" fmla="*/ 384309 h 6858000"/>
              <a:gd name="connsiteX11" fmla="*/ 10609396 w 12192000"/>
              <a:gd name="connsiteY11" fmla="*/ 962827 h 6858000"/>
              <a:gd name="connsiteX12" fmla="*/ 10678517 w 12192000"/>
              <a:gd name="connsiteY12" fmla="*/ 1035862 h 6858000"/>
              <a:gd name="connsiteX13" fmla="*/ 11819199 w 12192000"/>
              <a:gd name="connsiteY13" fmla="*/ 1035902 h 6858000"/>
              <a:gd name="connsiteX14" fmla="*/ 11819816 w 12192000"/>
              <a:gd name="connsiteY14" fmla="*/ 1035862 h 6858000"/>
              <a:gd name="connsiteX15" fmla="*/ 11888926 w 12192000"/>
              <a:gd name="connsiteY15" fmla="*/ 962648 h 6858000"/>
              <a:gd name="connsiteX16" fmla="*/ 11888926 w 12192000"/>
              <a:gd name="connsiteY16" fmla="*/ 384309 h 6858000"/>
              <a:gd name="connsiteX17" fmla="*/ 11815361 w 12192000"/>
              <a:gd name="connsiteY17" fmla="*/ 311018 h 6858000"/>
              <a:gd name="connsiteX18" fmla="*/ 10682962 w 12192000"/>
              <a:gd name="connsiteY18" fmla="*/ 311018 h 6858000"/>
              <a:gd name="connsiteX19" fmla="*/ 0 w 12192000"/>
              <a:gd name="connsiteY19" fmla="*/ 0 h 6858000"/>
              <a:gd name="connsiteX20" fmla="*/ 270400 w 12192000"/>
              <a:gd name="connsiteY20" fmla="*/ 0 h 6858000"/>
              <a:gd name="connsiteX21" fmla="*/ 270400 w 12192000"/>
              <a:gd name="connsiteY21" fmla="*/ 3312000 h 6858000"/>
              <a:gd name="connsiteX22" fmla="*/ 288400 w 12192000"/>
              <a:gd name="connsiteY22" fmla="*/ 3312000 h 6858000"/>
              <a:gd name="connsiteX23" fmla="*/ 288400 w 12192000"/>
              <a:gd name="connsiteY23" fmla="*/ 0 h 6858000"/>
              <a:gd name="connsiteX24" fmla="*/ 12192000 w 12192000"/>
              <a:gd name="connsiteY24" fmla="*/ 0 h 6858000"/>
              <a:gd name="connsiteX25" fmla="*/ 12192000 w 12192000"/>
              <a:gd name="connsiteY25" fmla="*/ 6516485 h 6858000"/>
              <a:gd name="connsiteX26" fmla="*/ 2472000 w 12192000"/>
              <a:gd name="connsiteY26" fmla="*/ 6516485 h 6858000"/>
              <a:gd name="connsiteX27" fmla="*/ 2472000 w 12192000"/>
              <a:gd name="connsiteY27" fmla="*/ 6534485 h 6858000"/>
              <a:gd name="connsiteX28" fmla="*/ 12192000 w 12192000"/>
              <a:gd name="connsiteY28" fmla="*/ 6534485 h 6858000"/>
              <a:gd name="connsiteX29" fmla="*/ 12192000 w 12192000"/>
              <a:gd name="connsiteY29" fmla="*/ 6858000 h 6858000"/>
              <a:gd name="connsiteX30" fmla="*/ 0 w 12192000"/>
              <a:gd name="connsiteY30" fmla="*/ 6858000 h 6858000"/>
              <a:gd name="connsiteX31" fmla="*/ 0 w 12192000"/>
              <a:gd name="connsiteY31" fmla="*/ 5600411 h 6858000"/>
              <a:gd name="connsiteX32" fmla="*/ 8273128 w 12192000"/>
              <a:gd name="connsiteY32" fmla="*/ 5600411 h 6858000"/>
              <a:gd name="connsiteX33" fmla="*/ 8273128 w 12192000"/>
              <a:gd name="connsiteY33" fmla="*/ 4109070 h 6858000"/>
              <a:gd name="connsiteX34" fmla="*/ 4419598 w 12192000"/>
              <a:gd name="connsiteY34" fmla="*/ 4109070 h 6858000"/>
              <a:gd name="connsiteX35" fmla="*/ 5001488 w 12192000"/>
              <a:gd name="connsiteY35" fmla="*/ 3534996 h 6858000"/>
              <a:gd name="connsiteX36" fmla="*/ 0 w 12192000"/>
              <a:gd name="connsiteY36" fmla="*/ 3534996 h 6858000"/>
              <a:gd name="connsiteX37" fmla="*/ 0 w 12192000"/>
              <a:gd name="connsiteY37" fmla="*/ 0 h 6858000"/>
              <a:gd name="connsiteX0" fmla="*/ 270400 w 12192000"/>
              <a:gd name="connsiteY0" fmla="*/ 5814485 h 6858000"/>
              <a:gd name="connsiteX1" fmla="*/ 270400 w 12192000"/>
              <a:gd name="connsiteY1" fmla="*/ 6516485 h 6858000"/>
              <a:gd name="connsiteX2" fmla="*/ 270400 w 12192000"/>
              <a:gd name="connsiteY2" fmla="*/ 6534485 h 6858000"/>
              <a:gd name="connsiteX3" fmla="*/ 288400 w 12192000"/>
              <a:gd name="connsiteY3" fmla="*/ 6534485 h 6858000"/>
              <a:gd name="connsiteX4" fmla="*/ 630400 w 12192000"/>
              <a:gd name="connsiteY4" fmla="*/ 6534485 h 6858000"/>
              <a:gd name="connsiteX5" fmla="*/ 630400 w 12192000"/>
              <a:gd name="connsiteY5" fmla="*/ 6516485 h 6858000"/>
              <a:gd name="connsiteX6" fmla="*/ 288400 w 12192000"/>
              <a:gd name="connsiteY6" fmla="*/ 6516485 h 6858000"/>
              <a:gd name="connsiteX7" fmla="*/ 288400 w 12192000"/>
              <a:gd name="connsiteY7" fmla="*/ 5814485 h 6858000"/>
              <a:gd name="connsiteX8" fmla="*/ 270400 w 12192000"/>
              <a:gd name="connsiteY8" fmla="*/ 5814485 h 6858000"/>
              <a:gd name="connsiteX9" fmla="*/ 10682962 w 12192000"/>
              <a:gd name="connsiteY9" fmla="*/ 311018 h 6858000"/>
              <a:gd name="connsiteX10" fmla="*/ 10609396 w 12192000"/>
              <a:gd name="connsiteY10" fmla="*/ 384309 h 6858000"/>
              <a:gd name="connsiteX11" fmla="*/ 10609396 w 12192000"/>
              <a:gd name="connsiteY11" fmla="*/ 962827 h 6858000"/>
              <a:gd name="connsiteX12" fmla="*/ 10678517 w 12192000"/>
              <a:gd name="connsiteY12" fmla="*/ 1035862 h 6858000"/>
              <a:gd name="connsiteX13" fmla="*/ 11819199 w 12192000"/>
              <a:gd name="connsiteY13" fmla="*/ 1035902 h 6858000"/>
              <a:gd name="connsiteX14" fmla="*/ 11819816 w 12192000"/>
              <a:gd name="connsiteY14" fmla="*/ 1035862 h 6858000"/>
              <a:gd name="connsiteX15" fmla="*/ 11888926 w 12192000"/>
              <a:gd name="connsiteY15" fmla="*/ 962648 h 6858000"/>
              <a:gd name="connsiteX16" fmla="*/ 11888926 w 12192000"/>
              <a:gd name="connsiteY16" fmla="*/ 384309 h 6858000"/>
              <a:gd name="connsiteX17" fmla="*/ 11815361 w 12192000"/>
              <a:gd name="connsiteY17" fmla="*/ 311018 h 6858000"/>
              <a:gd name="connsiteX18" fmla="*/ 10682962 w 12192000"/>
              <a:gd name="connsiteY18" fmla="*/ 311018 h 6858000"/>
              <a:gd name="connsiteX19" fmla="*/ 0 w 12192000"/>
              <a:gd name="connsiteY19" fmla="*/ 0 h 6858000"/>
              <a:gd name="connsiteX20" fmla="*/ 270400 w 12192000"/>
              <a:gd name="connsiteY20" fmla="*/ 0 h 6858000"/>
              <a:gd name="connsiteX21" fmla="*/ 270400 w 12192000"/>
              <a:gd name="connsiteY21" fmla="*/ 3312000 h 6858000"/>
              <a:gd name="connsiteX22" fmla="*/ 288400 w 12192000"/>
              <a:gd name="connsiteY22" fmla="*/ 3312000 h 6858000"/>
              <a:gd name="connsiteX23" fmla="*/ 288400 w 12192000"/>
              <a:gd name="connsiteY23" fmla="*/ 0 h 6858000"/>
              <a:gd name="connsiteX24" fmla="*/ 12192000 w 12192000"/>
              <a:gd name="connsiteY24" fmla="*/ 0 h 6858000"/>
              <a:gd name="connsiteX25" fmla="*/ 12192000 w 12192000"/>
              <a:gd name="connsiteY25" fmla="*/ 6516485 h 6858000"/>
              <a:gd name="connsiteX26" fmla="*/ 2472000 w 12192000"/>
              <a:gd name="connsiteY26" fmla="*/ 6516485 h 6858000"/>
              <a:gd name="connsiteX27" fmla="*/ 2472000 w 12192000"/>
              <a:gd name="connsiteY27" fmla="*/ 6534485 h 6858000"/>
              <a:gd name="connsiteX28" fmla="*/ 12192000 w 12192000"/>
              <a:gd name="connsiteY28" fmla="*/ 6534485 h 6858000"/>
              <a:gd name="connsiteX29" fmla="*/ 12192000 w 12192000"/>
              <a:gd name="connsiteY29" fmla="*/ 6858000 h 6858000"/>
              <a:gd name="connsiteX30" fmla="*/ 0 w 12192000"/>
              <a:gd name="connsiteY30" fmla="*/ 6858000 h 6858000"/>
              <a:gd name="connsiteX31" fmla="*/ 0 w 12192000"/>
              <a:gd name="connsiteY31" fmla="*/ 5600411 h 6858000"/>
              <a:gd name="connsiteX32" fmla="*/ 8273128 w 12192000"/>
              <a:gd name="connsiteY32" fmla="*/ 5600411 h 6858000"/>
              <a:gd name="connsiteX33" fmla="*/ 8273128 w 12192000"/>
              <a:gd name="connsiteY33" fmla="*/ 4109070 h 6858000"/>
              <a:gd name="connsiteX34" fmla="*/ 4779816 w 12192000"/>
              <a:gd name="connsiteY34" fmla="*/ 4122924 h 6858000"/>
              <a:gd name="connsiteX35" fmla="*/ 5001488 w 12192000"/>
              <a:gd name="connsiteY35" fmla="*/ 3534996 h 6858000"/>
              <a:gd name="connsiteX36" fmla="*/ 0 w 12192000"/>
              <a:gd name="connsiteY36" fmla="*/ 3534996 h 6858000"/>
              <a:gd name="connsiteX37" fmla="*/ 0 w 12192000"/>
              <a:gd name="connsiteY37" fmla="*/ 0 h 6858000"/>
              <a:gd name="connsiteX0" fmla="*/ 270400 w 12192000"/>
              <a:gd name="connsiteY0" fmla="*/ 5814485 h 6858000"/>
              <a:gd name="connsiteX1" fmla="*/ 270400 w 12192000"/>
              <a:gd name="connsiteY1" fmla="*/ 6516485 h 6858000"/>
              <a:gd name="connsiteX2" fmla="*/ 270400 w 12192000"/>
              <a:gd name="connsiteY2" fmla="*/ 6534485 h 6858000"/>
              <a:gd name="connsiteX3" fmla="*/ 288400 w 12192000"/>
              <a:gd name="connsiteY3" fmla="*/ 6534485 h 6858000"/>
              <a:gd name="connsiteX4" fmla="*/ 630400 w 12192000"/>
              <a:gd name="connsiteY4" fmla="*/ 6534485 h 6858000"/>
              <a:gd name="connsiteX5" fmla="*/ 630400 w 12192000"/>
              <a:gd name="connsiteY5" fmla="*/ 6516485 h 6858000"/>
              <a:gd name="connsiteX6" fmla="*/ 288400 w 12192000"/>
              <a:gd name="connsiteY6" fmla="*/ 6516485 h 6858000"/>
              <a:gd name="connsiteX7" fmla="*/ 288400 w 12192000"/>
              <a:gd name="connsiteY7" fmla="*/ 5814485 h 6858000"/>
              <a:gd name="connsiteX8" fmla="*/ 270400 w 12192000"/>
              <a:gd name="connsiteY8" fmla="*/ 5814485 h 6858000"/>
              <a:gd name="connsiteX9" fmla="*/ 10682962 w 12192000"/>
              <a:gd name="connsiteY9" fmla="*/ 311018 h 6858000"/>
              <a:gd name="connsiteX10" fmla="*/ 10609396 w 12192000"/>
              <a:gd name="connsiteY10" fmla="*/ 384309 h 6858000"/>
              <a:gd name="connsiteX11" fmla="*/ 10609396 w 12192000"/>
              <a:gd name="connsiteY11" fmla="*/ 962827 h 6858000"/>
              <a:gd name="connsiteX12" fmla="*/ 10678517 w 12192000"/>
              <a:gd name="connsiteY12" fmla="*/ 1035862 h 6858000"/>
              <a:gd name="connsiteX13" fmla="*/ 11819199 w 12192000"/>
              <a:gd name="connsiteY13" fmla="*/ 1035902 h 6858000"/>
              <a:gd name="connsiteX14" fmla="*/ 11819816 w 12192000"/>
              <a:gd name="connsiteY14" fmla="*/ 1035862 h 6858000"/>
              <a:gd name="connsiteX15" fmla="*/ 11888926 w 12192000"/>
              <a:gd name="connsiteY15" fmla="*/ 962648 h 6858000"/>
              <a:gd name="connsiteX16" fmla="*/ 11888926 w 12192000"/>
              <a:gd name="connsiteY16" fmla="*/ 384309 h 6858000"/>
              <a:gd name="connsiteX17" fmla="*/ 11815361 w 12192000"/>
              <a:gd name="connsiteY17" fmla="*/ 311018 h 6858000"/>
              <a:gd name="connsiteX18" fmla="*/ 10682962 w 12192000"/>
              <a:gd name="connsiteY18" fmla="*/ 311018 h 6858000"/>
              <a:gd name="connsiteX19" fmla="*/ 0 w 12192000"/>
              <a:gd name="connsiteY19" fmla="*/ 0 h 6858000"/>
              <a:gd name="connsiteX20" fmla="*/ 270400 w 12192000"/>
              <a:gd name="connsiteY20" fmla="*/ 0 h 6858000"/>
              <a:gd name="connsiteX21" fmla="*/ 270400 w 12192000"/>
              <a:gd name="connsiteY21" fmla="*/ 3312000 h 6858000"/>
              <a:gd name="connsiteX22" fmla="*/ 288400 w 12192000"/>
              <a:gd name="connsiteY22" fmla="*/ 3312000 h 6858000"/>
              <a:gd name="connsiteX23" fmla="*/ 288400 w 12192000"/>
              <a:gd name="connsiteY23" fmla="*/ 0 h 6858000"/>
              <a:gd name="connsiteX24" fmla="*/ 12192000 w 12192000"/>
              <a:gd name="connsiteY24" fmla="*/ 0 h 6858000"/>
              <a:gd name="connsiteX25" fmla="*/ 12192000 w 12192000"/>
              <a:gd name="connsiteY25" fmla="*/ 6516485 h 6858000"/>
              <a:gd name="connsiteX26" fmla="*/ 2472000 w 12192000"/>
              <a:gd name="connsiteY26" fmla="*/ 6516485 h 6858000"/>
              <a:gd name="connsiteX27" fmla="*/ 2472000 w 12192000"/>
              <a:gd name="connsiteY27" fmla="*/ 6534485 h 6858000"/>
              <a:gd name="connsiteX28" fmla="*/ 12192000 w 12192000"/>
              <a:gd name="connsiteY28" fmla="*/ 6534485 h 6858000"/>
              <a:gd name="connsiteX29" fmla="*/ 12192000 w 12192000"/>
              <a:gd name="connsiteY29" fmla="*/ 6858000 h 6858000"/>
              <a:gd name="connsiteX30" fmla="*/ 0 w 12192000"/>
              <a:gd name="connsiteY30" fmla="*/ 6858000 h 6858000"/>
              <a:gd name="connsiteX31" fmla="*/ 0 w 12192000"/>
              <a:gd name="connsiteY31" fmla="*/ 5600411 h 6858000"/>
              <a:gd name="connsiteX32" fmla="*/ 8273128 w 12192000"/>
              <a:gd name="connsiteY32" fmla="*/ 5600411 h 6858000"/>
              <a:gd name="connsiteX33" fmla="*/ 8273128 w 12192000"/>
              <a:gd name="connsiteY33" fmla="*/ 4109070 h 6858000"/>
              <a:gd name="connsiteX34" fmla="*/ 4779816 w 12192000"/>
              <a:gd name="connsiteY34" fmla="*/ 4122924 h 6858000"/>
              <a:gd name="connsiteX35" fmla="*/ 4779815 w 12192000"/>
              <a:gd name="connsiteY35" fmla="*/ 3534996 h 6858000"/>
              <a:gd name="connsiteX36" fmla="*/ 0 w 12192000"/>
              <a:gd name="connsiteY36" fmla="*/ 3534996 h 6858000"/>
              <a:gd name="connsiteX37" fmla="*/ 0 w 12192000"/>
              <a:gd name="connsiteY3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6858000">
                <a:moveTo>
                  <a:pt x="270400" y="5814485"/>
                </a:moveTo>
                <a:lnTo>
                  <a:pt x="270400" y="6516485"/>
                </a:lnTo>
                <a:lnTo>
                  <a:pt x="270400" y="6534485"/>
                </a:lnTo>
                <a:lnTo>
                  <a:pt x="288400" y="6534485"/>
                </a:lnTo>
                <a:lnTo>
                  <a:pt x="630400" y="6534485"/>
                </a:lnTo>
                <a:lnTo>
                  <a:pt x="630400" y="6516485"/>
                </a:lnTo>
                <a:lnTo>
                  <a:pt x="288400" y="6516485"/>
                </a:lnTo>
                <a:lnTo>
                  <a:pt x="288400" y="5814485"/>
                </a:lnTo>
                <a:lnTo>
                  <a:pt x="270400" y="5814485"/>
                </a:lnTo>
                <a:close/>
                <a:moveTo>
                  <a:pt x="10682962" y="311018"/>
                </a:moveTo>
                <a:cubicBezTo>
                  <a:pt x="10642335" y="311082"/>
                  <a:pt x="10609423" y="343867"/>
                  <a:pt x="10609396" y="384309"/>
                </a:cubicBezTo>
                <a:lnTo>
                  <a:pt x="10609396" y="962827"/>
                </a:lnTo>
                <a:cubicBezTo>
                  <a:pt x="10609461" y="1001513"/>
                  <a:pt x="10639722" y="1033487"/>
                  <a:pt x="10678517" y="1035862"/>
                </a:cubicBezTo>
                <a:lnTo>
                  <a:pt x="11819199" y="1035902"/>
                </a:lnTo>
                <a:lnTo>
                  <a:pt x="11819816" y="1035862"/>
                </a:lnTo>
                <a:cubicBezTo>
                  <a:pt x="11858665" y="1033460"/>
                  <a:pt x="11888937" y="1001391"/>
                  <a:pt x="11888926" y="962648"/>
                </a:cubicBezTo>
                <a:lnTo>
                  <a:pt x="11888926" y="384309"/>
                </a:lnTo>
                <a:cubicBezTo>
                  <a:pt x="11888899" y="343867"/>
                  <a:pt x="11855988" y="311082"/>
                  <a:pt x="11815361" y="311018"/>
                </a:cubicBezTo>
                <a:lnTo>
                  <a:pt x="10682962" y="311018"/>
                </a:lnTo>
                <a:close/>
                <a:moveTo>
                  <a:pt x="0" y="0"/>
                </a:moveTo>
                <a:lnTo>
                  <a:pt x="270400" y="0"/>
                </a:lnTo>
                <a:lnTo>
                  <a:pt x="270400" y="3312000"/>
                </a:lnTo>
                <a:lnTo>
                  <a:pt x="288400" y="3312000"/>
                </a:lnTo>
                <a:lnTo>
                  <a:pt x="288400" y="0"/>
                </a:lnTo>
                <a:lnTo>
                  <a:pt x="12192000" y="0"/>
                </a:lnTo>
                <a:lnTo>
                  <a:pt x="12192000" y="6516485"/>
                </a:lnTo>
                <a:lnTo>
                  <a:pt x="2472000" y="6516485"/>
                </a:lnTo>
                <a:lnTo>
                  <a:pt x="2472000" y="6534485"/>
                </a:lnTo>
                <a:lnTo>
                  <a:pt x="12192000" y="6534485"/>
                </a:lnTo>
                <a:lnTo>
                  <a:pt x="12192000" y="6858000"/>
                </a:lnTo>
                <a:lnTo>
                  <a:pt x="0" y="6858000"/>
                </a:lnTo>
                <a:lnTo>
                  <a:pt x="0" y="5600411"/>
                </a:lnTo>
                <a:lnTo>
                  <a:pt x="8273128" y="5600411"/>
                </a:lnTo>
                <a:lnTo>
                  <a:pt x="8273128" y="4109070"/>
                </a:lnTo>
                <a:lnTo>
                  <a:pt x="4779816" y="4122924"/>
                </a:lnTo>
                <a:cubicBezTo>
                  <a:pt x="4779816" y="3926948"/>
                  <a:pt x="4779815" y="3730972"/>
                  <a:pt x="4779815" y="3534996"/>
                </a:cubicBezTo>
                <a:lnTo>
                  <a:pt x="0" y="3534996"/>
                </a:lnTo>
                <a:lnTo>
                  <a:pt x="0" y="0"/>
                </a:lnTo>
                <a:close/>
              </a:path>
            </a:pathLst>
          </a:custGeom>
          <a:solidFill>
            <a:schemeClr val="bg2"/>
          </a:solidFill>
        </p:spPr>
        <p:txBody>
          <a:bodyPr wrap="square" lIns="0" tIns="0" bIns="720000" anchor="t">
            <a:noAutofit/>
          </a:bodyPr>
          <a:lstStyle>
            <a:lvl1pPr marL="0" marR="0" indent="0" algn="ctr" defTabSz="914400" rtl="0" eaLnBrk="1" fontAlgn="auto" latinLnBrk="0" hangingPunct="1">
              <a:lnSpc>
                <a:spcPct val="100000"/>
              </a:lnSpc>
              <a:spcBef>
                <a:spcPts val="300"/>
              </a:spcBef>
              <a:spcAft>
                <a:spcPts val="600"/>
              </a:spcAft>
              <a:buClrTx/>
              <a:buSzTx/>
              <a:buFont typeface="Arial" panose="020B0604020202020204" pitchFamily="34" charset="0"/>
              <a:buNone/>
              <a:tabLst/>
              <a:defRPr>
                <a:solidFill>
                  <a:schemeClr val="bg1"/>
                </a:solidFill>
              </a:defRPr>
            </a:lvl1pPr>
          </a:lstStyle>
          <a:p>
            <a:pPr marL="0" marR="0" lvl="0" indent="0" algn="ctr" defTabSz="914400" rtl="0" eaLnBrk="1" fontAlgn="auto" latinLnBrk="0" hangingPunct="1">
              <a:lnSpc>
                <a:spcPct val="100000"/>
              </a:lnSpc>
              <a:spcBef>
                <a:spcPts val="300"/>
              </a:spcBef>
              <a:spcAft>
                <a:spcPts val="600"/>
              </a:spcAft>
              <a:buClrTx/>
              <a:buSzTx/>
              <a:buFont typeface="Arial" panose="020B0604020202020204" pitchFamily="34" charset="0"/>
              <a:buNone/>
              <a:tabLst/>
              <a:defRPr/>
            </a:pPr>
            <a:br>
              <a:rPr lang="en-US" dirty="0"/>
            </a:br>
            <a:br>
              <a:rPr lang="en-US" dirty="0"/>
            </a:br>
            <a:br>
              <a:rPr lang="en-US" dirty="0"/>
            </a:br>
            <a:br>
              <a:rPr lang="en-US" dirty="0"/>
            </a:br>
            <a:br>
              <a:rPr lang="en-US" dirty="0"/>
            </a:br>
            <a:br>
              <a:rPr lang="en-US" dirty="0"/>
            </a:br>
            <a:br>
              <a:rPr lang="en-US" dirty="0"/>
            </a:br>
            <a:br>
              <a:rPr lang="en-US" dirty="0"/>
            </a:br>
            <a:br>
              <a:rPr lang="en-US" dirty="0"/>
            </a:br>
            <a:br>
              <a:rPr lang="en-US" dirty="0"/>
            </a:br>
            <a:r>
              <a:rPr lang="en-US" dirty="0"/>
              <a:t>Click here and add image from Templafy</a:t>
            </a:r>
          </a:p>
        </p:txBody>
      </p:sp>
      <p:sp>
        <p:nvSpPr>
          <p:cNvPr id="29" name="Text Placeholder 28">
            <a:extLst>
              <a:ext uri="{FF2B5EF4-FFF2-40B4-BE49-F238E27FC236}">
                <a16:creationId xmlns:a16="http://schemas.microsoft.com/office/drawing/2014/main" id="{5E402472-E597-495E-BF52-A5E9621E0CFA}"/>
              </a:ext>
            </a:extLst>
          </p:cNvPr>
          <p:cNvSpPr>
            <a:spLocks noGrp="1"/>
          </p:cNvSpPr>
          <p:nvPr>
            <p:ph type="body" sz="quarter" idx="14"/>
          </p:nvPr>
        </p:nvSpPr>
        <p:spPr>
          <a:xfrm>
            <a:off x="614691" y="6370549"/>
            <a:ext cx="1844833" cy="361550"/>
          </a:xfr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marL="0" indent="0">
              <a:buNone/>
              <a:defRPr sz="100">
                <a:noFill/>
              </a:defRPr>
            </a:lvl1pPr>
          </a:lstStyle>
          <a:p>
            <a:pPr lvl="0"/>
            <a:r>
              <a:rPr lang="en-US" dirty="0"/>
              <a:t>Click to edit Master text styles</a:t>
            </a:r>
          </a:p>
        </p:txBody>
      </p:sp>
      <p:pic>
        <p:nvPicPr>
          <p:cNvPr id="43" name="Picture 42" descr="A close up of a sign&#10;&#10;Description automatically generated">
            <a:extLst>
              <a:ext uri="{FF2B5EF4-FFF2-40B4-BE49-F238E27FC236}">
                <a16:creationId xmlns:a16="http://schemas.microsoft.com/office/drawing/2014/main" id="{74C85EE8-6C66-4F5C-81AC-6564D686E15E}"/>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617200" y="311072"/>
            <a:ext cx="1271783" cy="724884"/>
          </a:xfrm>
          <a:prstGeom prst="rect">
            <a:avLst/>
          </a:prstGeom>
        </p:spPr>
      </p:pic>
      <p:sp>
        <p:nvSpPr>
          <p:cNvPr id="6" name="Title 5" descr="{&quot;templafy&quot;:{&quot;type&quot;:&quot;text&quot;,&quot;binding&quot;:&quot;{{Translate(\&quot;Clicktoaddtitle\&quot;)}}&quot;}}">
            <a:extLst>
              <a:ext uri="{FF2B5EF4-FFF2-40B4-BE49-F238E27FC236}">
                <a16:creationId xmlns:a16="http://schemas.microsoft.com/office/drawing/2014/main" id="{9FEB1896-3371-4CA2-9C53-E43D84A65203}"/>
              </a:ext>
            </a:extLst>
          </p:cNvPr>
          <p:cNvSpPr>
            <a:spLocks noGrp="1"/>
          </p:cNvSpPr>
          <p:nvPr>
            <p:ph type="title" hasCustomPrompt="1"/>
          </p:nvPr>
        </p:nvSpPr>
        <p:spPr>
          <a:xfrm>
            <a:off x="648000" y="4571570"/>
            <a:ext cx="7244143" cy="738327"/>
          </a:xfrm>
        </p:spPr>
        <p:txBody>
          <a:bodyPr anchor="b"/>
          <a:lstStyle>
            <a:lvl1pPr>
              <a:defRPr>
                <a:solidFill>
                  <a:schemeClr val="accent5"/>
                </a:solidFill>
              </a:defRPr>
            </a:lvl1pPr>
          </a:lstStyle>
          <a:p>
            <a:r>
              <a:rPr lang="en-US" dirty="0"/>
              <a:t>Click to add title</a:t>
            </a:r>
          </a:p>
        </p:txBody>
      </p:sp>
      <p:sp>
        <p:nvSpPr>
          <p:cNvPr id="17" name="Text Placeholder 4" descr="{&quot;templafy&quot;:{&quot;type&quot;:&quot;text&quot;,&quot;binding&quot;:&quot;{{Translate(\&quot;Clicktoaddsubtitle\&quot;)}}&quot;}}">
            <a:extLst>
              <a:ext uri="{FF2B5EF4-FFF2-40B4-BE49-F238E27FC236}">
                <a16:creationId xmlns:a16="http://schemas.microsoft.com/office/drawing/2014/main" id="{A53AA8B7-7389-4FDE-A58A-B0AA817786C3}"/>
              </a:ext>
            </a:extLst>
          </p:cNvPr>
          <p:cNvSpPr>
            <a:spLocks noGrp="1"/>
          </p:cNvSpPr>
          <p:nvPr>
            <p:ph type="body" sz="quarter" idx="18" hasCustomPrompt="1"/>
          </p:nvPr>
        </p:nvSpPr>
        <p:spPr>
          <a:xfrm>
            <a:off x="647700" y="3801432"/>
            <a:ext cx="4118264" cy="604420"/>
          </a:xfrm>
        </p:spPr>
        <p:txBody>
          <a:bodyPr tIns="91440" anchor="t"/>
          <a:lstStyle>
            <a:lvl1pPr marL="0" indent="0">
              <a:buNone/>
              <a:defRPr sz="1400" spc="600">
                <a:solidFill>
                  <a:schemeClr val="accent3"/>
                </a:solidFill>
                <a:latin typeface="+mn-lt"/>
              </a:defRPr>
            </a:lvl1pPr>
          </a:lstStyle>
          <a:p>
            <a:pPr lvl="0"/>
            <a:r>
              <a:rPr lang="en-US" dirty="0"/>
              <a:t>CLICK TO ADD SUBTITLE</a:t>
            </a:r>
          </a:p>
        </p:txBody>
      </p:sp>
    </p:spTree>
    <p:extLst>
      <p:ext uri="{BB962C8B-B14F-4D97-AF65-F5344CB8AC3E}">
        <p14:creationId xmlns:p14="http://schemas.microsoft.com/office/powerpoint/2010/main" val="14314606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B">
    <p:bg>
      <p:bgPr>
        <a:solidFill>
          <a:schemeClr val="accent1"/>
        </a:solidFill>
        <a:effectLst/>
      </p:bgPr>
    </p:bg>
    <p:spTree>
      <p:nvGrpSpPr>
        <p:cNvPr id="1" name=""/>
        <p:cNvGrpSpPr/>
        <p:nvPr/>
      </p:nvGrpSpPr>
      <p:grpSpPr>
        <a:xfrm>
          <a:off x="0" y="0"/>
          <a:ext cx="0" cy="0"/>
          <a:chOff x="0" y="0"/>
          <a:chExt cx="0" cy="0"/>
        </a:xfrm>
      </p:grpSpPr>
      <p:sp>
        <p:nvSpPr>
          <p:cNvPr id="4" name="Picture Placeholder 3" descr="{&quot;templafy&quot;:{&quot;type&quot;:&quot;text&quot;,&quot;binding&quot;:&quot;{{Translate(\&quot;ClicktoaddimagefromTemplafy\&quot;)}}&quot;}}">
            <a:extLst>
              <a:ext uri="{FF2B5EF4-FFF2-40B4-BE49-F238E27FC236}">
                <a16:creationId xmlns:a16="http://schemas.microsoft.com/office/drawing/2014/main" id="{1122B038-DA79-4F73-A1EF-00D31025F885}"/>
              </a:ext>
            </a:extLst>
          </p:cNvPr>
          <p:cNvSpPr>
            <a:spLocks noGrp="1"/>
          </p:cNvSpPr>
          <p:nvPr>
            <p:ph type="pic" sz="quarter" idx="18" hasCustomPrompt="1"/>
          </p:nvPr>
        </p:nvSpPr>
        <p:spPr>
          <a:xfrm>
            <a:off x="5985600" y="0"/>
            <a:ext cx="6206400" cy="6858000"/>
          </a:xfrm>
          <a:solidFill>
            <a:schemeClr val="bg2"/>
          </a:solidFill>
        </p:spPr>
        <p:txBody>
          <a:bodyPr bIns="720000" anchor="ctr"/>
          <a:lstStyle>
            <a:lvl1pPr marL="0" indent="0" algn="ctr">
              <a:buNone/>
              <a:defRPr>
                <a:solidFill>
                  <a:schemeClr val="bg1"/>
                </a:solidFill>
              </a:defRPr>
            </a:lvl1pPr>
          </a:lstStyle>
          <a:p>
            <a:r>
              <a:rPr lang="en-US" dirty="0"/>
              <a:t>Click here and add image from Templafy</a:t>
            </a:r>
          </a:p>
        </p:txBody>
      </p:sp>
      <p:sp>
        <p:nvSpPr>
          <p:cNvPr id="2" name="Title 1" descr="{&quot;templafy&quot;:{&quot;type&quot;:&quot;text&quot;,&quot;binding&quot;:&quot;{{Translate(\&quot;Clicktoaddagenda\&quot;)}}&quot;}}"/>
          <p:cNvSpPr>
            <a:spLocks noGrp="1"/>
          </p:cNvSpPr>
          <p:nvPr>
            <p:ph type="title" hasCustomPrompt="1"/>
          </p:nvPr>
        </p:nvSpPr>
        <p:spPr>
          <a:xfrm>
            <a:off x="0" y="658800"/>
            <a:ext cx="6206400" cy="1245600"/>
          </a:xfrm>
          <a:solidFill>
            <a:schemeClr val="bg1"/>
          </a:solidFill>
        </p:spPr>
        <p:txBody>
          <a:bodyPr lIns="612000" tIns="360000" rIns="216000" bIns="144000"/>
          <a:lstStyle>
            <a:lvl1pPr>
              <a:defRPr>
                <a:solidFill>
                  <a:schemeClr val="tx2"/>
                </a:solidFill>
              </a:defRPr>
            </a:lvl1pPr>
          </a:lstStyle>
          <a:p>
            <a:r>
              <a:rPr lang="en-US" noProof="0" dirty="0"/>
              <a:t>Click to add agenda</a:t>
            </a:r>
          </a:p>
        </p:txBody>
      </p:sp>
      <p:sp>
        <p:nvSpPr>
          <p:cNvPr id="9" name="Footer Placeholder 8">
            <a:extLst>
              <a:ext uri="{FF2B5EF4-FFF2-40B4-BE49-F238E27FC236}">
                <a16:creationId xmlns:a16="http://schemas.microsoft.com/office/drawing/2014/main" id="{83F1B49C-8EDD-4326-AD14-38D7B2C7AC1E}"/>
              </a:ext>
            </a:extLst>
          </p:cNvPr>
          <p:cNvSpPr>
            <a:spLocks noGrp="1"/>
          </p:cNvSpPr>
          <p:nvPr>
            <p:ph type="ftr" sz="quarter" idx="15"/>
          </p:nvPr>
        </p:nvSpPr>
        <p:spPr/>
        <p:txBody>
          <a:bodyPr/>
          <a:lstStyle>
            <a:lvl1pPr>
              <a:defRPr>
                <a:solidFill>
                  <a:schemeClr val="bg1"/>
                </a:solidFill>
              </a:defRPr>
            </a:lvl1pPr>
          </a:lstStyle>
          <a:p>
            <a:r>
              <a:rPr lang="en-US" dirty="0"/>
              <a:t>Colliers</a:t>
            </a:r>
          </a:p>
        </p:txBody>
      </p:sp>
      <p:sp>
        <p:nvSpPr>
          <p:cNvPr id="10" name="Slide Number Placeholder 9">
            <a:extLst>
              <a:ext uri="{FF2B5EF4-FFF2-40B4-BE49-F238E27FC236}">
                <a16:creationId xmlns:a16="http://schemas.microsoft.com/office/drawing/2014/main" id="{7286CBCF-60EB-488A-9348-A7967F11649E}"/>
              </a:ext>
            </a:extLst>
          </p:cNvPr>
          <p:cNvSpPr>
            <a:spLocks noGrp="1"/>
          </p:cNvSpPr>
          <p:nvPr>
            <p:ph type="sldNum" sz="quarter" idx="16"/>
          </p:nvPr>
        </p:nvSpPr>
        <p:spPr/>
        <p:txBody>
          <a:bodyPr/>
          <a:lstStyle>
            <a:lvl1pPr>
              <a:defRPr>
                <a:solidFill>
                  <a:schemeClr val="bg1"/>
                </a:solidFill>
              </a:defRPr>
            </a:lvl1pPr>
          </a:lstStyle>
          <a:p>
            <a:fld id="{23AA811B-2EBD-4900-905E-5BE206449611}" type="slidenum">
              <a:rPr lang="en-US" smtClean="0"/>
              <a:pPr/>
              <a:t>‹#›</a:t>
            </a:fld>
            <a:endParaRPr lang="en-US" dirty="0"/>
          </a:p>
        </p:txBody>
      </p:sp>
      <p:sp>
        <p:nvSpPr>
          <p:cNvPr id="12" name="Text Placeholder 17">
            <a:extLst>
              <a:ext uri="{FF2B5EF4-FFF2-40B4-BE49-F238E27FC236}">
                <a16:creationId xmlns:a16="http://schemas.microsoft.com/office/drawing/2014/main" id="{257B7025-86C6-444C-9F53-BBB79D6E7226}"/>
              </a:ext>
            </a:extLst>
          </p:cNvPr>
          <p:cNvSpPr>
            <a:spLocks noGrp="1"/>
          </p:cNvSpPr>
          <p:nvPr>
            <p:ph type="body" sz="quarter" idx="19"/>
          </p:nvPr>
        </p:nvSpPr>
        <p:spPr>
          <a:xfrm>
            <a:off x="11119238" y="274014"/>
            <a:ext cx="10800" cy="126000"/>
          </a:xfrm>
          <a:solidFill>
            <a:schemeClr val="bg1"/>
          </a:solidFill>
        </p:spPr>
        <p:txBody>
          <a:bodyPr/>
          <a:lstStyle>
            <a:lvl1pPr marL="0" indent="0">
              <a:buNone/>
              <a:defRPr sz="100">
                <a:noFill/>
              </a:defRPr>
            </a:lvl1pPr>
          </a:lstStyle>
          <a:p>
            <a:pPr lvl="0"/>
            <a:r>
              <a:rPr lang="en-US" dirty="0"/>
              <a:t>Click to edit Master text styles</a:t>
            </a:r>
          </a:p>
        </p:txBody>
      </p:sp>
      <p:sp>
        <p:nvSpPr>
          <p:cNvPr id="11" name="Text Placeholder 2" descr="{&quot;templafy&quot;:{&quot;binding&quot;:&quot;Translations.Clicktoaddagendatabforhighlight&quot;,&quot;type&quot;:&quot;text&quot;}}">
            <a:extLst>
              <a:ext uri="{FF2B5EF4-FFF2-40B4-BE49-F238E27FC236}">
                <a16:creationId xmlns:a16="http://schemas.microsoft.com/office/drawing/2014/main" id="{D700400D-3693-47D5-B719-23F8141C0902}"/>
              </a:ext>
            </a:extLst>
          </p:cNvPr>
          <p:cNvSpPr>
            <a:spLocks noGrp="1"/>
          </p:cNvSpPr>
          <p:nvPr>
            <p:ph type="body" sz="quarter" idx="13" hasCustomPrompt="1"/>
          </p:nvPr>
        </p:nvSpPr>
        <p:spPr>
          <a:xfrm>
            <a:off x="1573213" y="2336799"/>
            <a:ext cx="4413250" cy="457201"/>
          </a:xfrm>
        </p:spPr>
        <p:txBody>
          <a:bodyPr/>
          <a:lstStyle>
            <a:lvl1pPr marL="0" indent="0">
              <a:spcAft>
                <a:spcPts val="1200"/>
              </a:spcAft>
              <a:buFont typeface="Arial" panose="020B0604020202020204" pitchFamily="34" charset="0"/>
              <a:buNone/>
              <a:defRPr sz="2800" b="0">
                <a:solidFill>
                  <a:schemeClr val="bg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 tab for highlight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a:p>
            <a:pPr lvl="5"/>
            <a:r>
              <a:rPr lang="en-US" noProof="0" dirty="0"/>
              <a:t>6</a:t>
            </a:r>
          </a:p>
          <a:p>
            <a:pPr lvl="6"/>
            <a:r>
              <a:rPr lang="en-US" noProof="0" dirty="0"/>
              <a:t>7</a:t>
            </a:r>
          </a:p>
          <a:p>
            <a:pPr lvl="7"/>
            <a:r>
              <a:rPr lang="en-US" noProof="0" dirty="0"/>
              <a:t>8</a:t>
            </a:r>
          </a:p>
          <a:p>
            <a:pPr lvl="8"/>
            <a:r>
              <a:rPr lang="en-US" noProof="0" dirty="0"/>
              <a:t>9</a:t>
            </a:r>
          </a:p>
        </p:txBody>
      </p:sp>
      <p:sp>
        <p:nvSpPr>
          <p:cNvPr id="14" name="Text Placeholder 12">
            <a:extLst>
              <a:ext uri="{FF2B5EF4-FFF2-40B4-BE49-F238E27FC236}">
                <a16:creationId xmlns:a16="http://schemas.microsoft.com/office/drawing/2014/main" id="{4D18CD4B-F59D-4EB6-B091-552FA51E7443}"/>
              </a:ext>
            </a:extLst>
          </p:cNvPr>
          <p:cNvSpPr>
            <a:spLocks noGrp="1"/>
          </p:cNvSpPr>
          <p:nvPr>
            <p:ph type="body" sz="quarter" idx="17" hasCustomPrompt="1"/>
          </p:nvPr>
        </p:nvSpPr>
        <p:spPr>
          <a:xfrm>
            <a:off x="647700" y="2336800"/>
            <a:ext cx="520700" cy="457200"/>
          </a:xfrm>
        </p:spPr>
        <p:txBody>
          <a:bodyPr/>
          <a:lstStyle>
            <a:lvl1pPr marL="0" indent="0">
              <a:spcAft>
                <a:spcPts val="1200"/>
              </a:spcAft>
              <a:buFont typeface="Arial" panose="020B0604020202020204" pitchFamily="34" charset="0"/>
              <a:buChar char="​"/>
              <a:defRPr sz="2800" b="0">
                <a:solidFill>
                  <a:schemeClr val="bg1"/>
                </a:solidFill>
                <a:latin typeface="+mj-lt"/>
              </a:defRPr>
            </a:lvl1pPr>
            <a:lvl2pPr marL="1588" indent="-3175">
              <a:spcBef>
                <a:spcPts val="1200"/>
              </a:spcBef>
              <a:spcAft>
                <a:spcPts val="1200"/>
              </a:spcAft>
              <a:buFont typeface="Arial" panose="020B0604020202020204" pitchFamily="34" charset="0"/>
              <a:buChar char="​"/>
              <a:defRPr sz="2800">
                <a:solidFill>
                  <a:schemeClr val="accent3"/>
                </a:solidFill>
                <a:latin typeface="+mj-lt"/>
              </a:defRPr>
            </a:lvl2pPr>
            <a:lvl3pPr marL="0" indent="0">
              <a:spcBef>
                <a:spcPts val="1200"/>
              </a:spcBef>
              <a:spcAft>
                <a:spcPts val="1200"/>
              </a:spcAft>
              <a:buFont typeface="Arial" panose="020B0604020202020204" pitchFamily="34" charset="0"/>
              <a:buChar char="​"/>
              <a:defRPr sz="2800">
                <a:solidFill>
                  <a:schemeClr val="bg1"/>
                </a:solidFill>
                <a:latin typeface="+mj-lt"/>
              </a:defRPr>
            </a:lvl3pPr>
          </a:lstStyle>
          <a:p>
            <a:pPr lvl="0"/>
            <a:r>
              <a:rPr lang="en-US" dirty="0"/>
              <a:t>01</a:t>
            </a:r>
          </a:p>
          <a:p>
            <a:pPr lvl="1"/>
            <a:r>
              <a:rPr lang="en-US" dirty="0"/>
              <a:t>02</a:t>
            </a:r>
          </a:p>
          <a:p>
            <a:pPr lvl="2"/>
            <a:r>
              <a:rPr lang="en-US" dirty="0"/>
              <a:t>03</a:t>
            </a:r>
          </a:p>
        </p:txBody>
      </p:sp>
      <p:sp>
        <p:nvSpPr>
          <p:cNvPr id="15" name="Text Placeholder 2" descr="{&quot;templafy&quot;:{&quot;binding&quot;:&quot;Translations.Clicktoaddagenda&quot;,&quot;type&quot;:&quot;text&quot;}}">
            <a:extLst>
              <a:ext uri="{FF2B5EF4-FFF2-40B4-BE49-F238E27FC236}">
                <a16:creationId xmlns:a16="http://schemas.microsoft.com/office/drawing/2014/main" id="{71684332-7EDA-4227-B49C-EADEEF92B890}"/>
              </a:ext>
            </a:extLst>
          </p:cNvPr>
          <p:cNvSpPr>
            <a:spLocks noGrp="1"/>
          </p:cNvSpPr>
          <p:nvPr>
            <p:ph type="body" sz="quarter" idx="20" hasCustomPrompt="1"/>
          </p:nvPr>
        </p:nvSpPr>
        <p:spPr>
          <a:xfrm>
            <a:off x="1573213" y="3153774"/>
            <a:ext cx="4413250" cy="457201"/>
          </a:xfrm>
        </p:spPr>
        <p:txBody>
          <a:bodyPr/>
          <a:lstStyle>
            <a:lvl1pPr marL="0" indent="0">
              <a:spcAft>
                <a:spcPts val="1200"/>
              </a:spcAft>
              <a:buFont typeface="Arial" panose="020B0604020202020204" pitchFamily="34" charset="0"/>
              <a:buChar char="​"/>
              <a:defRPr sz="2800" b="0">
                <a:solidFill>
                  <a:schemeClr val="bg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a:p>
            <a:pPr lvl="5"/>
            <a:r>
              <a:rPr lang="en-US" noProof="0" dirty="0"/>
              <a:t>6</a:t>
            </a:r>
          </a:p>
          <a:p>
            <a:pPr lvl="6"/>
            <a:r>
              <a:rPr lang="en-US" noProof="0" dirty="0"/>
              <a:t>7</a:t>
            </a:r>
          </a:p>
          <a:p>
            <a:pPr lvl="7"/>
            <a:r>
              <a:rPr lang="en-US" noProof="0" dirty="0"/>
              <a:t>8</a:t>
            </a:r>
          </a:p>
          <a:p>
            <a:pPr lvl="8"/>
            <a:r>
              <a:rPr lang="en-US" noProof="0" dirty="0"/>
              <a:t>9</a:t>
            </a:r>
          </a:p>
        </p:txBody>
      </p:sp>
      <p:sp>
        <p:nvSpPr>
          <p:cNvPr id="16" name="Text Placeholder 12">
            <a:extLst>
              <a:ext uri="{FF2B5EF4-FFF2-40B4-BE49-F238E27FC236}">
                <a16:creationId xmlns:a16="http://schemas.microsoft.com/office/drawing/2014/main" id="{5A029CA3-9365-400E-8915-A3BDD6AA06A1}"/>
              </a:ext>
            </a:extLst>
          </p:cNvPr>
          <p:cNvSpPr>
            <a:spLocks noGrp="1"/>
          </p:cNvSpPr>
          <p:nvPr>
            <p:ph type="body" sz="quarter" idx="21" hasCustomPrompt="1"/>
          </p:nvPr>
        </p:nvSpPr>
        <p:spPr>
          <a:xfrm>
            <a:off x="647700" y="3153774"/>
            <a:ext cx="520700" cy="457200"/>
          </a:xfrm>
        </p:spPr>
        <p:txBody>
          <a:bodyPr/>
          <a:lstStyle>
            <a:lvl1pPr marL="0" indent="0">
              <a:spcAft>
                <a:spcPts val="1200"/>
              </a:spcAft>
              <a:buFont typeface="Arial" panose="020B0604020202020204" pitchFamily="34" charset="0"/>
              <a:buChar char="​"/>
              <a:defRPr sz="2800" b="0">
                <a:solidFill>
                  <a:schemeClr val="bg1"/>
                </a:solidFill>
                <a:latin typeface="+mj-lt"/>
              </a:defRPr>
            </a:lvl1pPr>
            <a:lvl2pPr marL="1588" indent="-3175">
              <a:spcBef>
                <a:spcPts val="1200"/>
              </a:spcBef>
              <a:spcAft>
                <a:spcPts val="1200"/>
              </a:spcAft>
              <a:buFont typeface="Arial" panose="020B0604020202020204" pitchFamily="34" charset="0"/>
              <a:buChar char="​"/>
              <a:defRPr sz="2800">
                <a:solidFill>
                  <a:schemeClr val="accent3"/>
                </a:solidFill>
                <a:latin typeface="+mj-lt"/>
              </a:defRPr>
            </a:lvl2pPr>
            <a:lvl3pPr marL="0" indent="0">
              <a:spcBef>
                <a:spcPts val="1200"/>
              </a:spcBef>
              <a:spcAft>
                <a:spcPts val="1200"/>
              </a:spcAft>
              <a:buFont typeface="Arial" panose="020B0604020202020204" pitchFamily="34" charset="0"/>
              <a:buChar char="​"/>
              <a:defRPr sz="2800">
                <a:solidFill>
                  <a:schemeClr val="bg1"/>
                </a:solidFill>
                <a:latin typeface="+mj-lt"/>
              </a:defRPr>
            </a:lvl3pPr>
          </a:lstStyle>
          <a:p>
            <a:pPr lvl="0"/>
            <a:r>
              <a:rPr lang="en-US" dirty="0"/>
              <a:t>01</a:t>
            </a:r>
          </a:p>
          <a:p>
            <a:pPr lvl="1"/>
            <a:r>
              <a:rPr lang="en-US" dirty="0"/>
              <a:t>02</a:t>
            </a:r>
          </a:p>
          <a:p>
            <a:pPr lvl="2"/>
            <a:r>
              <a:rPr lang="en-US" dirty="0"/>
              <a:t>03</a:t>
            </a:r>
          </a:p>
        </p:txBody>
      </p:sp>
      <p:sp>
        <p:nvSpPr>
          <p:cNvPr id="17" name="Text Placeholder 2">
            <a:extLst>
              <a:ext uri="{FF2B5EF4-FFF2-40B4-BE49-F238E27FC236}">
                <a16:creationId xmlns:a16="http://schemas.microsoft.com/office/drawing/2014/main" id="{C69A245D-E80C-4EBF-9AF4-0CE62448A3D1}"/>
              </a:ext>
            </a:extLst>
          </p:cNvPr>
          <p:cNvSpPr>
            <a:spLocks noGrp="1"/>
          </p:cNvSpPr>
          <p:nvPr>
            <p:ph type="body" sz="quarter" idx="22" hasCustomPrompt="1"/>
          </p:nvPr>
        </p:nvSpPr>
        <p:spPr>
          <a:xfrm>
            <a:off x="1573213" y="3970521"/>
            <a:ext cx="4413250" cy="457201"/>
          </a:xfrm>
        </p:spPr>
        <p:txBody>
          <a:bodyPr/>
          <a:lstStyle>
            <a:lvl1pPr marL="0" indent="0">
              <a:spcAft>
                <a:spcPts val="1200"/>
              </a:spcAft>
              <a:buFont typeface="Arial" panose="020B0604020202020204" pitchFamily="34" charset="0"/>
              <a:buChar char="​"/>
              <a:defRPr sz="2800" b="0">
                <a:solidFill>
                  <a:schemeClr val="bg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a:p>
            <a:pPr lvl="5"/>
            <a:r>
              <a:rPr lang="en-US" noProof="0" dirty="0"/>
              <a:t>6</a:t>
            </a:r>
          </a:p>
          <a:p>
            <a:pPr lvl="6"/>
            <a:r>
              <a:rPr lang="en-US" noProof="0" dirty="0"/>
              <a:t>7</a:t>
            </a:r>
          </a:p>
          <a:p>
            <a:pPr lvl="7"/>
            <a:r>
              <a:rPr lang="en-US" noProof="0" dirty="0"/>
              <a:t>8</a:t>
            </a:r>
          </a:p>
          <a:p>
            <a:pPr lvl="8"/>
            <a:r>
              <a:rPr lang="en-US" noProof="0" dirty="0"/>
              <a:t>9</a:t>
            </a:r>
          </a:p>
        </p:txBody>
      </p:sp>
      <p:sp>
        <p:nvSpPr>
          <p:cNvPr id="18" name="Text Placeholder 12">
            <a:extLst>
              <a:ext uri="{FF2B5EF4-FFF2-40B4-BE49-F238E27FC236}">
                <a16:creationId xmlns:a16="http://schemas.microsoft.com/office/drawing/2014/main" id="{28FBA67F-82B1-4C55-98D5-C7745BAD1E30}"/>
              </a:ext>
            </a:extLst>
          </p:cNvPr>
          <p:cNvSpPr>
            <a:spLocks noGrp="1"/>
          </p:cNvSpPr>
          <p:nvPr>
            <p:ph type="body" sz="quarter" idx="23" hasCustomPrompt="1"/>
          </p:nvPr>
        </p:nvSpPr>
        <p:spPr>
          <a:xfrm>
            <a:off x="647700" y="3970521"/>
            <a:ext cx="520700" cy="457200"/>
          </a:xfrm>
        </p:spPr>
        <p:txBody>
          <a:bodyPr/>
          <a:lstStyle>
            <a:lvl1pPr marL="0" indent="0">
              <a:spcAft>
                <a:spcPts val="1200"/>
              </a:spcAft>
              <a:buFont typeface="Arial" panose="020B0604020202020204" pitchFamily="34" charset="0"/>
              <a:buChar char="​"/>
              <a:defRPr sz="2800" b="0">
                <a:solidFill>
                  <a:schemeClr val="bg1"/>
                </a:solidFill>
                <a:latin typeface="+mj-lt"/>
              </a:defRPr>
            </a:lvl1pPr>
            <a:lvl2pPr marL="1588" indent="-3175">
              <a:spcBef>
                <a:spcPts val="1200"/>
              </a:spcBef>
              <a:spcAft>
                <a:spcPts val="1200"/>
              </a:spcAft>
              <a:buFont typeface="Arial" panose="020B0604020202020204" pitchFamily="34" charset="0"/>
              <a:buChar char="​"/>
              <a:defRPr sz="2800">
                <a:solidFill>
                  <a:schemeClr val="accent3"/>
                </a:solidFill>
                <a:latin typeface="+mj-lt"/>
              </a:defRPr>
            </a:lvl2pPr>
            <a:lvl3pPr marL="0" indent="0">
              <a:spcBef>
                <a:spcPts val="1200"/>
              </a:spcBef>
              <a:spcAft>
                <a:spcPts val="1200"/>
              </a:spcAft>
              <a:buFont typeface="Arial" panose="020B0604020202020204" pitchFamily="34" charset="0"/>
              <a:buChar char="​"/>
              <a:defRPr sz="2800">
                <a:solidFill>
                  <a:schemeClr val="bg1"/>
                </a:solidFill>
                <a:latin typeface="+mj-lt"/>
              </a:defRPr>
            </a:lvl3pPr>
          </a:lstStyle>
          <a:p>
            <a:pPr lvl="0"/>
            <a:r>
              <a:rPr lang="en-US" dirty="0"/>
              <a:t>01</a:t>
            </a:r>
          </a:p>
          <a:p>
            <a:pPr lvl="1"/>
            <a:r>
              <a:rPr lang="en-US" dirty="0"/>
              <a:t>02</a:t>
            </a:r>
          </a:p>
          <a:p>
            <a:pPr lvl="2"/>
            <a:r>
              <a:rPr lang="en-US" dirty="0"/>
              <a:t>03</a:t>
            </a:r>
          </a:p>
        </p:txBody>
      </p:sp>
      <p:sp>
        <p:nvSpPr>
          <p:cNvPr id="19" name="Text Placeholder 2">
            <a:extLst>
              <a:ext uri="{FF2B5EF4-FFF2-40B4-BE49-F238E27FC236}">
                <a16:creationId xmlns:a16="http://schemas.microsoft.com/office/drawing/2014/main" id="{C891B4A8-66A1-43CC-BE1C-67D2828BD339}"/>
              </a:ext>
            </a:extLst>
          </p:cNvPr>
          <p:cNvSpPr>
            <a:spLocks noGrp="1"/>
          </p:cNvSpPr>
          <p:nvPr>
            <p:ph type="body" sz="quarter" idx="24" hasCustomPrompt="1"/>
          </p:nvPr>
        </p:nvSpPr>
        <p:spPr>
          <a:xfrm>
            <a:off x="1573213" y="4790685"/>
            <a:ext cx="4413250" cy="457201"/>
          </a:xfrm>
        </p:spPr>
        <p:txBody>
          <a:bodyPr/>
          <a:lstStyle>
            <a:lvl1pPr marL="0" indent="0">
              <a:spcAft>
                <a:spcPts val="1200"/>
              </a:spcAft>
              <a:buFont typeface="Arial" panose="020B0604020202020204" pitchFamily="34" charset="0"/>
              <a:buChar char="​"/>
              <a:defRPr sz="2800" b="0">
                <a:solidFill>
                  <a:schemeClr val="bg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a:p>
            <a:pPr lvl="5"/>
            <a:r>
              <a:rPr lang="en-US" noProof="0" dirty="0"/>
              <a:t>6</a:t>
            </a:r>
          </a:p>
          <a:p>
            <a:pPr lvl="6"/>
            <a:r>
              <a:rPr lang="en-US" noProof="0" dirty="0"/>
              <a:t>7</a:t>
            </a:r>
          </a:p>
          <a:p>
            <a:pPr lvl="7"/>
            <a:r>
              <a:rPr lang="en-US" noProof="0" dirty="0"/>
              <a:t>8</a:t>
            </a:r>
          </a:p>
          <a:p>
            <a:pPr lvl="8"/>
            <a:r>
              <a:rPr lang="en-US" noProof="0" dirty="0"/>
              <a:t>9</a:t>
            </a:r>
          </a:p>
        </p:txBody>
      </p:sp>
      <p:sp>
        <p:nvSpPr>
          <p:cNvPr id="20" name="Text Placeholder 12">
            <a:extLst>
              <a:ext uri="{FF2B5EF4-FFF2-40B4-BE49-F238E27FC236}">
                <a16:creationId xmlns:a16="http://schemas.microsoft.com/office/drawing/2014/main" id="{955675B3-0C0F-40A7-8573-48E7C18848F2}"/>
              </a:ext>
            </a:extLst>
          </p:cNvPr>
          <p:cNvSpPr>
            <a:spLocks noGrp="1"/>
          </p:cNvSpPr>
          <p:nvPr>
            <p:ph type="body" sz="quarter" idx="25" hasCustomPrompt="1"/>
          </p:nvPr>
        </p:nvSpPr>
        <p:spPr>
          <a:xfrm>
            <a:off x="647700" y="4790685"/>
            <a:ext cx="520700" cy="457200"/>
          </a:xfrm>
        </p:spPr>
        <p:txBody>
          <a:bodyPr/>
          <a:lstStyle>
            <a:lvl1pPr marL="0" indent="0">
              <a:spcAft>
                <a:spcPts val="1200"/>
              </a:spcAft>
              <a:buFont typeface="Arial" panose="020B0604020202020204" pitchFamily="34" charset="0"/>
              <a:buChar char="​"/>
              <a:defRPr sz="2800" b="0">
                <a:solidFill>
                  <a:schemeClr val="bg1"/>
                </a:solidFill>
                <a:latin typeface="+mj-lt"/>
              </a:defRPr>
            </a:lvl1pPr>
            <a:lvl2pPr marL="1588" indent="-3175">
              <a:spcBef>
                <a:spcPts val="1200"/>
              </a:spcBef>
              <a:spcAft>
                <a:spcPts val="1200"/>
              </a:spcAft>
              <a:buFont typeface="Arial" panose="020B0604020202020204" pitchFamily="34" charset="0"/>
              <a:buChar char="​"/>
              <a:defRPr sz="2800">
                <a:solidFill>
                  <a:schemeClr val="accent3"/>
                </a:solidFill>
                <a:latin typeface="+mj-lt"/>
              </a:defRPr>
            </a:lvl2pPr>
            <a:lvl3pPr marL="0" indent="0">
              <a:spcBef>
                <a:spcPts val="1200"/>
              </a:spcBef>
              <a:spcAft>
                <a:spcPts val="1200"/>
              </a:spcAft>
              <a:buFont typeface="Arial" panose="020B0604020202020204" pitchFamily="34" charset="0"/>
              <a:buChar char="​"/>
              <a:defRPr sz="2800">
                <a:solidFill>
                  <a:schemeClr val="bg1"/>
                </a:solidFill>
                <a:latin typeface="+mj-lt"/>
              </a:defRPr>
            </a:lvl3pPr>
          </a:lstStyle>
          <a:p>
            <a:pPr lvl="0"/>
            <a:r>
              <a:rPr lang="en-US" dirty="0"/>
              <a:t>01</a:t>
            </a:r>
          </a:p>
          <a:p>
            <a:pPr lvl="1"/>
            <a:r>
              <a:rPr lang="en-US" dirty="0"/>
              <a:t>02</a:t>
            </a:r>
          </a:p>
          <a:p>
            <a:pPr lvl="2"/>
            <a:r>
              <a:rPr lang="en-US" dirty="0"/>
              <a:t>03</a:t>
            </a:r>
          </a:p>
        </p:txBody>
      </p:sp>
      <p:sp>
        <p:nvSpPr>
          <p:cNvPr id="21" name="Text Placeholder 2">
            <a:extLst>
              <a:ext uri="{FF2B5EF4-FFF2-40B4-BE49-F238E27FC236}">
                <a16:creationId xmlns:a16="http://schemas.microsoft.com/office/drawing/2014/main" id="{1B3DB0C3-4C9B-46BE-A07F-896A46A6231D}"/>
              </a:ext>
            </a:extLst>
          </p:cNvPr>
          <p:cNvSpPr>
            <a:spLocks noGrp="1"/>
          </p:cNvSpPr>
          <p:nvPr>
            <p:ph type="body" sz="quarter" idx="26" hasCustomPrompt="1"/>
          </p:nvPr>
        </p:nvSpPr>
        <p:spPr>
          <a:xfrm>
            <a:off x="1573213" y="5603870"/>
            <a:ext cx="4413250" cy="457201"/>
          </a:xfrm>
        </p:spPr>
        <p:txBody>
          <a:bodyPr/>
          <a:lstStyle>
            <a:lvl1pPr marL="0" indent="0">
              <a:spcAft>
                <a:spcPts val="1200"/>
              </a:spcAft>
              <a:buFont typeface="Arial" panose="020B0604020202020204" pitchFamily="34" charset="0"/>
              <a:buChar char="​"/>
              <a:defRPr sz="2800" b="0">
                <a:solidFill>
                  <a:schemeClr val="bg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a:p>
            <a:pPr lvl="5"/>
            <a:r>
              <a:rPr lang="en-US" noProof="0" dirty="0"/>
              <a:t>6</a:t>
            </a:r>
          </a:p>
          <a:p>
            <a:pPr lvl="6"/>
            <a:r>
              <a:rPr lang="en-US" noProof="0" dirty="0"/>
              <a:t>7</a:t>
            </a:r>
          </a:p>
          <a:p>
            <a:pPr lvl="7"/>
            <a:r>
              <a:rPr lang="en-US" noProof="0" dirty="0"/>
              <a:t>8</a:t>
            </a:r>
          </a:p>
          <a:p>
            <a:pPr lvl="8"/>
            <a:r>
              <a:rPr lang="en-US" noProof="0" dirty="0"/>
              <a:t>9</a:t>
            </a:r>
          </a:p>
        </p:txBody>
      </p:sp>
      <p:sp>
        <p:nvSpPr>
          <p:cNvPr id="22" name="Text Placeholder 12">
            <a:extLst>
              <a:ext uri="{FF2B5EF4-FFF2-40B4-BE49-F238E27FC236}">
                <a16:creationId xmlns:a16="http://schemas.microsoft.com/office/drawing/2014/main" id="{EBC2663A-9F2B-496F-BA87-FE61CF6E9F89}"/>
              </a:ext>
            </a:extLst>
          </p:cNvPr>
          <p:cNvSpPr>
            <a:spLocks noGrp="1"/>
          </p:cNvSpPr>
          <p:nvPr>
            <p:ph type="body" sz="quarter" idx="27" hasCustomPrompt="1"/>
          </p:nvPr>
        </p:nvSpPr>
        <p:spPr>
          <a:xfrm>
            <a:off x="647700" y="5603870"/>
            <a:ext cx="520700" cy="457200"/>
          </a:xfrm>
        </p:spPr>
        <p:txBody>
          <a:bodyPr/>
          <a:lstStyle>
            <a:lvl1pPr marL="0" indent="0">
              <a:spcAft>
                <a:spcPts val="1200"/>
              </a:spcAft>
              <a:buFont typeface="Arial" panose="020B0604020202020204" pitchFamily="34" charset="0"/>
              <a:buChar char="​"/>
              <a:defRPr sz="2800" b="0">
                <a:solidFill>
                  <a:schemeClr val="bg1"/>
                </a:solidFill>
                <a:latin typeface="+mj-lt"/>
              </a:defRPr>
            </a:lvl1pPr>
            <a:lvl2pPr marL="1588" indent="-3175">
              <a:spcBef>
                <a:spcPts val="1200"/>
              </a:spcBef>
              <a:spcAft>
                <a:spcPts val="1200"/>
              </a:spcAft>
              <a:buFont typeface="Arial" panose="020B0604020202020204" pitchFamily="34" charset="0"/>
              <a:buChar char="​"/>
              <a:defRPr sz="2800">
                <a:solidFill>
                  <a:schemeClr val="accent3"/>
                </a:solidFill>
                <a:latin typeface="+mj-lt"/>
              </a:defRPr>
            </a:lvl2pPr>
            <a:lvl3pPr marL="0" indent="0">
              <a:spcBef>
                <a:spcPts val="1200"/>
              </a:spcBef>
              <a:spcAft>
                <a:spcPts val="1200"/>
              </a:spcAft>
              <a:buFont typeface="Arial" panose="020B0604020202020204" pitchFamily="34" charset="0"/>
              <a:buChar char="​"/>
              <a:defRPr sz="2800">
                <a:solidFill>
                  <a:schemeClr val="bg1"/>
                </a:solidFill>
                <a:latin typeface="+mj-lt"/>
              </a:defRPr>
            </a:lvl3pPr>
          </a:lstStyle>
          <a:p>
            <a:pPr lvl="0"/>
            <a:r>
              <a:rPr lang="en-US" dirty="0"/>
              <a:t>01</a:t>
            </a:r>
          </a:p>
          <a:p>
            <a:pPr lvl="1"/>
            <a:r>
              <a:rPr lang="en-US" dirty="0"/>
              <a:t>02</a:t>
            </a:r>
          </a:p>
          <a:p>
            <a:pPr lvl="2"/>
            <a:r>
              <a:rPr lang="en-US" dirty="0"/>
              <a:t>03</a:t>
            </a:r>
          </a:p>
        </p:txBody>
      </p:sp>
    </p:spTree>
    <p:extLst>
      <p:ext uri="{BB962C8B-B14F-4D97-AF65-F5344CB8AC3E}">
        <p14:creationId xmlns:p14="http://schemas.microsoft.com/office/powerpoint/2010/main" val="13891884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Agenda B">
    <p:bg>
      <p:bgPr>
        <a:solidFill>
          <a:schemeClr val="accent1"/>
        </a:solidFill>
        <a:effectLst/>
      </p:bgPr>
    </p:bg>
    <p:spTree>
      <p:nvGrpSpPr>
        <p:cNvPr id="1" name=""/>
        <p:cNvGrpSpPr/>
        <p:nvPr/>
      </p:nvGrpSpPr>
      <p:grpSpPr>
        <a:xfrm>
          <a:off x="0" y="0"/>
          <a:ext cx="0" cy="0"/>
          <a:chOff x="0" y="0"/>
          <a:chExt cx="0" cy="0"/>
        </a:xfrm>
      </p:grpSpPr>
      <p:sp>
        <p:nvSpPr>
          <p:cNvPr id="6" name="Picture Placeholder 5" descr="{&quot;templafy&quot;:{&quot;type&quot;:&quot;text&quot;,&quot;binding&quot;:&quot;{{Translate(\&quot;ClicktoaddimagefromTemplafy\&quot;)}}&quot;}}">
            <a:extLst>
              <a:ext uri="{FF2B5EF4-FFF2-40B4-BE49-F238E27FC236}">
                <a16:creationId xmlns:a16="http://schemas.microsoft.com/office/drawing/2014/main" id="{D8934501-497F-3FEE-A65C-FD94DE76A1F3}"/>
              </a:ext>
            </a:extLst>
          </p:cNvPr>
          <p:cNvSpPr>
            <a:spLocks noGrp="1"/>
          </p:cNvSpPr>
          <p:nvPr>
            <p:ph type="pic" sz="quarter" idx="18" hasCustomPrompt="1"/>
          </p:nvPr>
        </p:nvSpPr>
        <p:spPr>
          <a:xfrm>
            <a:off x="0" y="0"/>
            <a:ext cx="12192000" cy="6858000"/>
          </a:xfrm>
          <a:custGeom>
            <a:avLst/>
            <a:gdLst>
              <a:gd name="connsiteX0" fmla="*/ 0 w 12192000"/>
              <a:gd name="connsiteY0" fmla="*/ 0 h 6858000"/>
              <a:gd name="connsiteX1" fmla="*/ 1238400 w 12192000"/>
              <a:gd name="connsiteY1" fmla="*/ 0 h 6858000"/>
              <a:gd name="connsiteX2" fmla="*/ 1238400 w 12192000"/>
              <a:gd name="connsiteY2" fmla="*/ 5980670 h 6858000"/>
              <a:gd name="connsiteX3" fmla="*/ 5700714 w 12192000"/>
              <a:gd name="connsiteY3" fmla="*/ 5980670 h 6858000"/>
              <a:gd name="connsiteX4" fmla="*/ 5700714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0" y="0"/>
                </a:moveTo>
                <a:lnTo>
                  <a:pt x="1238400" y="0"/>
                </a:lnTo>
                <a:lnTo>
                  <a:pt x="1238400" y="5980670"/>
                </a:lnTo>
                <a:lnTo>
                  <a:pt x="5700714" y="5980670"/>
                </a:lnTo>
                <a:lnTo>
                  <a:pt x="5700714" y="0"/>
                </a:lnTo>
                <a:lnTo>
                  <a:pt x="12192000" y="0"/>
                </a:lnTo>
                <a:lnTo>
                  <a:pt x="12192000" y="6858000"/>
                </a:lnTo>
                <a:lnTo>
                  <a:pt x="0" y="6858000"/>
                </a:lnTo>
                <a:close/>
              </a:path>
            </a:pathLst>
          </a:custGeom>
          <a:solidFill>
            <a:schemeClr val="bg2"/>
          </a:solidFill>
        </p:spPr>
        <p:txBody>
          <a:bodyPr wrap="square" lIns="5400000" rIns="0" bIns="720000" anchor="ctr">
            <a:noAutofit/>
          </a:bodyPr>
          <a:lstStyle>
            <a:lvl1pPr marL="0" indent="0" algn="ctr">
              <a:buNone/>
              <a:defRPr>
                <a:solidFill>
                  <a:schemeClr val="bg1"/>
                </a:solidFill>
              </a:defRPr>
            </a:lvl1pPr>
          </a:lstStyle>
          <a:p>
            <a:r>
              <a:rPr lang="en-US" dirty="0"/>
              <a:t>Click icon or add image </a:t>
            </a:r>
            <a:br>
              <a:rPr lang="en-US" dirty="0"/>
            </a:br>
            <a:r>
              <a:rPr lang="en-US" dirty="0"/>
              <a:t>from Templafy</a:t>
            </a:r>
          </a:p>
        </p:txBody>
      </p:sp>
      <p:sp>
        <p:nvSpPr>
          <p:cNvPr id="9" name="Footer Placeholder 8">
            <a:extLst>
              <a:ext uri="{FF2B5EF4-FFF2-40B4-BE49-F238E27FC236}">
                <a16:creationId xmlns:a16="http://schemas.microsoft.com/office/drawing/2014/main" id="{83F1B49C-8EDD-4326-AD14-38D7B2C7AC1E}"/>
              </a:ext>
            </a:extLst>
          </p:cNvPr>
          <p:cNvSpPr>
            <a:spLocks noGrp="1"/>
          </p:cNvSpPr>
          <p:nvPr>
            <p:ph type="ftr" sz="quarter" idx="15"/>
          </p:nvPr>
        </p:nvSpPr>
        <p:spPr/>
        <p:txBody>
          <a:bodyPr/>
          <a:lstStyle>
            <a:lvl1pPr>
              <a:defRPr>
                <a:solidFill>
                  <a:schemeClr val="bg1"/>
                </a:solidFill>
              </a:defRPr>
            </a:lvl1pPr>
          </a:lstStyle>
          <a:p>
            <a:r>
              <a:rPr lang="en-US" dirty="0"/>
              <a:t>Colliers</a:t>
            </a:r>
          </a:p>
        </p:txBody>
      </p:sp>
      <p:sp>
        <p:nvSpPr>
          <p:cNvPr id="10" name="Slide Number Placeholder 9">
            <a:extLst>
              <a:ext uri="{FF2B5EF4-FFF2-40B4-BE49-F238E27FC236}">
                <a16:creationId xmlns:a16="http://schemas.microsoft.com/office/drawing/2014/main" id="{7286CBCF-60EB-488A-9348-A7967F11649E}"/>
              </a:ext>
            </a:extLst>
          </p:cNvPr>
          <p:cNvSpPr>
            <a:spLocks noGrp="1"/>
          </p:cNvSpPr>
          <p:nvPr>
            <p:ph type="sldNum" sz="quarter" idx="16"/>
          </p:nvPr>
        </p:nvSpPr>
        <p:spPr/>
        <p:txBody>
          <a:bodyPr/>
          <a:lstStyle>
            <a:lvl1pPr>
              <a:defRPr>
                <a:solidFill>
                  <a:schemeClr val="bg1"/>
                </a:solidFill>
              </a:defRPr>
            </a:lvl1pPr>
          </a:lstStyle>
          <a:p>
            <a:fld id="{23AA811B-2EBD-4900-905E-5BE206449611}" type="slidenum">
              <a:rPr lang="en-US" smtClean="0"/>
              <a:pPr/>
              <a:t>‹#›</a:t>
            </a:fld>
            <a:endParaRPr lang="en-US" dirty="0"/>
          </a:p>
        </p:txBody>
      </p:sp>
      <p:sp>
        <p:nvSpPr>
          <p:cNvPr id="12" name="Text Placeholder 17">
            <a:extLst>
              <a:ext uri="{FF2B5EF4-FFF2-40B4-BE49-F238E27FC236}">
                <a16:creationId xmlns:a16="http://schemas.microsoft.com/office/drawing/2014/main" id="{257B7025-86C6-444C-9F53-BBB79D6E7226}"/>
              </a:ext>
            </a:extLst>
          </p:cNvPr>
          <p:cNvSpPr>
            <a:spLocks noGrp="1"/>
          </p:cNvSpPr>
          <p:nvPr>
            <p:ph type="body" sz="quarter" idx="19"/>
          </p:nvPr>
        </p:nvSpPr>
        <p:spPr>
          <a:xfrm>
            <a:off x="11119238" y="274014"/>
            <a:ext cx="10800" cy="126000"/>
          </a:xfrm>
          <a:solidFill>
            <a:schemeClr val="bg1"/>
          </a:solidFill>
        </p:spPr>
        <p:txBody>
          <a:bodyPr/>
          <a:lstStyle>
            <a:lvl1pPr marL="0" indent="0">
              <a:buNone/>
              <a:defRPr sz="100">
                <a:noFill/>
              </a:defRPr>
            </a:lvl1pPr>
          </a:lstStyle>
          <a:p>
            <a:pPr lvl="0"/>
            <a:r>
              <a:rPr lang="en-US" dirty="0"/>
              <a:t>Click to edit Master text styles</a:t>
            </a:r>
          </a:p>
        </p:txBody>
      </p:sp>
      <p:sp>
        <p:nvSpPr>
          <p:cNvPr id="7" name="Title 1" descr="{&quot;templafy&quot;:{&quot;type&quot;:&quot;text&quot;,&quot;binding&quot;:&quot;{{Translate(\&quot;Clicktoaddagenda\&quot;)}}&quot;}}">
            <a:extLst>
              <a:ext uri="{FF2B5EF4-FFF2-40B4-BE49-F238E27FC236}">
                <a16:creationId xmlns:a16="http://schemas.microsoft.com/office/drawing/2014/main" id="{724BC036-E23C-ED1B-6E4E-9F844AE57FF5}"/>
              </a:ext>
            </a:extLst>
          </p:cNvPr>
          <p:cNvSpPr>
            <a:spLocks noGrp="1"/>
          </p:cNvSpPr>
          <p:nvPr>
            <p:ph type="title" hasCustomPrompt="1"/>
          </p:nvPr>
        </p:nvSpPr>
        <p:spPr>
          <a:xfrm>
            <a:off x="1577157" y="686839"/>
            <a:ext cx="3770809" cy="953137"/>
          </a:xfrm>
          <a:noFill/>
        </p:spPr>
        <p:txBody>
          <a:bodyPr lIns="360000" tIns="251999" rIns="360000" bIns="108000" anchor="ctr"/>
          <a:lstStyle>
            <a:lvl1pPr algn="l">
              <a:defRPr sz="1400" b="0" spc="300">
                <a:solidFill>
                  <a:schemeClr val="bg1"/>
                </a:solidFill>
                <a:latin typeface="+mn-lt"/>
              </a:defRPr>
            </a:lvl1pPr>
          </a:lstStyle>
          <a:p>
            <a:r>
              <a:rPr lang="en-US" noProof="0" dirty="0"/>
              <a:t>CLICK TO ADD AGENDA</a:t>
            </a:r>
          </a:p>
        </p:txBody>
      </p:sp>
      <p:cxnSp>
        <p:nvCxnSpPr>
          <p:cNvPr id="8" name="Straight Connector 7">
            <a:extLst>
              <a:ext uri="{FF2B5EF4-FFF2-40B4-BE49-F238E27FC236}">
                <a16:creationId xmlns:a16="http://schemas.microsoft.com/office/drawing/2014/main" id="{DBAB6735-0F73-258A-884F-3ED72F446654}"/>
              </a:ext>
            </a:extLst>
          </p:cNvPr>
          <p:cNvCxnSpPr>
            <a:cxnSpLocks/>
          </p:cNvCxnSpPr>
          <p:nvPr userDrawn="1"/>
        </p:nvCxnSpPr>
        <p:spPr>
          <a:xfrm>
            <a:off x="1950365" y="1507133"/>
            <a:ext cx="266319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 Placeholder 2" descr="{&quot;templafy&quot;:{&quot;binding&quot;:&quot;Translations.Clicktoaddagendatabforhighlight&quot;,&quot;type&quot;:&quot;text&quot;}}">
            <a:extLst>
              <a:ext uri="{FF2B5EF4-FFF2-40B4-BE49-F238E27FC236}">
                <a16:creationId xmlns:a16="http://schemas.microsoft.com/office/drawing/2014/main" id="{1BC150D6-CED9-82A6-F90B-F6E4123486FD}"/>
              </a:ext>
            </a:extLst>
          </p:cNvPr>
          <p:cNvSpPr>
            <a:spLocks noGrp="1"/>
          </p:cNvSpPr>
          <p:nvPr>
            <p:ph type="body" sz="quarter" idx="13" hasCustomPrompt="1"/>
          </p:nvPr>
        </p:nvSpPr>
        <p:spPr>
          <a:xfrm>
            <a:off x="2469766" y="2035030"/>
            <a:ext cx="2589344" cy="291786"/>
          </a:xfrm>
        </p:spPr>
        <p:txBody>
          <a:bodyPr/>
          <a:lstStyle>
            <a:lvl1pPr marL="0" indent="0" algn="l">
              <a:spcAft>
                <a:spcPts val="1200"/>
              </a:spcAft>
              <a:buFont typeface="Arial" panose="020B0604020202020204" pitchFamily="34" charset="0"/>
              <a:buNone/>
              <a:defRPr sz="2000" b="0">
                <a:solidFill>
                  <a:schemeClr val="bg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p:txBody>
      </p:sp>
      <p:sp>
        <p:nvSpPr>
          <p:cNvPr id="24" name="Text Placeholder 12">
            <a:extLst>
              <a:ext uri="{FF2B5EF4-FFF2-40B4-BE49-F238E27FC236}">
                <a16:creationId xmlns:a16="http://schemas.microsoft.com/office/drawing/2014/main" id="{0390DA05-5090-039B-4834-654BE68E4BF3}"/>
              </a:ext>
            </a:extLst>
          </p:cNvPr>
          <p:cNvSpPr>
            <a:spLocks noGrp="1"/>
          </p:cNvSpPr>
          <p:nvPr>
            <p:ph type="body" sz="quarter" idx="17" hasCustomPrompt="1"/>
          </p:nvPr>
        </p:nvSpPr>
        <p:spPr>
          <a:xfrm>
            <a:off x="1916217" y="2035030"/>
            <a:ext cx="553549" cy="291786"/>
          </a:xfrm>
        </p:spPr>
        <p:txBody>
          <a:bodyPr/>
          <a:lstStyle>
            <a:lvl1pPr marL="0" indent="0" algn="l">
              <a:spcAft>
                <a:spcPts val="1200"/>
              </a:spcAft>
              <a:buFont typeface="Arial" panose="020B0604020202020204" pitchFamily="34" charset="0"/>
              <a:buChar char="​"/>
              <a:defRPr lang="en-US" sz="2000" b="1" kern="1200" dirty="0">
                <a:solidFill>
                  <a:schemeClr val="bg1">
                    <a:alpha val="80000"/>
                  </a:schemeClr>
                </a:solidFill>
                <a:latin typeface="+mn-lt"/>
                <a:ea typeface="+mn-ea"/>
                <a:cs typeface="+mn-cs"/>
              </a:defRPr>
            </a:lvl1pPr>
            <a:lvl2pPr marL="1588" indent="-3175" algn="ctr">
              <a:spcBef>
                <a:spcPts val="1200"/>
              </a:spcBef>
              <a:spcAft>
                <a:spcPts val="1200"/>
              </a:spcAft>
              <a:buFont typeface="Arial" panose="020B0604020202020204" pitchFamily="34" charset="0"/>
              <a:buChar char="​"/>
              <a:defRPr sz="2800">
                <a:solidFill>
                  <a:schemeClr val="accent3"/>
                </a:solidFill>
                <a:latin typeface="+mj-lt"/>
              </a:defRPr>
            </a:lvl2pPr>
            <a:lvl3pPr marL="0" indent="0" algn="ctr">
              <a:spcBef>
                <a:spcPts val="1200"/>
              </a:spcBef>
              <a:spcAft>
                <a:spcPts val="1200"/>
              </a:spcAft>
              <a:buFont typeface="Arial" panose="020B0604020202020204" pitchFamily="34" charset="0"/>
              <a:buChar char="​"/>
              <a:defRPr sz="2800">
                <a:solidFill>
                  <a:schemeClr val="bg1"/>
                </a:solidFill>
                <a:latin typeface="+mj-lt"/>
              </a:defRPr>
            </a:lvl3pPr>
          </a:lstStyle>
          <a:p>
            <a:pPr marL="0" lvl="0" indent="0" algn="l" defTabSz="914400" rtl="0" eaLnBrk="1" latinLnBrk="0" hangingPunct="1">
              <a:lnSpc>
                <a:spcPct val="100000"/>
              </a:lnSpc>
              <a:spcBef>
                <a:spcPts val="300"/>
              </a:spcBef>
              <a:spcAft>
                <a:spcPts val="1200"/>
              </a:spcAft>
              <a:buFont typeface="Arial" panose="020B0604020202020204" pitchFamily="34" charset="0"/>
              <a:buNone/>
            </a:pPr>
            <a:r>
              <a:rPr lang="en-US" dirty="0"/>
              <a:t>01</a:t>
            </a:r>
          </a:p>
        </p:txBody>
      </p:sp>
      <p:sp>
        <p:nvSpPr>
          <p:cNvPr id="25" name="Text Placeholder 2" descr="{&quot;templafy&quot;:{&quot;binding&quot;:&quot;Translations.Clicktoaddagendatabforhighlight&quot;,&quot;type&quot;:&quot;text&quot;}}">
            <a:extLst>
              <a:ext uri="{FF2B5EF4-FFF2-40B4-BE49-F238E27FC236}">
                <a16:creationId xmlns:a16="http://schemas.microsoft.com/office/drawing/2014/main" id="{C19A3751-E42F-7952-1ED9-19257FED68D6}"/>
              </a:ext>
            </a:extLst>
          </p:cNvPr>
          <p:cNvSpPr>
            <a:spLocks noGrp="1"/>
          </p:cNvSpPr>
          <p:nvPr>
            <p:ph type="body" sz="quarter" idx="20" hasCustomPrompt="1"/>
          </p:nvPr>
        </p:nvSpPr>
        <p:spPr>
          <a:xfrm>
            <a:off x="2469766" y="2603066"/>
            <a:ext cx="2589344" cy="291786"/>
          </a:xfrm>
        </p:spPr>
        <p:txBody>
          <a:bodyPr/>
          <a:lstStyle>
            <a:lvl1pPr marL="0" indent="0" algn="l">
              <a:spcAft>
                <a:spcPts val="1200"/>
              </a:spcAft>
              <a:buFont typeface="Arial" panose="020B0604020202020204" pitchFamily="34" charset="0"/>
              <a:buNone/>
              <a:defRPr sz="2000" b="0">
                <a:solidFill>
                  <a:schemeClr val="bg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p:txBody>
      </p:sp>
      <p:sp>
        <p:nvSpPr>
          <p:cNvPr id="26" name="Text Placeholder 12">
            <a:extLst>
              <a:ext uri="{FF2B5EF4-FFF2-40B4-BE49-F238E27FC236}">
                <a16:creationId xmlns:a16="http://schemas.microsoft.com/office/drawing/2014/main" id="{21946D92-1FBF-0D18-7D75-EF2FCF4698C8}"/>
              </a:ext>
            </a:extLst>
          </p:cNvPr>
          <p:cNvSpPr>
            <a:spLocks noGrp="1"/>
          </p:cNvSpPr>
          <p:nvPr>
            <p:ph type="body" sz="quarter" idx="21" hasCustomPrompt="1"/>
          </p:nvPr>
        </p:nvSpPr>
        <p:spPr>
          <a:xfrm>
            <a:off x="1916217" y="2603066"/>
            <a:ext cx="553549" cy="291786"/>
          </a:xfrm>
        </p:spPr>
        <p:txBody>
          <a:bodyPr/>
          <a:lstStyle>
            <a:lvl1pPr marL="0" indent="0" algn="l">
              <a:spcAft>
                <a:spcPts val="1200"/>
              </a:spcAft>
              <a:buFont typeface="Arial" panose="020B0604020202020204" pitchFamily="34" charset="0"/>
              <a:buChar char="​"/>
              <a:defRPr lang="en-US" sz="2000" b="1" kern="1200" dirty="0">
                <a:solidFill>
                  <a:schemeClr val="bg1">
                    <a:alpha val="80000"/>
                  </a:schemeClr>
                </a:solidFill>
                <a:latin typeface="+mn-lt"/>
                <a:ea typeface="+mn-ea"/>
                <a:cs typeface="+mn-cs"/>
              </a:defRPr>
            </a:lvl1pPr>
            <a:lvl2pPr marL="1588" indent="-3175" algn="ctr">
              <a:spcBef>
                <a:spcPts val="1200"/>
              </a:spcBef>
              <a:spcAft>
                <a:spcPts val="1200"/>
              </a:spcAft>
              <a:buFont typeface="Arial" panose="020B0604020202020204" pitchFamily="34" charset="0"/>
              <a:buChar char="​"/>
              <a:defRPr sz="2800">
                <a:solidFill>
                  <a:schemeClr val="accent3"/>
                </a:solidFill>
                <a:latin typeface="+mj-lt"/>
              </a:defRPr>
            </a:lvl2pPr>
            <a:lvl3pPr marL="0" indent="0" algn="ctr">
              <a:spcBef>
                <a:spcPts val="1200"/>
              </a:spcBef>
              <a:spcAft>
                <a:spcPts val="1200"/>
              </a:spcAft>
              <a:buFont typeface="Arial" panose="020B0604020202020204" pitchFamily="34" charset="0"/>
              <a:buChar char="​"/>
              <a:defRPr sz="2800">
                <a:solidFill>
                  <a:schemeClr val="bg1"/>
                </a:solidFill>
                <a:latin typeface="+mj-lt"/>
              </a:defRPr>
            </a:lvl3pPr>
          </a:lstStyle>
          <a:p>
            <a:pPr marL="0" lvl="0" indent="0" algn="l" defTabSz="914400" rtl="0" eaLnBrk="1" latinLnBrk="0" hangingPunct="1">
              <a:lnSpc>
                <a:spcPct val="100000"/>
              </a:lnSpc>
              <a:spcBef>
                <a:spcPts val="300"/>
              </a:spcBef>
              <a:spcAft>
                <a:spcPts val="1200"/>
              </a:spcAft>
              <a:buFont typeface="Arial" panose="020B0604020202020204" pitchFamily="34" charset="0"/>
              <a:buNone/>
            </a:pPr>
            <a:r>
              <a:rPr lang="en-US" dirty="0"/>
              <a:t>01</a:t>
            </a:r>
          </a:p>
        </p:txBody>
      </p:sp>
      <p:sp>
        <p:nvSpPr>
          <p:cNvPr id="27" name="Text Placeholder 2" descr="{&quot;templafy&quot;:{&quot;binding&quot;:&quot;Translations.Clicktoaddagendatabforhighlight&quot;,&quot;type&quot;:&quot;text&quot;}}">
            <a:extLst>
              <a:ext uri="{FF2B5EF4-FFF2-40B4-BE49-F238E27FC236}">
                <a16:creationId xmlns:a16="http://schemas.microsoft.com/office/drawing/2014/main" id="{AA073A8C-A5D6-D88C-B750-447634C162CC}"/>
              </a:ext>
            </a:extLst>
          </p:cNvPr>
          <p:cNvSpPr>
            <a:spLocks noGrp="1"/>
          </p:cNvSpPr>
          <p:nvPr>
            <p:ph type="body" sz="quarter" idx="22" hasCustomPrompt="1"/>
          </p:nvPr>
        </p:nvSpPr>
        <p:spPr>
          <a:xfrm>
            <a:off x="2469766" y="3171102"/>
            <a:ext cx="2589344" cy="291786"/>
          </a:xfrm>
        </p:spPr>
        <p:txBody>
          <a:bodyPr/>
          <a:lstStyle>
            <a:lvl1pPr marL="0" indent="0" algn="l">
              <a:spcAft>
                <a:spcPts val="1200"/>
              </a:spcAft>
              <a:buFont typeface="Arial" panose="020B0604020202020204" pitchFamily="34" charset="0"/>
              <a:buNone/>
              <a:defRPr sz="2000" b="0">
                <a:solidFill>
                  <a:schemeClr val="bg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p:txBody>
      </p:sp>
      <p:sp>
        <p:nvSpPr>
          <p:cNvPr id="28" name="Text Placeholder 12">
            <a:extLst>
              <a:ext uri="{FF2B5EF4-FFF2-40B4-BE49-F238E27FC236}">
                <a16:creationId xmlns:a16="http://schemas.microsoft.com/office/drawing/2014/main" id="{9EF45400-A98E-DFA6-22CA-71C6A3D66897}"/>
              </a:ext>
            </a:extLst>
          </p:cNvPr>
          <p:cNvSpPr>
            <a:spLocks noGrp="1"/>
          </p:cNvSpPr>
          <p:nvPr>
            <p:ph type="body" sz="quarter" idx="23" hasCustomPrompt="1"/>
          </p:nvPr>
        </p:nvSpPr>
        <p:spPr>
          <a:xfrm>
            <a:off x="1916217" y="3171102"/>
            <a:ext cx="553549" cy="291786"/>
          </a:xfrm>
        </p:spPr>
        <p:txBody>
          <a:bodyPr/>
          <a:lstStyle>
            <a:lvl1pPr marL="0" indent="0" algn="l">
              <a:spcAft>
                <a:spcPts val="1200"/>
              </a:spcAft>
              <a:buFont typeface="Arial" panose="020B0604020202020204" pitchFamily="34" charset="0"/>
              <a:buChar char="​"/>
              <a:defRPr lang="en-US" sz="2000" b="1" kern="1200" dirty="0">
                <a:solidFill>
                  <a:schemeClr val="bg1">
                    <a:alpha val="80000"/>
                  </a:schemeClr>
                </a:solidFill>
                <a:latin typeface="+mn-lt"/>
                <a:ea typeface="+mn-ea"/>
                <a:cs typeface="+mn-cs"/>
              </a:defRPr>
            </a:lvl1pPr>
            <a:lvl2pPr marL="1588" indent="-3175" algn="ctr">
              <a:spcBef>
                <a:spcPts val="1200"/>
              </a:spcBef>
              <a:spcAft>
                <a:spcPts val="1200"/>
              </a:spcAft>
              <a:buFont typeface="Arial" panose="020B0604020202020204" pitchFamily="34" charset="0"/>
              <a:buChar char="​"/>
              <a:defRPr sz="2800">
                <a:solidFill>
                  <a:schemeClr val="accent3"/>
                </a:solidFill>
                <a:latin typeface="+mj-lt"/>
              </a:defRPr>
            </a:lvl2pPr>
            <a:lvl3pPr marL="0" indent="0" algn="ctr">
              <a:spcBef>
                <a:spcPts val="1200"/>
              </a:spcBef>
              <a:spcAft>
                <a:spcPts val="1200"/>
              </a:spcAft>
              <a:buFont typeface="Arial" panose="020B0604020202020204" pitchFamily="34" charset="0"/>
              <a:buChar char="​"/>
              <a:defRPr sz="2800">
                <a:solidFill>
                  <a:schemeClr val="bg1"/>
                </a:solidFill>
                <a:latin typeface="+mj-lt"/>
              </a:defRPr>
            </a:lvl3pPr>
          </a:lstStyle>
          <a:p>
            <a:pPr marL="0" lvl="0" indent="0" algn="l" defTabSz="914400" rtl="0" eaLnBrk="1" latinLnBrk="0" hangingPunct="1">
              <a:lnSpc>
                <a:spcPct val="100000"/>
              </a:lnSpc>
              <a:spcBef>
                <a:spcPts val="300"/>
              </a:spcBef>
              <a:spcAft>
                <a:spcPts val="1200"/>
              </a:spcAft>
              <a:buFont typeface="Arial" panose="020B0604020202020204" pitchFamily="34" charset="0"/>
              <a:buNone/>
            </a:pPr>
            <a:r>
              <a:rPr lang="en-US" dirty="0"/>
              <a:t>01</a:t>
            </a:r>
          </a:p>
        </p:txBody>
      </p:sp>
      <p:sp>
        <p:nvSpPr>
          <p:cNvPr id="29" name="Text Placeholder 2" descr="{&quot;templafy&quot;:{&quot;binding&quot;:&quot;Translations.Clicktoaddagendatabforhighlight&quot;,&quot;type&quot;:&quot;text&quot;}}">
            <a:extLst>
              <a:ext uri="{FF2B5EF4-FFF2-40B4-BE49-F238E27FC236}">
                <a16:creationId xmlns:a16="http://schemas.microsoft.com/office/drawing/2014/main" id="{39C83961-BBC6-191F-FC2E-74682837E0CB}"/>
              </a:ext>
            </a:extLst>
          </p:cNvPr>
          <p:cNvSpPr>
            <a:spLocks noGrp="1"/>
          </p:cNvSpPr>
          <p:nvPr>
            <p:ph type="body" sz="quarter" idx="24" hasCustomPrompt="1"/>
          </p:nvPr>
        </p:nvSpPr>
        <p:spPr>
          <a:xfrm>
            <a:off x="2469766" y="3739138"/>
            <a:ext cx="2589344" cy="291786"/>
          </a:xfrm>
        </p:spPr>
        <p:txBody>
          <a:bodyPr/>
          <a:lstStyle>
            <a:lvl1pPr marL="0" indent="0" algn="l">
              <a:spcAft>
                <a:spcPts val="1200"/>
              </a:spcAft>
              <a:buFont typeface="Arial" panose="020B0604020202020204" pitchFamily="34" charset="0"/>
              <a:buNone/>
              <a:defRPr sz="2000" b="0">
                <a:solidFill>
                  <a:schemeClr val="bg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p:txBody>
      </p:sp>
      <p:sp>
        <p:nvSpPr>
          <p:cNvPr id="30" name="Text Placeholder 12">
            <a:extLst>
              <a:ext uri="{FF2B5EF4-FFF2-40B4-BE49-F238E27FC236}">
                <a16:creationId xmlns:a16="http://schemas.microsoft.com/office/drawing/2014/main" id="{49F1AC64-80F9-9522-09FA-E75E945895C5}"/>
              </a:ext>
            </a:extLst>
          </p:cNvPr>
          <p:cNvSpPr>
            <a:spLocks noGrp="1"/>
          </p:cNvSpPr>
          <p:nvPr>
            <p:ph type="body" sz="quarter" idx="25" hasCustomPrompt="1"/>
          </p:nvPr>
        </p:nvSpPr>
        <p:spPr>
          <a:xfrm>
            <a:off x="1916217" y="3739138"/>
            <a:ext cx="553549" cy="291786"/>
          </a:xfrm>
        </p:spPr>
        <p:txBody>
          <a:bodyPr/>
          <a:lstStyle>
            <a:lvl1pPr marL="0" indent="0" algn="l">
              <a:spcAft>
                <a:spcPts val="1200"/>
              </a:spcAft>
              <a:buFont typeface="Arial" panose="020B0604020202020204" pitchFamily="34" charset="0"/>
              <a:buChar char="​"/>
              <a:defRPr lang="en-US" sz="2000" b="1" kern="1200" dirty="0">
                <a:solidFill>
                  <a:schemeClr val="bg1">
                    <a:alpha val="80000"/>
                  </a:schemeClr>
                </a:solidFill>
                <a:latin typeface="+mn-lt"/>
                <a:ea typeface="+mn-ea"/>
                <a:cs typeface="+mn-cs"/>
              </a:defRPr>
            </a:lvl1pPr>
            <a:lvl2pPr marL="1588" indent="-3175" algn="ctr">
              <a:spcBef>
                <a:spcPts val="1200"/>
              </a:spcBef>
              <a:spcAft>
                <a:spcPts val="1200"/>
              </a:spcAft>
              <a:buFont typeface="Arial" panose="020B0604020202020204" pitchFamily="34" charset="0"/>
              <a:buChar char="​"/>
              <a:defRPr sz="2800">
                <a:solidFill>
                  <a:schemeClr val="accent3"/>
                </a:solidFill>
                <a:latin typeface="+mj-lt"/>
              </a:defRPr>
            </a:lvl2pPr>
            <a:lvl3pPr marL="0" indent="0" algn="ctr">
              <a:spcBef>
                <a:spcPts val="1200"/>
              </a:spcBef>
              <a:spcAft>
                <a:spcPts val="1200"/>
              </a:spcAft>
              <a:buFont typeface="Arial" panose="020B0604020202020204" pitchFamily="34" charset="0"/>
              <a:buChar char="​"/>
              <a:defRPr sz="2800">
                <a:solidFill>
                  <a:schemeClr val="bg1"/>
                </a:solidFill>
                <a:latin typeface="+mj-lt"/>
              </a:defRPr>
            </a:lvl3pPr>
          </a:lstStyle>
          <a:p>
            <a:pPr marL="0" lvl="0" indent="0" algn="l" defTabSz="914400" rtl="0" eaLnBrk="1" latinLnBrk="0" hangingPunct="1">
              <a:lnSpc>
                <a:spcPct val="100000"/>
              </a:lnSpc>
              <a:spcBef>
                <a:spcPts val="300"/>
              </a:spcBef>
              <a:spcAft>
                <a:spcPts val="1200"/>
              </a:spcAft>
              <a:buFont typeface="Arial" panose="020B0604020202020204" pitchFamily="34" charset="0"/>
              <a:buNone/>
            </a:pPr>
            <a:r>
              <a:rPr lang="en-US" dirty="0"/>
              <a:t>01</a:t>
            </a:r>
          </a:p>
        </p:txBody>
      </p:sp>
      <p:sp>
        <p:nvSpPr>
          <p:cNvPr id="31" name="Text Placeholder 2" descr="{&quot;templafy&quot;:{&quot;binding&quot;:&quot;Translations.Clicktoaddagendatabforhighlight&quot;,&quot;type&quot;:&quot;text&quot;}}">
            <a:extLst>
              <a:ext uri="{FF2B5EF4-FFF2-40B4-BE49-F238E27FC236}">
                <a16:creationId xmlns:a16="http://schemas.microsoft.com/office/drawing/2014/main" id="{2DEA3614-9A15-B45B-F084-288410AACA43}"/>
              </a:ext>
            </a:extLst>
          </p:cNvPr>
          <p:cNvSpPr>
            <a:spLocks noGrp="1"/>
          </p:cNvSpPr>
          <p:nvPr>
            <p:ph type="body" sz="quarter" idx="26" hasCustomPrompt="1"/>
          </p:nvPr>
        </p:nvSpPr>
        <p:spPr>
          <a:xfrm>
            <a:off x="2469766" y="4307174"/>
            <a:ext cx="2589344" cy="291786"/>
          </a:xfrm>
        </p:spPr>
        <p:txBody>
          <a:bodyPr/>
          <a:lstStyle>
            <a:lvl1pPr marL="0" indent="0" algn="l">
              <a:spcAft>
                <a:spcPts val="1200"/>
              </a:spcAft>
              <a:buFont typeface="Arial" panose="020B0604020202020204" pitchFamily="34" charset="0"/>
              <a:buNone/>
              <a:defRPr sz="2000" b="0">
                <a:solidFill>
                  <a:schemeClr val="bg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p:txBody>
      </p:sp>
      <p:sp>
        <p:nvSpPr>
          <p:cNvPr id="32" name="Text Placeholder 12">
            <a:extLst>
              <a:ext uri="{FF2B5EF4-FFF2-40B4-BE49-F238E27FC236}">
                <a16:creationId xmlns:a16="http://schemas.microsoft.com/office/drawing/2014/main" id="{F787335F-C9D7-F8F3-2843-CFCA56F52213}"/>
              </a:ext>
            </a:extLst>
          </p:cNvPr>
          <p:cNvSpPr>
            <a:spLocks noGrp="1"/>
          </p:cNvSpPr>
          <p:nvPr>
            <p:ph type="body" sz="quarter" idx="27" hasCustomPrompt="1"/>
          </p:nvPr>
        </p:nvSpPr>
        <p:spPr>
          <a:xfrm>
            <a:off x="1916217" y="4307174"/>
            <a:ext cx="553549" cy="291786"/>
          </a:xfrm>
        </p:spPr>
        <p:txBody>
          <a:bodyPr/>
          <a:lstStyle>
            <a:lvl1pPr marL="0" indent="0" algn="l">
              <a:spcAft>
                <a:spcPts val="1200"/>
              </a:spcAft>
              <a:buFont typeface="Arial" panose="020B0604020202020204" pitchFamily="34" charset="0"/>
              <a:buChar char="​"/>
              <a:defRPr lang="en-US" sz="2000" b="1" kern="1200" dirty="0">
                <a:solidFill>
                  <a:schemeClr val="bg1">
                    <a:alpha val="80000"/>
                  </a:schemeClr>
                </a:solidFill>
                <a:latin typeface="+mn-lt"/>
                <a:ea typeface="+mn-ea"/>
                <a:cs typeface="+mn-cs"/>
              </a:defRPr>
            </a:lvl1pPr>
            <a:lvl2pPr marL="1588" indent="-3175" algn="ctr">
              <a:spcBef>
                <a:spcPts val="1200"/>
              </a:spcBef>
              <a:spcAft>
                <a:spcPts val="1200"/>
              </a:spcAft>
              <a:buFont typeface="Arial" panose="020B0604020202020204" pitchFamily="34" charset="0"/>
              <a:buChar char="​"/>
              <a:defRPr sz="2800">
                <a:solidFill>
                  <a:schemeClr val="accent3"/>
                </a:solidFill>
                <a:latin typeface="+mj-lt"/>
              </a:defRPr>
            </a:lvl2pPr>
            <a:lvl3pPr marL="0" indent="0" algn="ctr">
              <a:spcBef>
                <a:spcPts val="1200"/>
              </a:spcBef>
              <a:spcAft>
                <a:spcPts val="1200"/>
              </a:spcAft>
              <a:buFont typeface="Arial" panose="020B0604020202020204" pitchFamily="34" charset="0"/>
              <a:buChar char="​"/>
              <a:defRPr sz="2800">
                <a:solidFill>
                  <a:schemeClr val="bg1"/>
                </a:solidFill>
                <a:latin typeface="+mj-lt"/>
              </a:defRPr>
            </a:lvl3pPr>
          </a:lstStyle>
          <a:p>
            <a:pPr marL="0" lvl="0" indent="0" algn="l" defTabSz="914400" rtl="0" eaLnBrk="1" latinLnBrk="0" hangingPunct="1">
              <a:lnSpc>
                <a:spcPct val="100000"/>
              </a:lnSpc>
              <a:spcBef>
                <a:spcPts val="300"/>
              </a:spcBef>
              <a:spcAft>
                <a:spcPts val="1200"/>
              </a:spcAft>
              <a:buFont typeface="Arial" panose="020B0604020202020204" pitchFamily="34" charset="0"/>
              <a:buNone/>
            </a:pPr>
            <a:r>
              <a:rPr lang="en-US" dirty="0"/>
              <a:t>01</a:t>
            </a:r>
          </a:p>
        </p:txBody>
      </p:sp>
      <p:sp>
        <p:nvSpPr>
          <p:cNvPr id="33" name="Text Placeholder 2" descr="{&quot;templafy&quot;:{&quot;binding&quot;:&quot;Translations.Clicktoaddagendatabforhighlight&quot;,&quot;type&quot;:&quot;text&quot;}}">
            <a:extLst>
              <a:ext uri="{FF2B5EF4-FFF2-40B4-BE49-F238E27FC236}">
                <a16:creationId xmlns:a16="http://schemas.microsoft.com/office/drawing/2014/main" id="{3E2781BE-D1AB-5CC5-7776-40083CFD0A82}"/>
              </a:ext>
            </a:extLst>
          </p:cNvPr>
          <p:cNvSpPr>
            <a:spLocks noGrp="1"/>
          </p:cNvSpPr>
          <p:nvPr>
            <p:ph type="body" sz="quarter" idx="28" hasCustomPrompt="1"/>
          </p:nvPr>
        </p:nvSpPr>
        <p:spPr>
          <a:xfrm>
            <a:off x="2469766" y="4875210"/>
            <a:ext cx="2589344" cy="291786"/>
          </a:xfrm>
        </p:spPr>
        <p:txBody>
          <a:bodyPr/>
          <a:lstStyle>
            <a:lvl1pPr marL="0" indent="0" algn="l">
              <a:spcAft>
                <a:spcPts val="1200"/>
              </a:spcAft>
              <a:buFont typeface="Arial" panose="020B0604020202020204" pitchFamily="34" charset="0"/>
              <a:buNone/>
              <a:defRPr sz="2000" b="0">
                <a:solidFill>
                  <a:schemeClr val="bg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p:txBody>
      </p:sp>
      <p:sp>
        <p:nvSpPr>
          <p:cNvPr id="34" name="Text Placeholder 12">
            <a:extLst>
              <a:ext uri="{FF2B5EF4-FFF2-40B4-BE49-F238E27FC236}">
                <a16:creationId xmlns:a16="http://schemas.microsoft.com/office/drawing/2014/main" id="{DA36F4B9-0A19-FDA2-7EF3-2D3A44617086}"/>
              </a:ext>
            </a:extLst>
          </p:cNvPr>
          <p:cNvSpPr>
            <a:spLocks noGrp="1"/>
          </p:cNvSpPr>
          <p:nvPr>
            <p:ph type="body" sz="quarter" idx="29" hasCustomPrompt="1"/>
          </p:nvPr>
        </p:nvSpPr>
        <p:spPr>
          <a:xfrm>
            <a:off x="1916217" y="4875210"/>
            <a:ext cx="553549" cy="291786"/>
          </a:xfrm>
        </p:spPr>
        <p:txBody>
          <a:bodyPr/>
          <a:lstStyle>
            <a:lvl1pPr marL="0" indent="0" algn="l">
              <a:spcAft>
                <a:spcPts val="1200"/>
              </a:spcAft>
              <a:buFont typeface="Arial" panose="020B0604020202020204" pitchFamily="34" charset="0"/>
              <a:buChar char="​"/>
              <a:defRPr lang="en-US" sz="2000" b="1" kern="1200" dirty="0">
                <a:solidFill>
                  <a:schemeClr val="bg1">
                    <a:alpha val="80000"/>
                  </a:schemeClr>
                </a:solidFill>
                <a:latin typeface="+mn-lt"/>
                <a:ea typeface="+mn-ea"/>
                <a:cs typeface="+mn-cs"/>
              </a:defRPr>
            </a:lvl1pPr>
            <a:lvl2pPr marL="1588" indent="-3175" algn="ctr">
              <a:spcBef>
                <a:spcPts val="1200"/>
              </a:spcBef>
              <a:spcAft>
                <a:spcPts val="1200"/>
              </a:spcAft>
              <a:buFont typeface="Arial" panose="020B0604020202020204" pitchFamily="34" charset="0"/>
              <a:buChar char="​"/>
              <a:defRPr sz="2800">
                <a:solidFill>
                  <a:schemeClr val="accent3"/>
                </a:solidFill>
                <a:latin typeface="+mj-lt"/>
              </a:defRPr>
            </a:lvl2pPr>
            <a:lvl3pPr marL="0" indent="0" algn="ctr">
              <a:spcBef>
                <a:spcPts val="1200"/>
              </a:spcBef>
              <a:spcAft>
                <a:spcPts val="1200"/>
              </a:spcAft>
              <a:buFont typeface="Arial" panose="020B0604020202020204" pitchFamily="34" charset="0"/>
              <a:buChar char="​"/>
              <a:defRPr sz="2800">
                <a:solidFill>
                  <a:schemeClr val="bg1"/>
                </a:solidFill>
                <a:latin typeface="+mj-lt"/>
              </a:defRPr>
            </a:lvl3pPr>
          </a:lstStyle>
          <a:p>
            <a:pPr marL="0" lvl="0" indent="0" algn="l" defTabSz="914400" rtl="0" eaLnBrk="1" latinLnBrk="0" hangingPunct="1">
              <a:lnSpc>
                <a:spcPct val="100000"/>
              </a:lnSpc>
              <a:spcBef>
                <a:spcPts val="300"/>
              </a:spcBef>
              <a:spcAft>
                <a:spcPts val="1200"/>
              </a:spcAft>
              <a:buFont typeface="Arial" panose="020B0604020202020204" pitchFamily="34" charset="0"/>
              <a:buNone/>
            </a:pPr>
            <a:r>
              <a:rPr lang="en-US" dirty="0"/>
              <a:t>01</a:t>
            </a:r>
          </a:p>
        </p:txBody>
      </p:sp>
    </p:spTree>
    <p:extLst>
      <p:ext uri="{BB962C8B-B14F-4D97-AF65-F5344CB8AC3E}">
        <p14:creationId xmlns:p14="http://schemas.microsoft.com/office/powerpoint/2010/main" val="268613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C">
    <p:bg>
      <p:bgPr>
        <a:solidFill>
          <a:schemeClr val="accent1"/>
        </a:solidFill>
        <a:effectLst/>
      </p:bgPr>
    </p:bg>
    <p:spTree>
      <p:nvGrpSpPr>
        <p:cNvPr id="1" name=""/>
        <p:cNvGrpSpPr/>
        <p:nvPr/>
      </p:nvGrpSpPr>
      <p:grpSpPr>
        <a:xfrm>
          <a:off x="0" y="0"/>
          <a:ext cx="0" cy="0"/>
          <a:chOff x="0" y="0"/>
          <a:chExt cx="0" cy="0"/>
        </a:xfrm>
      </p:grpSpPr>
      <p:sp>
        <p:nvSpPr>
          <p:cNvPr id="4" name="Picture Placeholder 3" descr="{&quot;templafy&quot;:{&quot;type&quot;:&quot;text&quot;,&quot;binding&quot;:&quot;{{Translate(\&quot;ClicktoaddimagefromTemplafy\&quot;)}}&quot;}}">
            <a:extLst>
              <a:ext uri="{FF2B5EF4-FFF2-40B4-BE49-F238E27FC236}">
                <a16:creationId xmlns:a16="http://schemas.microsoft.com/office/drawing/2014/main" id="{1122B038-DA79-4F73-A1EF-00D31025F885}"/>
              </a:ext>
            </a:extLst>
          </p:cNvPr>
          <p:cNvSpPr>
            <a:spLocks noGrp="1"/>
          </p:cNvSpPr>
          <p:nvPr>
            <p:ph type="pic" sz="quarter" idx="18" hasCustomPrompt="1"/>
          </p:nvPr>
        </p:nvSpPr>
        <p:spPr>
          <a:xfrm>
            <a:off x="0" y="0"/>
            <a:ext cx="12192000" cy="3428999"/>
          </a:xfrm>
          <a:solidFill>
            <a:schemeClr val="bg2"/>
          </a:solidFill>
        </p:spPr>
        <p:txBody>
          <a:bodyPr bIns="720000" anchor="ctr"/>
          <a:lstStyle>
            <a:lvl1pPr marL="0" indent="0" algn="ctr">
              <a:buNone/>
              <a:defRPr>
                <a:solidFill>
                  <a:schemeClr val="bg1"/>
                </a:solidFill>
              </a:defRPr>
            </a:lvl1pPr>
          </a:lstStyle>
          <a:p>
            <a:r>
              <a:rPr lang="en-US" dirty="0"/>
              <a:t>Click here and add image from Templafy</a:t>
            </a:r>
          </a:p>
        </p:txBody>
      </p:sp>
      <p:sp>
        <p:nvSpPr>
          <p:cNvPr id="2" name="Title 1" descr="{&quot;templafy&quot;:{&quot;type&quot;:&quot;text&quot;,&quot;binding&quot;:&quot;{{Translate(\&quot;Clicktoaddagenda\&quot;)}}&quot;}}"/>
          <p:cNvSpPr>
            <a:spLocks noGrp="1"/>
          </p:cNvSpPr>
          <p:nvPr>
            <p:ph type="title" hasCustomPrompt="1"/>
          </p:nvPr>
        </p:nvSpPr>
        <p:spPr>
          <a:xfrm>
            <a:off x="3889375" y="2906724"/>
            <a:ext cx="4413250" cy="953137"/>
          </a:xfrm>
          <a:solidFill>
            <a:schemeClr val="bg1"/>
          </a:solidFill>
        </p:spPr>
        <p:txBody>
          <a:bodyPr lIns="360000" tIns="251999" rIns="360000" bIns="108000" anchor="ctr"/>
          <a:lstStyle>
            <a:lvl1pPr algn="ctr">
              <a:defRPr sz="2800">
                <a:solidFill>
                  <a:schemeClr val="accent1"/>
                </a:solidFill>
              </a:defRPr>
            </a:lvl1pPr>
          </a:lstStyle>
          <a:p>
            <a:r>
              <a:rPr lang="en-US" noProof="0" dirty="0"/>
              <a:t>Click to add agenda</a:t>
            </a:r>
          </a:p>
        </p:txBody>
      </p:sp>
      <p:sp>
        <p:nvSpPr>
          <p:cNvPr id="9" name="Footer Placeholder 8">
            <a:extLst>
              <a:ext uri="{FF2B5EF4-FFF2-40B4-BE49-F238E27FC236}">
                <a16:creationId xmlns:a16="http://schemas.microsoft.com/office/drawing/2014/main" id="{83F1B49C-8EDD-4326-AD14-38D7B2C7AC1E}"/>
              </a:ext>
            </a:extLst>
          </p:cNvPr>
          <p:cNvSpPr>
            <a:spLocks noGrp="1"/>
          </p:cNvSpPr>
          <p:nvPr>
            <p:ph type="ftr" sz="quarter" idx="15"/>
          </p:nvPr>
        </p:nvSpPr>
        <p:spPr/>
        <p:txBody>
          <a:bodyPr/>
          <a:lstStyle>
            <a:lvl1pPr>
              <a:defRPr>
                <a:solidFill>
                  <a:schemeClr val="bg1"/>
                </a:solidFill>
              </a:defRPr>
            </a:lvl1pPr>
          </a:lstStyle>
          <a:p>
            <a:r>
              <a:rPr lang="en-US" dirty="0"/>
              <a:t>Colliers</a:t>
            </a:r>
          </a:p>
        </p:txBody>
      </p:sp>
      <p:sp>
        <p:nvSpPr>
          <p:cNvPr id="10" name="Slide Number Placeholder 9">
            <a:extLst>
              <a:ext uri="{FF2B5EF4-FFF2-40B4-BE49-F238E27FC236}">
                <a16:creationId xmlns:a16="http://schemas.microsoft.com/office/drawing/2014/main" id="{7286CBCF-60EB-488A-9348-A7967F11649E}"/>
              </a:ext>
            </a:extLst>
          </p:cNvPr>
          <p:cNvSpPr>
            <a:spLocks noGrp="1"/>
          </p:cNvSpPr>
          <p:nvPr>
            <p:ph type="sldNum" sz="quarter" idx="16"/>
          </p:nvPr>
        </p:nvSpPr>
        <p:spPr/>
        <p:txBody>
          <a:bodyPr/>
          <a:lstStyle>
            <a:lvl1pPr>
              <a:defRPr>
                <a:solidFill>
                  <a:schemeClr val="bg1"/>
                </a:solidFill>
              </a:defRPr>
            </a:lvl1pPr>
          </a:lstStyle>
          <a:p>
            <a:fld id="{23AA811B-2EBD-4900-905E-5BE206449611}" type="slidenum">
              <a:rPr lang="en-US" smtClean="0"/>
              <a:pPr/>
              <a:t>‹#›</a:t>
            </a:fld>
            <a:endParaRPr lang="en-US" dirty="0"/>
          </a:p>
        </p:txBody>
      </p:sp>
      <p:sp>
        <p:nvSpPr>
          <p:cNvPr id="12" name="Text Placeholder 17">
            <a:extLst>
              <a:ext uri="{FF2B5EF4-FFF2-40B4-BE49-F238E27FC236}">
                <a16:creationId xmlns:a16="http://schemas.microsoft.com/office/drawing/2014/main" id="{257B7025-86C6-444C-9F53-BBB79D6E7226}"/>
              </a:ext>
            </a:extLst>
          </p:cNvPr>
          <p:cNvSpPr>
            <a:spLocks noGrp="1"/>
          </p:cNvSpPr>
          <p:nvPr>
            <p:ph type="body" sz="quarter" idx="19"/>
          </p:nvPr>
        </p:nvSpPr>
        <p:spPr>
          <a:xfrm>
            <a:off x="11119238" y="274014"/>
            <a:ext cx="10800" cy="126000"/>
          </a:xfrm>
          <a:solidFill>
            <a:schemeClr val="bg1"/>
          </a:solidFill>
        </p:spPr>
        <p:txBody>
          <a:bodyPr/>
          <a:lstStyle>
            <a:lvl1pPr marL="0" indent="0">
              <a:buNone/>
              <a:defRPr sz="100">
                <a:noFill/>
              </a:defRPr>
            </a:lvl1pPr>
          </a:lstStyle>
          <a:p>
            <a:pPr lvl="0"/>
            <a:r>
              <a:rPr lang="en-US" dirty="0"/>
              <a:t>Click to edit Master text styles</a:t>
            </a:r>
          </a:p>
        </p:txBody>
      </p:sp>
      <p:sp>
        <p:nvSpPr>
          <p:cNvPr id="11" name="Text Placeholder 2" descr="{&quot;templafy&quot;:{&quot;binding&quot;:&quot;Translations.Clicktoaddagendatabforhighlight&quot;,&quot;type&quot;:&quot;text&quot;}}">
            <a:extLst>
              <a:ext uri="{FF2B5EF4-FFF2-40B4-BE49-F238E27FC236}">
                <a16:creationId xmlns:a16="http://schemas.microsoft.com/office/drawing/2014/main" id="{D700400D-3693-47D5-B719-23F8141C0902}"/>
              </a:ext>
            </a:extLst>
          </p:cNvPr>
          <p:cNvSpPr>
            <a:spLocks noGrp="1"/>
          </p:cNvSpPr>
          <p:nvPr>
            <p:ph type="body" sz="quarter" idx="13" hasCustomPrompt="1"/>
          </p:nvPr>
        </p:nvSpPr>
        <p:spPr>
          <a:xfrm>
            <a:off x="1023608" y="5302830"/>
            <a:ext cx="2045413" cy="738891"/>
          </a:xfrm>
        </p:spPr>
        <p:txBody>
          <a:bodyPr/>
          <a:lstStyle>
            <a:lvl1pPr marL="0" indent="0" algn="ctr">
              <a:spcAft>
                <a:spcPts val="1200"/>
              </a:spcAft>
              <a:buFont typeface="Arial" panose="020B0604020202020204" pitchFamily="34" charset="0"/>
              <a:buNone/>
              <a:defRPr sz="2000" b="0">
                <a:solidFill>
                  <a:schemeClr val="bg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p:txBody>
      </p:sp>
      <p:sp>
        <p:nvSpPr>
          <p:cNvPr id="14" name="Text Placeholder 12">
            <a:extLst>
              <a:ext uri="{FF2B5EF4-FFF2-40B4-BE49-F238E27FC236}">
                <a16:creationId xmlns:a16="http://schemas.microsoft.com/office/drawing/2014/main" id="{4D18CD4B-F59D-4EB6-B091-552FA51E7443}"/>
              </a:ext>
            </a:extLst>
          </p:cNvPr>
          <p:cNvSpPr>
            <a:spLocks noGrp="1"/>
          </p:cNvSpPr>
          <p:nvPr>
            <p:ph type="body" sz="quarter" idx="17" hasCustomPrompt="1"/>
          </p:nvPr>
        </p:nvSpPr>
        <p:spPr>
          <a:xfrm>
            <a:off x="1785966" y="4761673"/>
            <a:ext cx="520700" cy="457200"/>
          </a:xfrm>
        </p:spPr>
        <p:txBody>
          <a:bodyPr/>
          <a:lstStyle>
            <a:lvl1pPr marL="0" indent="0" algn="ctr">
              <a:spcAft>
                <a:spcPts val="1200"/>
              </a:spcAft>
              <a:buFont typeface="Arial" panose="020B0604020202020204" pitchFamily="34" charset="0"/>
              <a:buChar char="​"/>
              <a:defRPr sz="1600" b="1">
                <a:solidFill>
                  <a:schemeClr val="accent3"/>
                </a:solidFill>
                <a:latin typeface="+mn-lt"/>
              </a:defRPr>
            </a:lvl1pPr>
            <a:lvl2pPr marL="1588" indent="-3175" algn="ctr">
              <a:spcBef>
                <a:spcPts val="1200"/>
              </a:spcBef>
              <a:spcAft>
                <a:spcPts val="1200"/>
              </a:spcAft>
              <a:buFont typeface="Arial" panose="020B0604020202020204" pitchFamily="34" charset="0"/>
              <a:buChar char="​"/>
              <a:defRPr sz="2800">
                <a:solidFill>
                  <a:schemeClr val="accent3"/>
                </a:solidFill>
                <a:latin typeface="+mj-lt"/>
              </a:defRPr>
            </a:lvl2pPr>
            <a:lvl3pPr marL="0" indent="0" algn="ctr">
              <a:spcBef>
                <a:spcPts val="1200"/>
              </a:spcBef>
              <a:spcAft>
                <a:spcPts val="1200"/>
              </a:spcAft>
              <a:buFont typeface="Arial" panose="020B0604020202020204" pitchFamily="34" charset="0"/>
              <a:buChar char="​"/>
              <a:defRPr sz="2800">
                <a:solidFill>
                  <a:schemeClr val="bg1"/>
                </a:solidFill>
                <a:latin typeface="+mj-lt"/>
              </a:defRPr>
            </a:lvl3pPr>
          </a:lstStyle>
          <a:p>
            <a:pPr lvl="0"/>
            <a:r>
              <a:rPr lang="en-US" dirty="0"/>
              <a:t>01</a:t>
            </a:r>
          </a:p>
        </p:txBody>
      </p:sp>
      <p:sp>
        <p:nvSpPr>
          <p:cNvPr id="28" name="Text Placeholder 2" descr="{&quot;templafy&quot;:{&quot;binding&quot;:&quot;Translations.Clicktoaddagendatabforhighlight&quot;,&quot;type&quot;:&quot;text&quot;}}">
            <a:extLst>
              <a:ext uri="{FF2B5EF4-FFF2-40B4-BE49-F238E27FC236}">
                <a16:creationId xmlns:a16="http://schemas.microsoft.com/office/drawing/2014/main" id="{2E8C0D4A-169A-4E00-2E71-92D5E7F62F2E}"/>
              </a:ext>
            </a:extLst>
          </p:cNvPr>
          <p:cNvSpPr>
            <a:spLocks noGrp="1"/>
          </p:cNvSpPr>
          <p:nvPr>
            <p:ph type="body" sz="quarter" idx="20" hasCustomPrompt="1"/>
          </p:nvPr>
        </p:nvSpPr>
        <p:spPr>
          <a:xfrm>
            <a:off x="3685943" y="5302830"/>
            <a:ext cx="2045413" cy="738891"/>
          </a:xfrm>
        </p:spPr>
        <p:txBody>
          <a:bodyPr/>
          <a:lstStyle>
            <a:lvl1pPr marL="0" indent="0" algn="ctr">
              <a:spcAft>
                <a:spcPts val="1200"/>
              </a:spcAft>
              <a:buFont typeface="Arial" panose="020B0604020202020204" pitchFamily="34" charset="0"/>
              <a:buNone/>
              <a:defRPr sz="2000" b="0">
                <a:solidFill>
                  <a:schemeClr val="bg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p:txBody>
      </p:sp>
      <p:sp>
        <p:nvSpPr>
          <p:cNvPr id="29" name="Text Placeholder 12">
            <a:extLst>
              <a:ext uri="{FF2B5EF4-FFF2-40B4-BE49-F238E27FC236}">
                <a16:creationId xmlns:a16="http://schemas.microsoft.com/office/drawing/2014/main" id="{896CFFEB-D798-76C0-730F-4A10979CD996}"/>
              </a:ext>
            </a:extLst>
          </p:cNvPr>
          <p:cNvSpPr>
            <a:spLocks noGrp="1"/>
          </p:cNvSpPr>
          <p:nvPr>
            <p:ph type="body" sz="quarter" idx="21" hasCustomPrompt="1"/>
          </p:nvPr>
        </p:nvSpPr>
        <p:spPr>
          <a:xfrm>
            <a:off x="4448299" y="4761673"/>
            <a:ext cx="520700" cy="457200"/>
          </a:xfrm>
        </p:spPr>
        <p:txBody>
          <a:bodyPr/>
          <a:lstStyle>
            <a:lvl1pPr marL="0" indent="0" algn="ctr">
              <a:spcAft>
                <a:spcPts val="1200"/>
              </a:spcAft>
              <a:buFont typeface="Arial" panose="020B0604020202020204" pitchFamily="34" charset="0"/>
              <a:buChar char="​"/>
              <a:defRPr sz="1600" b="1">
                <a:solidFill>
                  <a:schemeClr val="accent3"/>
                </a:solidFill>
                <a:latin typeface="+mn-lt"/>
              </a:defRPr>
            </a:lvl1pPr>
            <a:lvl2pPr marL="1588" indent="-3175" algn="ctr">
              <a:spcBef>
                <a:spcPts val="1200"/>
              </a:spcBef>
              <a:spcAft>
                <a:spcPts val="1200"/>
              </a:spcAft>
              <a:buFont typeface="Arial" panose="020B0604020202020204" pitchFamily="34" charset="0"/>
              <a:buChar char="​"/>
              <a:defRPr sz="2800">
                <a:solidFill>
                  <a:schemeClr val="accent3"/>
                </a:solidFill>
                <a:latin typeface="+mj-lt"/>
              </a:defRPr>
            </a:lvl2pPr>
            <a:lvl3pPr marL="0" indent="0" algn="ctr">
              <a:spcBef>
                <a:spcPts val="1200"/>
              </a:spcBef>
              <a:spcAft>
                <a:spcPts val="1200"/>
              </a:spcAft>
              <a:buFont typeface="Arial" panose="020B0604020202020204" pitchFamily="34" charset="0"/>
              <a:buChar char="​"/>
              <a:defRPr sz="2800">
                <a:solidFill>
                  <a:schemeClr val="bg1"/>
                </a:solidFill>
                <a:latin typeface="+mj-lt"/>
              </a:defRPr>
            </a:lvl3pPr>
          </a:lstStyle>
          <a:p>
            <a:pPr lvl="0"/>
            <a:r>
              <a:rPr lang="en-US" dirty="0"/>
              <a:t>01</a:t>
            </a:r>
          </a:p>
        </p:txBody>
      </p:sp>
      <p:sp>
        <p:nvSpPr>
          <p:cNvPr id="31" name="Text Placeholder 2" descr="{&quot;templafy&quot;:{&quot;binding&quot;:&quot;Translations.Clicktoaddagendatabforhighlight&quot;,&quot;type&quot;:&quot;text&quot;}}">
            <a:extLst>
              <a:ext uri="{FF2B5EF4-FFF2-40B4-BE49-F238E27FC236}">
                <a16:creationId xmlns:a16="http://schemas.microsoft.com/office/drawing/2014/main" id="{1536AB39-F8BE-5512-5A79-8BD4321FEA8F}"/>
              </a:ext>
            </a:extLst>
          </p:cNvPr>
          <p:cNvSpPr>
            <a:spLocks noGrp="1"/>
          </p:cNvSpPr>
          <p:nvPr>
            <p:ph type="body" sz="quarter" idx="22" hasCustomPrompt="1"/>
          </p:nvPr>
        </p:nvSpPr>
        <p:spPr>
          <a:xfrm>
            <a:off x="6348278" y="5302830"/>
            <a:ext cx="2045413" cy="738891"/>
          </a:xfrm>
        </p:spPr>
        <p:txBody>
          <a:bodyPr/>
          <a:lstStyle>
            <a:lvl1pPr marL="0" indent="0" algn="ctr">
              <a:spcAft>
                <a:spcPts val="1200"/>
              </a:spcAft>
              <a:buFont typeface="Arial" panose="020B0604020202020204" pitchFamily="34" charset="0"/>
              <a:buNone/>
              <a:defRPr sz="2000" b="0">
                <a:solidFill>
                  <a:schemeClr val="bg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p:txBody>
      </p:sp>
      <p:sp>
        <p:nvSpPr>
          <p:cNvPr id="32" name="Text Placeholder 12">
            <a:extLst>
              <a:ext uri="{FF2B5EF4-FFF2-40B4-BE49-F238E27FC236}">
                <a16:creationId xmlns:a16="http://schemas.microsoft.com/office/drawing/2014/main" id="{C714C584-9AD4-C6EB-2492-F21820700724}"/>
              </a:ext>
            </a:extLst>
          </p:cNvPr>
          <p:cNvSpPr>
            <a:spLocks noGrp="1"/>
          </p:cNvSpPr>
          <p:nvPr>
            <p:ph type="body" sz="quarter" idx="23" hasCustomPrompt="1"/>
          </p:nvPr>
        </p:nvSpPr>
        <p:spPr>
          <a:xfrm>
            <a:off x="7110634" y="4761673"/>
            <a:ext cx="520700" cy="457200"/>
          </a:xfrm>
        </p:spPr>
        <p:txBody>
          <a:bodyPr/>
          <a:lstStyle>
            <a:lvl1pPr marL="0" indent="0" algn="ctr">
              <a:spcAft>
                <a:spcPts val="1200"/>
              </a:spcAft>
              <a:buFont typeface="Arial" panose="020B0604020202020204" pitchFamily="34" charset="0"/>
              <a:buChar char="​"/>
              <a:defRPr sz="1600" b="1">
                <a:solidFill>
                  <a:schemeClr val="accent3"/>
                </a:solidFill>
                <a:latin typeface="+mn-lt"/>
              </a:defRPr>
            </a:lvl1pPr>
            <a:lvl2pPr marL="1588" indent="-3175" algn="ctr">
              <a:spcBef>
                <a:spcPts val="1200"/>
              </a:spcBef>
              <a:spcAft>
                <a:spcPts val="1200"/>
              </a:spcAft>
              <a:buFont typeface="Arial" panose="020B0604020202020204" pitchFamily="34" charset="0"/>
              <a:buChar char="​"/>
              <a:defRPr sz="2800">
                <a:solidFill>
                  <a:schemeClr val="accent3"/>
                </a:solidFill>
                <a:latin typeface="+mj-lt"/>
              </a:defRPr>
            </a:lvl2pPr>
            <a:lvl3pPr marL="0" indent="0" algn="ctr">
              <a:spcBef>
                <a:spcPts val="1200"/>
              </a:spcBef>
              <a:spcAft>
                <a:spcPts val="1200"/>
              </a:spcAft>
              <a:buFont typeface="Arial" panose="020B0604020202020204" pitchFamily="34" charset="0"/>
              <a:buChar char="​"/>
              <a:defRPr sz="2800">
                <a:solidFill>
                  <a:schemeClr val="bg1"/>
                </a:solidFill>
                <a:latin typeface="+mj-lt"/>
              </a:defRPr>
            </a:lvl3pPr>
          </a:lstStyle>
          <a:p>
            <a:pPr lvl="0"/>
            <a:r>
              <a:rPr lang="en-US" dirty="0"/>
              <a:t>01</a:t>
            </a:r>
          </a:p>
        </p:txBody>
      </p:sp>
      <p:cxnSp>
        <p:nvCxnSpPr>
          <p:cNvPr id="26" name="Straight Connector 25">
            <a:extLst>
              <a:ext uri="{FF2B5EF4-FFF2-40B4-BE49-F238E27FC236}">
                <a16:creationId xmlns:a16="http://schemas.microsoft.com/office/drawing/2014/main" id="{86396B45-351C-85B1-AB1C-FFBCEE9C8ABE}"/>
              </a:ext>
            </a:extLst>
          </p:cNvPr>
          <p:cNvCxnSpPr>
            <a:cxnSpLocks/>
          </p:cNvCxnSpPr>
          <p:nvPr userDrawn="1"/>
        </p:nvCxnSpPr>
        <p:spPr>
          <a:xfrm flipV="1">
            <a:off x="3377482" y="4618768"/>
            <a:ext cx="0" cy="1513264"/>
          </a:xfrm>
          <a:prstGeom prst="line">
            <a:avLst/>
          </a:prstGeom>
          <a:ln w="63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2C5A91ED-B626-1BE5-C827-EE64EAEBCE4C}"/>
              </a:ext>
            </a:extLst>
          </p:cNvPr>
          <p:cNvCxnSpPr>
            <a:cxnSpLocks/>
          </p:cNvCxnSpPr>
          <p:nvPr userDrawn="1"/>
        </p:nvCxnSpPr>
        <p:spPr>
          <a:xfrm flipV="1">
            <a:off x="6039817" y="4618768"/>
            <a:ext cx="0" cy="1513264"/>
          </a:xfrm>
          <a:prstGeom prst="line">
            <a:avLst/>
          </a:prstGeom>
          <a:ln w="63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B03C25C-2E3B-ADC1-22E7-94D59FAE957B}"/>
              </a:ext>
            </a:extLst>
          </p:cNvPr>
          <p:cNvCxnSpPr>
            <a:cxnSpLocks/>
          </p:cNvCxnSpPr>
          <p:nvPr userDrawn="1"/>
        </p:nvCxnSpPr>
        <p:spPr>
          <a:xfrm flipV="1">
            <a:off x="8702152" y="4618768"/>
            <a:ext cx="0" cy="1513264"/>
          </a:xfrm>
          <a:prstGeom prst="line">
            <a:avLst/>
          </a:prstGeom>
          <a:ln w="63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34" name="Text Placeholder 2" descr="{&quot;templafy&quot;:{&quot;binding&quot;:&quot;Translations.Clicktoaddagendatabforhighlight&quot;,&quot;type&quot;:&quot;text&quot;}}">
            <a:extLst>
              <a:ext uri="{FF2B5EF4-FFF2-40B4-BE49-F238E27FC236}">
                <a16:creationId xmlns:a16="http://schemas.microsoft.com/office/drawing/2014/main" id="{FD4C2339-CE7F-4802-5244-E766675F1DBC}"/>
              </a:ext>
            </a:extLst>
          </p:cNvPr>
          <p:cNvSpPr>
            <a:spLocks noGrp="1"/>
          </p:cNvSpPr>
          <p:nvPr>
            <p:ph type="body" sz="quarter" idx="24" hasCustomPrompt="1"/>
          </p:nvPr>
        </p:nvSpPr>
        <p:spPr>
          <a:xfrm>
            <a:off x="9010613" y="5302830"/>
            <a:ext cx="2045413" cy="738891"/>
          </a:xfrm>
        </p:spPr>
        <p:txBody>
          <a:bodyPr/>
          <a:lstStyle>
            <a:lvl1pPr marL="0" indent="0" algn="ctr">
              <a:spcAft>
                <a:spcPts val="1200"/>
              </a:spcAft>
              <a:buFont typeface="Arial" panose="020B0604020202020204" pitchFamily="34" charset="0"/>
              <a:buNone/>
              <a:defRPr sz="2000" b="0">
                <a:solidFill>
                  <a:schemeClr val="bg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p:txBody>
      </p:sp>
      <p:sp>
        <p:nvSpPr>
          <p:cNvPr id="35" name="Text Placeholder 12">
            <a:extLst>
              <a:ext uri="{FF2B5EF4-FFF2-40B4-BE49-F238E27FC236}">
                <a16:creationId xmlns:a16="http://schemas.microsoft.com/office/drawing/2014/main" id="{3220787E-740E-F0A7-0BE2-E874483EDD92}"/>
              </a:ext>
            </a:extLst>
          </p:cNvPr>
          <p:cNvSpPr>
            <a:spLocks noGrp="1"/>
          </p:cNvSpPr>
          <p:nvPr>
            <p:ph type="body" sz="quarter" idx="25" hasCustomPrompt="1"/>
          </p:nvPr>
        </p:nvSpPr>
        <p:spPr>
          <a:xfrm>
            <a:off x="9772971" y="4761673"/>
            <a:ext cx="520700" cy="457200"/>
          </a:xfrm>
        </p:spPr>
        <p:txBody>
          <a:bodyPr/>
          <a:lstStyle>
            <a:lvl1pPr marL="0" indent="0" algn="ctr">
              <a:spcAft>
                <a:spcPts val="1200"/>
              </a:spcAft>
              <a:buFont typeface="Arial" panose="020B0604020202020204" pitchFamily="34" charset="0"/>
              <a:buChar char="​"/>
              <a:defRPr sz="1600" b="1">
                <a:solidFill>
                  <a:schemeClr val="accent3"/>
                </a:solidFill>
                <a:latin typeface="+mn-lt"/>
              </a:defRPr>
            </a:lvl1pPr>
            <a:lvl2pPr marL="1588" indent="-3175" algn="ctr">
              <a:spcBef>
                <a:spcPts val="1200"/>
              </a:spcBef>
              <a:spcAft>
                <a:spcPts val="1200"/>
              </a:spcAft>
              <a:buFont typeface="Arial" panose="020B0604020202020204" pitchFamily="34" charset="0"/>
              <a:buChar char="​"/>
              <a:defRPr sz="2800">
                <a:solidFill>
                  <a:schemeClr val="accent3"/>
                </a:solidFill>
                <a:latin typeface="+mj-lt"/>
              </a:defRPr>
            </a:lvl2pPr>
            <a:lvl3pPr marL="0" indent="0" algn="ctr">
              <a:spcBef>
                <a:spcPts val="1200"/>
              </a:spcBef>
              <a:spcAft>
                <a:spcPts val="1200"/>
              </a:spcAft>
              <a:buFont typeface="Arial" panose="020B0604020202020204" pitchFamily="34" charset="0"/>
              <a:buChar char="​"/>
              <a:defRPr sz="2800">
                <a:solidFill>
                  <a:schemeClr val="bg1"/>
                </a:solidFill>
                <a:latin typeface="+mj-lt"/>
              </a:defRPr>
            </a:lvl3pPr>
          </a:lstStyle>
          <a:p>
            <a:pPr lvl="0"/>
            <a:r>
              <a:rPr lang="en-US" dirty="0"/>
              <a:t>01</a:t>
            </a:r>
          </a:p>
        </p:txBody>
      </p:sp>
    </p:spTree>
    <p:extLst>
      <p:ext uri="{BB962C8B-B14F-4D97-AF65-F5344CB8AC3E}">
        <p14:creationId xmlns:p14="http://schemas.microsoft.com/office/powerpoint/2010/main" val="607118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D">
    <p:bg>
      <p:bgPr>
        <a:solidFill>
          <a:schemeClr val="accent1"/>
        </a:solidFill>
        <a:effectLst/>
      </p:bgPr>
    </p:bg>
    <p:spTree>
      <p:nvGrpSpPr>
        <p:cNvPr id="1" name=""/>
        <p:cNvGrpSpPr/>
        <p:nvPr/>
      </p:nvGrpSpPr>
      <p:grpSpPr>
        <a:xfrm>
          <a:off x="0" y="0"/>
          <a:ext cx="0" cy="0"/>
          <a:chOff x="0" y="0"/>
          <a:chExt cx="0" cy="0"/>
        </a:xfrm>
      </p:grpSpPr>
      <p:sp>
        <p:nvSpPr>
          <p:cNvPr id="49" name="Rectangle 48">
            <a:extLst>
              <a:ext uri="{FF2B5EF4-FFF2-40B4-BE49-F238E27FC236}">
                <a16:creationId xmlns:a16="http://schemas.microsoft.com/office/drawing/2014/main" id="{5A45DA65-D771-8956-FE9F-41B5A9F5923F}"/>
              </a:ext>
            </a:extLst>
          </p:cNvPr>
          <p:cNvSpPr/>
          <p:nvPr userDrawn="1"/>
        </p:nvSpPr>
        <p:spPr>
          <a:xfrm>
            <a:off x="0" y="5026755"/>
            <a:ext cx="12192000" cy="1831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9" name="Footer Placeholder 8">
            <a:extLst>
              <a:ext uri="{FF2B5EF4-FFF2-40B4-BE49-F238E27FC236}">
                <a16:creationId xmlns:a16="http://schemas.microsoft.com/office/drawing/2014/main" id="{83F1B49C-8EDD-4326-AD14-38D7B2C7AC1E}"/>
              </a:ext>
            </a:extLst>
          </p:cNvPr>
          <p:cNvSpPr>
            <a:spLocks noGrp="1"/>
          </p:cNvSpPr>
          <p:nvPr>
            <p:ph type="ftr" sz="quarter" idx="15"/>
          </p:nvPr>
        </p:nvSpPr>
        <p:spPr/>
        <p:txBody>
          <a:bodyPr/>
          <a:lstStyle>
            <a:lvl1pPr>
              <a:defRPr>
                <a:solidFill>
                  <a:schemeClr val="bg1"/>
                </a:solidFill>
              </a:defRPr>
            </a:lvl1pPr>
          </a:lstStyle>
          <a:p>
            <a:r>
              <a:rPr lang="en-US" dirty="0"/>
              <a:t>Colliers</a:t>
            </a:r>
          </a:p>
        </p:txBody>
      </p:sp>
      <p:sp>
        <p:nvSpPr>
          <p:cNvPr id="10" name="Slide Number Placeholder 9">
            <a:extLst>
              <a:ext uri="{FF2B5EF4-FFF2-40B4-BE49-F238E27FC236}">
                <a16:creationId xmlns:a16="http://schemas.microsoft.com/office/drawing/2014/main" id="{7286CBCF-60EB-488A-9348-A7967F11649E}"/>
              </a:ext>
            </a:extLst>
          </p:cNvPr>
          <p:cNvSpPr>
            <a:spLocks noGrp="1"/>
          </p:cNvSpPr>
          <p:nvPr>
            <p:ph type="sldNum" sz="quarter" idx="16"/>
          </p:nvPr>
        </p:nvSpPr>
        <p:spPr/>
        <p:txBody>
          <a:bodyPr/>
          <a:lstStyle>
            <a:lvl1pPr>
              <a:defRPr>
                <a:solidFill>
                  <a:schemeClr val="bg1"/>
                </a:solidFill>
              </a:defRPr>
            </a:lvl1pPr>
          </a:lstStyle>
          <a:p>
            <a:fld id="{23AA811B-2EBD-4900-905E-5BE206449611}" type="slidenum">
              <a:rPr lang="en-US" smtClean="0"/>
              <a:pPr/>
              <a:t>‹#›</a:t>
            </a:fld>
            <a:endParaRPr lang="en-US" dirty="0"/>
          </a:p>
        </p:txBody>
      </p:sp>
      <p:sp>
        <p:nvSpPr>
          <p:cNvPr id="12" name="Text Placeholder 17">
            <a:extLst>
              <a:ext uri="{FF2B5EF4-FFF2-40B4-BE49-F238E27FC236}">
                <a16:creationId xmlns:a16="http://schemas.microsoft.com/office/drawing/2014/main" id="{257B7025-86C6-444C-9F53-BBB79D6E7226}"/>
              </a:ext>
            </a:extLst>
          </p:cNvPr>
          <p:cNvSpPr>
            <a:spLocks noGrp="1"/>
          </p:cNvSpPr>
          <p:nvPr>
            <p:ph type="body" sz="quarter" idx="19"/>
          </p:nvPr>
        </p:nvSpPr>
        <p:spPr>
          <a:xfrm>
            <a:off x="11119238" y="274014"/>
            <a:ext cx="10800" cy="126000"/>
          </a:xfrm>
          <a:solidFill>
            <a:schemeClr val="bg1"/>
          </a:solidFill>
        </p:spPr>
        <p:txBody>
          <a:bodyPr/>
          <a:lstStyle>
            <a:lvl1pPr marL="0" indent="0">
              <a:buNone/>
              <a:defRPr sz="100">
                <a:noFill/>
              </a:defRPr>
            </a:lvl1pPr>
          </a:lstStyle>
          <a:p>
            <a:pPr lvl="0"/>
            <a:r>
              <a:rPr lang="en-US" dirty="0"/>
              <a:t>Click to edit Master text styles</a:t>
            </a:r>
          </a:p>
        </p:txBody>
      </p:sp>
      <p:sp>
        <p:nvSpPr>
          <p:cNvPr id="24" name="Rectangle 23">
            <a:extLst>
              <a:ext uri="{FF2B5EF4-FFF2-40B4-BE49-F238E27FC236}">
                <a16:creationId xmlns:a16="http://schemas.microsoft.com/office/drawing/2014/main" id="{F6DBCE0C-49BC-691D-99B7-EFC769150777}"/>
              </a:ext>
            </a:extLst>
          </p:cNvPr>
          <p:cNvSpPr/>
          <p:nvPr userDrawn="1"/>
        </p:nvSpPr>
        <p:spPr>
          <a:xfrm>
            <a:off x="811707" y="4048853"/>
            <a:ext cx="10568586" cy="2020171"/>
          </a:xfrm>
          <a:prstGeom prst="rect">
            <a:avLst/>
          </a:prstGeom>
          <a:solidFill>
            <a:srgbClr val="F5F5F7"/>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IN" sz="1800" noProof="0" dirty="0" err="1"/>
          </a:p>
        </p:txBody>
      </p:sp>
      <p:sp>
        <p:nvSpPr>
          <p:cNvPr id="25" name="Text Placeholder 2" descr="{&quot;templafy&quot;:{&quot;binding&quot;:&quot;Translations.Clicktoaddagendatabforhighlight&quot;,&quot;type&quot;:&quot;text&quot;}}">
            <a:extLst>
              <a:ext uri="{FF2B5EF4-FFF2-40B4-BE49-F238E27FC236}">
                <a16:creationId xmlns:a16="http://schemas.microsoft.com/office/drawing/2014/main" id="{6EF25A8F-3D3B-1873-3381-5E845D7BF05D}"/>
              </a:ext>
            </a:extLst>
          </p:cNvPr>
          <p:cNvSpPr>
            <a:spLocks noGrp="1"/>
          </p:cNvSpPr>
          <p:nvPr>
            <p:ph type="body" sz="quarter" idx="24" hasCustomPrompt="1"/>
          </p:nvPr>
        </p:nvSpPr>
        <p:spPr>
          <a:xfrm>
            <a:off x="9377150" y="5026755"/>
            <a:ext cx="1603664" cy="626543"/>
          </a:xfrm>
        </p:spPr>
        <p:txBody>
          <a:bodyPr/>
          <a:lstStyle>
            <a:lvl1pPr marL="0" indent="0" algn="ctr">
              <a:spcAft>
                <a:spcPts val="1200"/>
              </a:spcAft>
              <a:buFont typeface="Arial" panose="020B0604020202020204" pitchFamily="34" charset="0"/>
              <a:buNone/>
              <a:defRPr sz="1800" b="0">
                <a:solidFill>
                  <a:schemeClr val="tx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p:txBody>
      </p:sp>
      <p:sp>
        <p:nvSpPr>
          <p:cNvPr id="27" name="Text Placeholder 12">
            <a:extLst>
              <a:ext uri="{FF2B5EF4-FFF2-40B4-BE49-F238E27FC236}">
                <a16:creationId xmlns:a16="http://schemas.microsoft.com/office/drawing/2014/main" id="{826FF389-06AA-0C03-8041-8F6322966870}"/>
              </a:ext>
            </a:extLst>
          </p:cNvPr>
          <p:cNvSpPr>
            <a:spLocks noGrp="1"/>
          </p:cNvSpPr>
          <p:nvPr>
            <p:ph type="body" sz="quarter" idx="25" hasCustomPrompt="1"/>
          </p:nvPr>
        </p:nvSpPr>
        <p:spPr>
          <a:xfrm>
            <a:off x="9921287" y="4485598"/>
            <a:ext cx="520700" cy="457200"/>
          </a:xfrm>
        </p:spPr>
        <p:txBody>
          <a:bodyPr/>
          <a:lstStyle>
            <a:lvl1pPr marL="0" indent="0" algn="ctr">
              <a:spcAft>
                <a:spcPts val="1200"/>
              </a:spcAft>
              <a:buFont typeface="Arial" panose="020B0604020202020204" pitchFamily="34" charset="0"/>
              <a:buChar char="​"/>
              <a:defRPr sz="2400" b="0" i="0">
                <a:solidFill>
                  <a:schemeClr val="accent1"/>
                </a:solidFill>
                <a:latin typeface="MerriweatherLight" pitchFamily="2" charset="77"/>
              </a:defRPr>
            </a:lvl1pPr>
            <a:lvl2pPr marL="1588" indent="-3175" algn="ctr">
              <a:spcBef>
                <a:spcPts val="1200"/>
              </a:spcBef>
              <a:spcAft>
                <a:spcPts val="1200"/>
              </a:spcAft>
              <a:buFont typeface="Arial" panose="020B0604020202020204" pitchFamily="34" charset="0"/>
              <a:buChar char="​"/>
              <a:defRPr sz="2800">
                <a:solidFill>
                  <a:schemeClr val="accent3"/>
                </a:solidFill>
                <a:latin typeface="+mj-lt"/>
              </a:defRPr>
            </a:lvl2pPr>
            <a:lvl3pPr marL="0" indent="0" algn="ctr">
              <a:spcBef>
                <a:spcPts val="1200"/>
              </a:spcBef>
              <a:spcAft>
                <a:spcPts val="1200"/>
              </a:spcAft>
              <a:buFont typeface="Arial" panose="020B0604020202020204" pitchFamily="34" charset="0"/>
              <a:buChar char="​"/>
              <a:defRPr sz="2800">
                <a:solidFill>
                  <a:schemeClr val="bg1"/>
                </a:solidFill>
                <a:latin typeface="+mj-lt"/>
              </a:defRPr>
            </a:lvl3pPr>
          </a:lstStyle>
          <a:p>
            <a:pPr lvl="0"/>
            <a:r>
              <a:rPr lang="en-US" dirty="0"/>
              <a:t>1</a:t>
            </a:r>
          </a:p>
        </p:txBody>
      </p:sp>
      <p:cxnSp>
        <p:nvCxnSpPr>
          <p:cNvPr id="36" name="Straight Connector 35">
            <a:extLst>
              <a:ext uri="{FF2B5EF4-FFF2-40B4-BE49-F238E27FC236}">
                <a16:creationId xmlns:a16="http://schemas.microsoft.com/office/drawing/2014/main" id="{D21A9B0F-7596-921A-3A32-F30FC8E595C2}"/>
              </a:ext>
            </a:extLst>
          </p:cNvPr>
          <p:cNvCxnSpPr>
            <a:cxnSpLocks/>
          </p:cNvCxnSpPr>
          <p:nvPr userDrawn="1"/>
        </p:nvCxnSpPr>
        <p:spPr>
          <a:xfrm>
            <a:off x="2939170" y="4464578"/>
            <a:ext cx="0" cy="1188720"/>
          </a:xfrm>
          <a:prstGeom prst="line">
            <a:avLst/>
          </a:prstGeom>
          <a:ln w="12700">
            <a:solidFill>
              <a:srgbClr val="929294"/>
            </a:solidFill>
            <a:prstDash val="sysDash"/>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D8677053-9868-72E3-04E8-131B53484CB1}"/>
              </a:ext>
            </a:extLst>
          </p:cNvPr>
          <p:cNvCxnSpPr>
            <a:cxnSpLocks/>
          </p:cNvCxnSpPr>
          <p:nvPr userDrawn="1"/>
        </p:nvCxnSpPr>
        <p:spPr>
          <a:xfrm>
            <a:off x="5015868" y="4464578"/>
            <a:ext cx="0" cy="1188720"/>
          </a:xfrm>
          <a:prstGeom prst="line">
            <a:avLst/>
          </a:prstGeom>
          <a:ln w="12700">
            <a:solidFill>
              <a:srgbClr val="929294"/>
            </a:solidFill>
            <a:prstDash val="sysDash"/>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7EBD5B5D-C579-AE8B-4983-2DA18ACA39D4}"/>
              </a:ext>
            </a:extLst>
          </p:cNvPr>
          <p:cNvCxnSpPr>
            <a:cxnSpLocks/>
          </p:cNvCxnSpPr>
          <p:nvPr userDrawn="1"/>
        </p:nvCxnSpPr>
        <p:spPr>
          <a:xfrm>
            <a:off x="7092566" y="4464578"/>
            <a:ext cx="0" cy="1188720"/>
          </a:xfrm>
          <a:prstGeom prst="line">
            <a:avLst/>
          </a:prstGeom>
          <a:ln w="12700">
            <a:solidFill>
              <a:srgbClr val="929294"/>
            </a:solidFill>
            <a:prstDash val="sysDash"/>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489094CD-599B-2552-787B-0956BF6B1903}"/>
              </a:ext>
            </a:extLst>
          </p:cNvPr>
          <p:cNvCxnSpPr>
            <a:cxnSpLocks/>
          </p:cNvCxnSpPr>
          <p:nvPr userDrawn="1"/>
        </p:nvCxnSpPr>
        <p:spPr>
          <a:xfrm>
            <a:off x="9169264" y="4464578"/>
            <a:ext cx="0" cy="1188720"/>
          </a:xfrm>
          <a:prstGeom prst="line">
            <a:avLst/>
          </a:prstGeom>
          <a:ln w="12700">
            <a:solidFill>
              <a:srgbClr val="929294"/>
            </a:solidFill>
            <a:prstDash val="sysDash"/>
          </a:ln>
        </p:spPr>
        <p:style>
          <a:lnRef idx="1">
            <a:schemeClr val="accent1"/>
          </a:lnRef>
          <a:fillRef idx="0">
            <a:schemeClr val="accent1"/>
          </a:fillRef>
          <a:effectRef idx="0">
            <a:schemeClr val="accent1"/>
          </a:effectRef>
          <a:fontRef idx="minor">
            <a:schemeClr val="tx1"/>
          </a:fontRef>
        </p:style>
      </p:cxnSp>
      <p:sp>
        <p:nvSpPr>
          <p:cNvPr id="40" name="Text Placeholder 2" descr="{&quot;templafy&quot;:{&quot;binding&quot;:&quot;Translations.Clicktoaddagendatabforhighlight&quot;,&quot;type&quot;:&quot;text&quot;}}">
            <a:extLst>
              <a:ext uri="{FF2B5EF4-FFF2-40B4-BE49-F238E27FC236}">
                <a16:creationId xmlns:a16="http://schemas.microsoft.com/office/drawing/2014/main" id="{9A9E4C3C-B918-CD84-078C-B84DB85F6D66}"/>
              </a:ext>
            </a:extLst>
          </p:cNvPr>
          <p:cNvSpPr>
            <a:spLocks noGrp="1"/>
          </p:cNvSpPr>
          <p:nvPr>
            <p:ph type="body" sz="quarter" idx="26" hasCustomPrompt="1"/>
          </p:nvPr>
        </p:nvSpPr>
        <p:spPr>
          <a:xfrm>
            <a:off x="7338143" y="5026755"/>
            <a:ext cx="1603664" cy="626543"/>
          </a:xfrm>
        </p:spPr>
        <p:txBody>
          <a:bodyPr/>
          <a:lstStyle>
            <a:lvl1pPr marL="0" indent="0" algn="ctr">
              <a:spcAft>
                <a:spcPts val="1200"/>
              </a:spcAft>
              <a:buFont typeface="Arial" panose="020B0604020202020204" pitchFamily="34" charset="0"/>
              <a:buNone/>
              <a:defRPr sz="1800" b="0">
                <a:solidFill>
                  <a:schemeClr val="tx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p:txBody>
      </p:sp>
      <p:sp>
        <p:nvSpPr>
          <p:cNvPr id="41" name="Text Placeholder 12">
            <a:extLst>
              <a:ext uri="{FF2B5EF4-FFF2-40B4-BE49-F238E27FC236}">
                <a16:creationId xmlns:a16="http://schemas.microsoft.com/office/drawing/2014/main" id="{A9079E6B-FD8E-A23C-904D-B11EE5840288}"/>
              </a:ext>
            </a:extLst>
          </p:cNvPr>
          <p:cNvSpPr>
            <a:spLocks noGrp="1"/>
          </p:cNvSpPr>
          <p:nvPr>
            <p:ph type="body" sz="quarter" idx="27" hasCustomPrompt="1"/>
          </p:nvPr>
        </p:nvSpPr>
        <p:spPr>
          <a:xfrm>
            <a:off x="7882280" y="4485598"/>
            <a:ext cx="520700" cy="457200"/>
          </a:xfrm>
        </p:spPr>
        <p:txBody>
          <a:bodyPr/>
          <a:lstStyle>
            <a:lvl1pPr marL="0" indent="0" algn="ctr">
              <a:spcAft>
                <a:spcPts val="1200"/>
              </a:spcAft>
              <a:buFont typeface="Arial" panose="020B0604020202020204" pitchFamily="34" charset="0"/>
              <a:buChar char="​"/>
              <a:defRPr sz="2400" b="0" i="0">
                <a:solidFill>
                  <a:schemeClr val="accent1"/>
                </a:solidFill>
                <a:latin typeface="MerriweatherLight" pitchFamily="2" charset="77"/>
              </a:defRPr>
            </a:lvl1pPr>
            <a:lvl2pPr marL="1588" indent="-3175" algn="ctr">
              <a:spcBef>
                <a:spcPts val="1200"/>
              </a:spcBef>
              <a:spcAft>
                <a:spcPts val="1200"/>
              </a:spcAft>
              <a:buFont typeface="Arial" panose="020B0604020202020204" pitchFamily="34" charset="0"/>
              <a:buChar char="​"/>
              <a:defRPr sz="2800">
                <a:solidFill>
                  <a:schemeClr val="accent3"/>
                </a:solidFill>
                <a:latin typeface="+mj-lt"/>
              </a:defRPr>
            </a:lvl2pPr>
            <a:lvl3pPr marL="0" indent="0" algn="ctr">
              <a:spcBef>
                <a:spcPts val="1200"/>
              </a:spcBef>
              <a:spcAft>
                <a:spcPts val="1200"/>
              </a:spcAft>
              <a:buFont typeface="Arial" panose="020B0604020202020204" pitchFamily="34" charset="0"/>
              <a:buChar char="​"/>
              <a:defRPr sz="2800">
                <a:solidFill>
                  <a:schemeClr val="bg1"/>
                </a:solidFill>
                <a:latin typeface="+mj-lt"/>
              </a:defRPr>
            </a:lvl3pPr>
          </a:lstStyle>
          <a:p>
            <a:pPr lvl="0"/>
            <a:r>
              <a:rPr lang="en-US" dirty="0"/>
              <a:t>1</a:t>
            </a:r>
          </a:p>
        </p:txBody>
      </p:sp>
      <p:sp>
        <p:nvSpPr>
          <p:cNvPr id="42" name="Text Placeholder 2" descr="{&quot;templafy&quot;:{&quot;binding&quot;:&quot;Translations.Clicktoaddagendatabforhighlight&quot;,&quot;type&quot;:&quot;text&quot;}}">
            <a:extLst>
              <a:ext uri="{FF2B5EF4-FFF2-40B4-BE49-F238E27FC236}">
                <a16:creationId xmlns:a16="http://schemas.microsoft.com/office/drawing/2014/main" id="{31B6B58E-B01E-3371-4672-66C03505C805}"/>
              </a:ext>
            </a:extLst>
          </p:cNvPr>
          <p:cNvSpPr>
            <a:spLocks noGrp="1"/>
          </p:cNvSpPr>
          <p:nvPr>
            <p:ph type="body" sz="quarter" idx="28" hasCustomPrompt="1"/>
          </p:nvPr>
        </p:nvSpPr>
        <p:spPr>
          <a:xfrm>
            <a:off x="5257095" y="5026755"/>
            <a:ext cx="1603664" cy="626543"/>
          </a:xfrm>
        </p:spPr>
        <p:txBody>
          <a:bodyPr/>
          <a:lstStyle>
            <a:lvl1pPr marL="0" indent="0" algn="ctr">
              <a:spcAft>
                <a:spcPts val="1200"/>
              </a:spcAft>
              <a:buFont typeface="Arial" panose="020B0604020202020204" pitchFamily="34" charset="0"/>
              <a:buNone/>
              <a:defRPr sz="1800" b="0">
                <a:solidFill>
                  <a:schemeClr val="tx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p:txBody>
      </p:sp>
      <p:sp>
        <p:nvSpPr>
          <p:cNvPr id="43" name="Text Placeholder 12">
            <a:extLst>
              <a:ext uri="{FF2B5EF4-FFF2-40B4-BE49-F238E27FC236}">
                <a16:creationId xmlns:a16="http://schemas.microsoft.com/office/drawing/2014/main" id="{EF3DA045-3038-8A22-0FB0-2F0410EC2B9C}"/>
              </a:ext>
            </a:extLst>
          </p:cNvPr>
          <p:cNvSpPr>
            <a:spLocks noGrp="1"/>
          </p:cNvSpPr>
          <p:nvPr>
            <p:ph type="body" sz="quarter" idx="29" hasCustomPrompt="1"/>
          </p:nvPr>
        </p:nvSpPr>
        <p:spPr>
          <a:xfrm>
            <a:off x="5801232" y="4485598"/>
            <a:ext cx="520700" cy="457200"/>
          </a:xfrm>
        </p:spPr>
        <p:txBody>
          <a:bodyPr/>
          <a:lstStyle>
            <a:lvl1pPr marL="0" indent="0" algn="ctr">
              <a:spcAft>
                <a:spcPts val="1200"/>
              </a:spcAft>
              <a:buFont typeface="Arial" panose="020B0604020202020204" pitchFamily="34" charset="0"/>
              <a:buChar char="​"/>
              <a:defRPr sz="2400" b="0" i="0">
                <a:solidFill>
                  <a:schemeClr val="accent1"/>
                </a:solidFill>
                <a:latin typeface="MerriweatherLight" pitchFamily="2" charset="77"/>
              </a:defRPr>
            </a:lvl1pPr>
            <a:lvl2pPr marL="1588" indent="-3175" algn="ctr">
              <a:spcBef>
                <a:spcPts val="1200"/>
              </a:spcBef>
              <a:spcAft>
                <a:spcPts val="1200"/>
              </a:spcAft>
              <a:buFont typeface="Arial" panose="020B0604020202020204" pitchFamily="34" charset="0"/>
              <a:buChar char="​"/>
              <a:defRPr sz="2800">
                <a:solidFill>
                  <a:schemeClr val="accent3"/>
                </a:solidFill>
                <a:latin typeface="+mj-lt"/>
              </a:defRPr>
            </a:lvl2pPr>
            <a:lvl3pPr marL="0" indent="0" algn="ctr">
              <a:spcBef>
                <a:spcPts val="1200"/>
              </a:spcBef>
              <a:spcAft>
                <a:spcPts val="1200"/>
              </a:spcAft>
              <a:buFont typeface="Arial" panose="020B0604020202020204" pitchFamily="34" charset="0"/>
              <a:buChar char="​"/>
              <a:defRPr sz="2800">
                <a:solidFill>
                  <a:schemeClr val="bg1"/>
                </a:solidFill>
                <a:latin typeface="+mj-lt"/>
              </a:defRPr>
            </a:lvl3pPr>
          </a:lstStyle>
          <a:p>
            <a:pPr lvl="0"/>
            <a:r>
              <a:rPr lang="en-US" dirty="0"/>
              <a:t>1</a:t>
            </a:r>
          </a:p>
        </p:txBody>
      </p:sp>
      <p:sp>
        <p:nvSpPr>
          <p:cNvPr id="44" name="Text Placeholder 2" descr="{&quot;templafy&quot;:{&quot;binding&quot;:&quot;Translations.Clicktoaddagendatabforhighlight&quot;,&quot;type&quot;:&quot;text&quot;}}">
            <a:extLst>
              <a:ext uri="{FF2B5EF4-FFF2-40B4-BE49-F238E27FC236}">
                <a16:creationId xmlns:a16="http://schemas.microsoft.com/office/drawing/2014/main" id="{6E6EB06C-1D38-5975-D334-938C8CB1B4C5}"/>
              </a:ext>
            </a:extLst>
          </p:cNvPr>
          <p:cNvSpPr>
            <a:spLocks noGrp="1"/>
          </p:cNvSpPr>
          <p:nvPr>
            <p:ph type="body" sz="quarter" idx="30" hasCustomPrompt="1"/>
          </p:nvPr>
        </p:nvSpPr>
        <p:spPr>
          <a:xfrm>
            <a:off x="3176046" y="5026755"/>
            <a:ext cx="1603664" cy="626543"/>
          </a:xfrm>
        </p:spPr>
        <p:txBody>
          <a:bodyPr/>
          <a:lstStyle>
            <a:lvl1pPr marL="0" indent="0" algn="ctr">
              <a:spcAft>
                <a:spcPts val="1200"/>
              </a:spcAft>
              <a:buFont typeface="Arial" panose="020B0604020202020204" pitchFamily="34" charset="0"/>
              <a:buNone/>
              <a:defRPr sz="1800" b="0">
                <a:solidFill>
                  <a:schemeClr val="tx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p:txBody>
      </p:sp>
      <p:sp>
        <p:nvSpPr>
          <p:cNvPr id="45" name="Text Placeholder 12">
            <a:extLst>
              <a:ext uri="{FF2B5EF4-FFF2-40B4-BE49-F238E27FC236}">
                <a16:creationId xmlns:a16="http://schemas.microsoft.com/office/drawing/2014/main" id="{E27690FD-16F8-6FAF-2A9B-FCCF07C303B3}"/>
              </a:ext>
            </a:extLst>
          </p:cNvPr>
          <p:cNvSpPr>
            <a:spLocks noGrp="1"/>
          </p:cNvSpPr>
          <p:nvPr>
            <p:ph type="body" sz="quarter" idx="31" hasCustomPrompt="1"/>
          </p:nvPr>
        </p:nvSpPr>
        <p:spPr>
          <a:xfrm>
            <a:off x="3720183" y="4485598"/>
            <a:ext cx="520700" cy="457200"/>
          </a:xfrm>
        </p:spPr>
        <p:txBody>
          <a:bodyPr/>
          <a:lstStyle>
            <a:lvl1pPr marL="0" indent="0" algn="ctr">
              <a:spcAft>
                <a:spcPts val="1200"/>
              </a:spcAft>
              <a:buFont typeface="Arial" panose="020B0604020202020204" pitchFamily="34" charset="0"/>
              <a:buChar char="​"/>
              <a:defRPr sz="2400" b="0" i="0">
                <a:solidFill>
                  <a:schemeClr val="accent1"/>
                </a:solidFill>
                <a:latin typeface="MerriweatherLight" pitchFamily="2" charset="77"/>
              </a:defRPr>
            </a:lvl1pPr>
            <a:lvl2pPr marL="1588" indent="-3175" algn="ctr">
              <a:spcBef>
                <a:spcPts val="1200"/>
              </a:spcBef>
              <a:spcAft>
                <a:spcPts val="1200"/>
              </a:spcAft>
              <a:buFont typeface="Arial" panose="020B0604020202020204" pitchFamily="34" charset="0"/>
              <a:buChar char="​"/>
              <a:defRPr sz="2800">
                <a:solidFill>
                  <a:schemeClr val="accent3"/>
                </a:solidFill>
                <a:latin typeface="+mj-lt"/>
              </a:defRPr>
            </a:lvl2pPr>
            <a:lvl3pPr marL="0" indent="0" algn="ctr">
              <a:spcBef>
                <a:spcPts val="1200"/>
              </a:spcBef>
              <a:spcAft>
                <a:spcPts val="1200"/>
              </a:spcAft>
              <a:buFont typeface="Arial" panose="020B0604020202020204" pitchFamily="34" charset="0"/>
              <a:buChar char="​"/>
              <a:defRPr sz="2800">
                <a:solidFill>
                  <a:schemeClr val="bg1"/>
                </a:solidFill>
                <a:latin typeface="+mj-lt"/>
              </a:defRPr>
            </a:lvl3pPr>
          </a:lstStyle>
          <a:p>
            <a:pPr lvl="0"/>
            <a:r>
              <a:rPr lang="en-US" dirty="0"/>
              <a:t>1</a:t>
            </a:r>
          </a:p>
        </p:txBody>
      </p:sp>
      <p:sp>
        <p:nvSpPr>
          <p:cNvPr id="46" name="Text Placeholder 2" descr="{&quot;templafy&quot;:{&quot;binding&quot;:&quot;Translations.Clicktoaddagendatabforhighlight&quot;,&quot;type&quot;:&quot;text&quot;}}">
            <a:extLst>
              <a:ext uri="{FF2B5EF4-FFF2-40B4-BE49-F238E27FC236}">
                <a16:creationId xmlns:a16="http://schemas.microsoft.com/office/drawing/2014/main" id="{EA26EBBE-BC7F-AC92-35E2-1E61FCF683F4}"/>
              </a:ext>
            </a:extLst>
          </p:cNvPr>
          <p:cNvSpPr>
            <a:spLocks noGrp="1"/>
          </p:cNvSpPr>
          <p:nvPr>
            <p:ph type="body" sz="quarter" idx="32" hasCustomPrompt="1"/>
          </p:nvPr>
        </p:nvSpPr>
        <p:spPr>
          <a:xfrm>
            <a:off x="1137039" y="5026755"/>
            <a:ext cx="1603664" cy="626543"/>
          </a:xfrm>
        </p:spPr>
        <p:txBody>
          <a:bodyPr/>
          <a:lstStyle>
            <a:lvl1pPr marL="0" indent="0" algn="ctr">
              <a:spcAft>
                <a:spcPts val="1200"/>
              </a:spcAft>
              <a:buFont typeface="Arial" panose="020B0604020202020204" pitchFamily="34" charset="0"/>
              <a:buNone/>
              <a:defRPr sz="1800" b="0">
                <a:solidFill>
                  <a:schemeClr val="tx1"/>
                </a:solidFill>
                <a:latin typeface="+mj-lt"/>
              </a:defRPr>
            </a:lvl1pPr>
            <a:lvl2pPr marL="0" indent="0">
              <a:spcBef>
                <a:spcPts val="300"/>
              </a:spcBef>
              <a:spcAft>
                <a:spcPts val="1200"/>
              </a:spcAft>
              <a:buFont typeface="Arial" panose="020B0604020202020204" pitchFamily="34" charset="0"/>
              <a:buChar char="​"/>
              <a:defRPr sz="2800" b="0">
                <a:solidFill>
                  <a:schemeClr val="accent3"/>
                </a:solidFill>
                <a:latin typeface="+mj-lt"/>
              </a:defRPr>
            </a:lvl2pPr>
            <a:lvl3pPr marL="0" indent="0">
              <a:spcBef>
                <a:spcPts val="300"/>
              </a:spcBef>
              <a:spcAft>
                <a:spcPts val="1200"/>
              </a:spcAft>
              <a:buFont typeface="Arial" panose="020B0604020202020204" pitchFamily="34" charset="0"/>
              <a:buChar char="​"/>
              <a:defRPr sz="2800" b="0">
                <a:solidFill>
                  <a:schemeClr val="bg1"/>
                </a:solidFill>
                <a:latin typeface="+mj-lt"/>
              </a:defRPr>
            </a:lvl3pPr>
            <a:lvl4pPr marL="0" indent="0">
              <a:spcBef>
                <a:spcPts val="300"/>
              </a:spcBef>
              <a:spcAft>
                <a:spcPts val="1200"/>
              </a:spcAft>
              <a:buFont typeface="Arial" panose="020B0604020202020204" pitchFamily="34" charset="0"/>
              <a:buChar char="​"/>
              <a:defRPr sz="2800" b="0">
                <a:solidFill>
                  <a:schemeClr val="accent3"/>
                </a:solidFill>
                <a:latin typeface="+mj-lt"/>
              </a:defRPr>
            </a:lvl4pPr>
            <a:lvl5pPr marL="0" indent="0">
              <a:spcBef>
                <a:spcPts val="300"/>
              </a:spcBef>
              <a:spcAft>
                <a:spcPts val="1200"/>
              </a:spcAft>
              <a:buFont typeface="Arial" panose="020B0604020202020204" pitchFamily="34" charset="0"/>
              <a:buChar char="​"/>
              <a:defRPr sz="2800" b="0">
                <a:solidFill>
                  <a:schemeClr val="bg1"/>
                </a:solidFill>
                <a:latin typeface="+mj-lt"/>
              </a:defRPr>
            </a:lvl5pPr>
            <a:lvl6pPr marL="0" indent="0">
              <a:spcBef>
                <a:spcPts val="300"/>
              </a:spcBef>
              <a:spcAft>
                <a:spcPts val="1200"/>
              </a:spcAft>
              <a:buFont typeface="Arial" panose="020B0604020202020204" pitchFamily="34" charset="0"/>
              <a:buChar char="​"/>
              <a:defRPr sz="2800" b="0">
                <a:solidFill>
                  <a:schemeClr val="accent3"/>
                </a:solidFill>
                <a:latin typeface="+mj-lt"/>
              </a:defRPr>
            </a:lvl6pPr>
            <a:lvl7pPr marL="0" indent="0">
              <a:spcBef>
                <a:spcPts val="300"/>
              </a:spcBef>
              <a:spcAft>
                <a:spcPts val="1200"/>
              </a:spcAft>
              <a:buFont typeface="Arial" panose="020B0604020202020204" pitchFamily="34" charset="0"/>
              <a:buChar char="​"/>
              <a:defRPr sz="2800" b="0">
                <a:solidFill>
                  <a:schemeClr val="bg1"/>
                </a:solidFill>
                <a:latin typeface="+mj-lt"/>
              </a:defRPr>
            </a:lvl7pPr>
            <a:lvl8pPr marL="0" indent="0">
              <a:spcBef>
                <a:spcPts val="300"/>
              </a:spcBef>
              <a:spcAft>
                <a:spcPts val="1200"/>
              </a:spcAft>
              <a:buFont typeface="Arial" panose="020B0604020202020204" pitchFamily="34" charset="0"/>
              <a:buChar char="​"/>
              <a:defRPr sz="2800" b="0">
                <a:solidFill>
                  <a:schemeClr val="accent3"/>
                </a:solidFill>
                <a:latin typeface="+mj-lt"/>
              </a:defRPr>
            </a:lvl8pPr>
            <a:lvl9pPr marL="0" indent="0">
              <a:spcBef>
                <a:spcPts val="300"/>
              </a:spcBef>
              <a:spcAft>
                <a:spcPts val="1200"/>
              </a:spcAft>
              <a:buFont typeface="Arial" panose="020B0604020202020204" pitchFamily="34" charset="0"/>
              <a:buChar char="​"/>
              <a:defRPr sz="2800" b="0">
                <a:solidFill>
                  <a:schemeClr val="bg1"/>
                </a:solidFill>
                <a:latin typeface="+mj-lt"/>
              </a:defRPr>
            </a:lvl9pPr>
          </a:lstStyle>
          <a:p>
            <a:pPr lvl="0"/>
            <a:r>
              <a:rPr lang="en-US" noProof="0" dirty="0"/>
              <a:t>Click to add agenda</a:t>
            </a:r>
          </a:p>
        </p:txBody>
      </p:sp>
      <p:sp>
        <p:nvSpPr>
          <p:cNvPr id="47" name="Text Placeholder 12">
            <a:extLst>
              <a:ext uri="{FF2B5EF4-FFF2-40B4-BE49-F238E27FC236}">
                <a16:creationId xmlns:a16="http://schemas.microsoft.com/office/drawing/2014/main" id="{03B48311-4A0D-84D4-FA52-19003ECB63ED}"/>
              </a:ext>
            </a:extLst>
          </p:cNvPr>
          <p:cNvSpPr>
            <a:spLocks noGrp="1"/>
          </p:cNvSpPr>
          <p:nvPr>
            <p:ph type="body" sz="quarter" idx="33" hasCustomPrompt="1"/>
          </p:nvPr>
        </p:nvSpPr>
        <p:spPr>
          <a:xfrm>
            <a:off x="1681176" y="4485598"/>
            <a:ext cx="520700" cy="457200"/>
          </a:xfrm>
        </p:spPr>
        <p:txBody>
          <a:bodyPr/>
          <a:lstStyle>
            <a:lvl1pPr marL="0" indent="0" algn="ctr">
              <a:spcAft>
                <a:spcPts val="1200"/>
              </a:spcAft>
              <a:buFont typeface="Arial" panose="020B0604020202020204" pitchFamily="34" charset="0"/>
              <a:buChar char="​"/>
              <a:defRPr sz="2400" b="0" i="0">
                <a:solidFill>
                  <a:schemeClr val="accent1"/>
                </a:solidFill>
                <a:latin typeface="MerriweatherLight" pitchFamily="2" charset="77"/>
              </a:defRPr>
            </a:lvl1pPr>
            <a:lvl2pPr marL="1588" indent="-3175" algn="ctr">
              <a:spcBef>
                <a:spcPts val="1200"/>
              </a:spcBef>
              <a:spcAft>
                <a:spcPts val="1200"/>
              </a:spcAft>
              <a:buFont typeface="Arial" panose="020B0604020202020204" pitchFamily="34" charset="0"/>
              <a:buChar char="​"/>
              <a:defRPr sz="2800">
                <a:solidFill>
                  <a:schemeClr val="accent3"/>
                </a:solidFill>
                <a:latin typeface="+mj-lt"/>
              </a:defRPr>
            </a:lvl2pPr>
            <a:lvl3pPr marL="0" indent="0" algn="ctr">
              <a:spcBef>
                <a:spcPts val="1200"/>
              </a:spcBef>
              <a:spcAft>
                <a:spcPts val="1200"/>
              </a:spcAft>
              <a:buFont typeface="Arial" panose="020B0604020202020204" pitchFamily="34" charset="0"/>
              <a:buChar char="​"/>
              <a:defRPr sz="2800">
                <a:solidFill>
                  <a:schemeClr val="bg1"/>
                </a:solidFill>
                <a:latin typeface="+mj-lt"/>
              </a:defRPr>
            </a:lvl3pPr>
          </a:lstStyle>
          <a:p>
            <a:pPr lvl="0"/>
            <a:r>
              <a:rPr lang="en-US" dirty="0"/>
              <a:t>1</a:t>
            </a:r>
          </a:p>
        </p:txBody>
      </p:sp>
      <p:sp>
        <p:nvSpPr>
          <p:cNvPr id="48" name="Title 1" descr="{&quot;templafy&quot;:{&quot;type&quot;:&quot;text&quot;,&quot;binding&quot;:&quot;{{Translate(\&quot;Clicktoaddagenda\&quot;)}}&quot;}}">
            <a:extLst>
              <a:ext uri="{FF2B5EF4-FFF2-40B4-BE49-F238E27FC236}">
                <a16:creationId xmlns:a16="http://schemas.microsoft.com/office/drawing/2014/main" id="{BE61099C-8CDF-BA95-A2E4-7B63DD6200AC}"/>
              </a:ext>
            </a:extLst>
          </p:cNvPr>
          <p:cNvSpPr>
            <a:spLocks noGrp="1"/>
          </p:cNvSpPr>
          <p:nvPr>
            <p:ph type="title" hasCustomPrompt="1"/>
          </p:nvPr>
        </p:nvSpPr>
        <p:spPr>
          <a:xfrm>
            <a:off x="3228583" y="1791231"/>
            <a:ext cx="5734835" cy="953137"/>
          </a:xfrm>
          <a:noFill/>
        </p:spPr>
        <p:txBody>
          <a:bodyPr lIns="360000" tIns="251999" rIns="360000" bIns="108000" anchor="ctr"/>
          <a:lstStyle>
            <a:lvl1pPr algn="ctr">
              <a:defRPr sz="3600">
                <a:solidFill>
                  <a:schemeClr val="bg1"/>
                </a:solidFill>
              </a:defRPr>
            </a:lvl1pPr>
          </a:lstStyle>
          <a:p>
            <a:r>
              <a:rPr lang="en-US" noProof="0" dirty="0"/>
              <a:t>Click to add agenda</a:t>
            </a:r>
          </a:p>
        </p:txBody>
      </p:sp>
    </p:spTree>
    <p:extLst>
      <p:ext uri="{BB962C8B-B14F-4D97-AF65-F5344CB8AC3E}">
        <p14:creationId xmlns:p14="http://schemas.microsoft.com/office/powerpoint/2010/main" val="286922384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ags" Target="../tags/tag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ags" Target="../tags/tag6.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ags" Target="../tags/tag1.xml"/><Relationship Id="rId40" Type="http://schemas.openxmlformats.org/officeDocument/2006/relationships/tags" Target="../tags/tag4.xml"/><Relationship Id="rId45" Type="http://schemas.openxmlformats.org/officeDocument/2006/relationships/tags" Target="../tags/tag9.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ags" Target="../tags/tag8.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ags" Target="../tags/tag7.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ags" Target="../tags/tag2.xml"/><Relationship Id="rId46" Type="http://schemas.openxmlformats.org/officeDocument/2006/relationships/tags" Target="../tags/tag10.xml"/><Relationship Id="rId20" Type="http://schemas.openxmlformats.org/officeDocument/2006/relationships/slideLayout" Target="../slideLayouts/slideLayout20.xml"/><Relationship Id="rId41" Type="http://schemas.openxmlformats.org/officeDocument/2006/relationships/tags" Target="../tags/tag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48000" y="2044800"/>
            <a:ext cx="10893600" cy="4161600"/>
          </a:xfrm>
          <a:prstGeom prst="rect">
            <a:avLst/>
          </a:prstGeom>
        </p:spPr>
        <p:txBody>
          <a:bodyPr vert="horz" lIns="0" tIns="0" rIns="0" bIns="0" rtlCol="0">
            <a:noAutofit/>
          </a:bodyPr>
          <a:lstStyle/>
          <a:p>
            <a:pPr lvl="0"/>
            <a:r>
              <a:rPr lang="en-US" noProof="0" dirty="0"/>
              <a:t>Level 1</a:t>
            </a:r>
          </a:p>
          <a:p>
            <a:pPr lvl="1"/>
            <a:r>
              <a:rPr lang="en-US" noProof="0" dirty="0"/>
              <a:t>Level 2</a:t>
            </a:r>
          </a:p>
          <a:p>
            <a:pPr lvl="2"/>
            <a:r>
              <a:rPr lang="en-US" noProof="0" dirty="0"/>
              <a:t>Level 3</a:t>
            </a:r>
          </a:p>
          <a:p>
            <a:pPr lvl="3"/>
            <a:r>
              <a:rPr lang="en-US" noProof="0" dirty="0"/>
              <a:t>Level 4, Header</a:t>
            </a:r>
          </a:p>
          <a:p>
            <a:pPr lvl="4"/>
            <a:r>
              <a:rPr lang="en-US" noProof="0" dirty="0"/>
              <a:t>Level 5, Body</a:t>
            </a:r>
          </a:p>
          <a:p>
            <a:pPr lvl="5"/>
            <a:r>
              <a:rPr lang="en-US" noProof="0" dirty="0"/>
              <a:t>Level 6</a:t>
            </a:r>
          </a:p>
          <a:p>
            <a:pPr lvl="6"/>
            <a:r>
              <a:rPr lang="en-US" noProof="0" dirty="0"/>
              <a:t>Level 7, Small Header</a:t>
            </a:r>
          </a:p>
          <a:p>
            <a:pPr lvl="7"/>
            <a:r>
              <a:rPr lang="en-US" noProof="0" dirty="0"/>
              <a:t>LEVEL 8, SMALL HEADER</a:t>
            </a:r>
          </a:p>
          <a:p>
            <a:pPr lvl="7"/>
            <a:endParaRPr lang="en-US" noProof="0" dirty="0"/>
          </a:p>
          <a:p>
            <a:pPr lvl="8"/>
            <a:r>
              <a:rPr lang="en-US" noProof="0" dirty="0"/>
              <a:t>Level 9, Infographic</a:t>
            </a:r>
          </a:p>
        </p:txBody>
      </p:sp>
      <p:sp>
        <p:nvSpPr>
          <p:cNvPr id="7" name="Title Placeholder 6">
            <a:extLst>
              <a:ext uri="{FF2B5EF4-FFF2-40B4-BE49-F238E27FC236}">
                <a16:creationId xmlns:a16="http://schemas.microsoft.com/office/drawing/2014/main" id="{C9392247-CE23-49BB-A39E-64C7575BE478}"/>
              </a:ext>
            </a:extLst>
          </p:cNvPr>
          <p:cNvSpPr>
            <a:spLocks noGrp="1"/>
          </p:cNvSpPr>
          <p:nvPr>
            <p:ph type="title"/>
          </p:nvPr>
        </p:nvSpPr>
        <p:spPr>
          <a:xfrm>
            <a:off x="648000" y="1062000"/>
            <a:ext cx="10893600" cy="835200"/>
          </a:xfrm>
          <a:prstGeom prst="rect">
            <a:avLst/>
          </a:prstGeom>
        </p:spPr>
        <p:txBody>
          <a:bodyPr vert="horz" lIns="0" tIns="0" rIns="0" bIns="0" rtlCol="0" anchor="t" anchorCtr="0">
            <a:noAutofit/>
          </a:bodyPr>
          <a:lstStyle/>
          <a:p>
            <a:r>
              <a:rPr lang="en-US" dirty="0"/>
              <a:t>Click to edit Master title style</a:t>
            </a:r>
          </a:p>
        </p:txBody>
      </p:sp>
      <p:sp>
        <p:nvSpPr>
          <p:cNvPr id="8" name="Footer Placeholder 7">
            <a:extLst>
              <a:ext uri="{FF2B5EF4-FFF2-40B4-BE49-F238E27FC236}">
                <a16:creationId xmlns:a16="http://schemas.microsoft.com/office/drawing/2014/main" id="{69460BDC-2796-43E8-A075-B3BFBC3B28E3}"/>
              </a:ext>
            </a:extLst>
          </p:cNvPr>
          <p:cNvSpPr>
            <a:spLocks noGrp="1"/>
          </p:cNvSpPr>
          <p:nvPr>
            <p:ph type="ftr" sz="quarter" idx="3"/>
          </p:nvPr>
        </p:nvSpPr>
        <p:spPr>
          <a:xfrm>
            <a:off x="6202800" y="248400"/>
            <a:ext cx="4636800" cy="180000"/>
          </a:xfrm>
          <a:prstGeom prst="rect">
            <a:avLst/>
          </a:prstGeom>
        </p:spPr>
        <p:txBody>
          <a:bodyPr vert="horz" lIns="0" tIns="0" rIns="0" bIns="0" rtlCol="0" anchor="ctr"/>
          <a:lstStyle>
            <a:lvl1pPr algn="r">
              <a:defRPr sz="1050" b="1">
                <a:solidFill>
                  <a:schemeClr val="tx2"/>
                </a:solidFill>
              </a:defRPr>
            </a:lvl1pPr>
          </a:lstStyle>
          <a:p>
            <a:r>
              <a:rPr lang="en-US" dirty="0"/>
              <a:t>Colliers</a:t>
            </a:r>
          </a:p>
        </p:txBody>
      </p:sp>
      <p:sp>
        <p:nvSpPr>
          <p:cNvPr id="9" name="Slide Number Placeholder 8">
            <a:extLst>
              <a:ext uri="{FF2B5EF4-FFF2-40B4-BE49-F238E27FC236}">
                <a16:creationId xmlns:a16="http://schemas.microsoft.com/office/drawing/2014/main" id="{5942516E-ED5A-4F68-B285-E8D0CC42F948}"/>
              </a:ext>
            </a:extLst>
          </p:cNvPr>
          <p:cNvSpPr>
            <a:spLocks noGrp="1"/>
          </p:cNvSpPr>
          <p:nvPr>
            <p:ph type="sldNum" sz="quarter" idx="4"/>
          </p:nvPr>
        </p:nvSpPr>
        <p:spPr>
          <a:xfrm>
            <a:off x="11167200" y="248400"/>
            <a:ext cx="374400" cy="180000"/>
          </a:xfrm>
          <a:prstGeom prst="rect">
            <a:avLst/>
          </a:prstGeom>
        </p:spPr>
        <p:txBody>
          <a:bodyPr vert="horz" lIns="0" tIns="0" rIns="0" bIns="0" rtlCol="0" anchor="ctr"/>
          <a:lstStyle>
            <a:lvl1pPr algn="r">
              <a:defRPr sz="1050">
                <a:solidFill>
                  <a:schemeClr val="tx2"/>
                </a:solidFill>
              </a:defRPr>
            </a:lvl1pPr>
          </a:lstStyle>
          <a:p>
            <a:fld id="{23AA811B-2EBD-4900-905E-5BE206449611}" type="slidenum">
              <a:rPr lang="en-US" smtClean="0"/>
              <a:pPr/>
              <a:t>‹#›</a:t>
            </a:fld>
            <a:endParaRPr lang="en-US" dirty="0"/>
          </a:p>
        </p:txBody>
      </p:sp>
      <p:cxnSp>
        <p:nvCxnSpPr>
          <p:cNvPr id="10" name="Straight Connector 9">
            <a:extLst>
              <a:ext uri="{FF2B5EF4-FFF2-40B4-BE49-F238E27FC236}">
                <a16:creationId xmlns:a16="http://schemas.microsoft.com/office/drawing/2014/main" id="{54A0F400-E6B0-46DD-A55F-1A65108DA379}"/>
              </a:ext>
            </a:extLst>
          </p:cNvPr>
          <p:cNvCxnSpPr/>
          <p:nvPr userDrawn="1"/>
        </p:nvCxnSpPr>
        <p:spPr>
          <a:xfrm>
            <a:off x="11124763" y="274014"/>
            <a:ext cx="0" cy="125517"/>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Rectangle 3" hidden="1">
            <a:extLst>
              <a:ext uri="{FF2B5EF4-FFF2-40B4-BE49-F238E27FC236}">
                <a16:creationId xmlns:a16="http://schemas.microsoft.com/office/drawing/2014/main" id="{48481018-5A2B-4092-B1D6-9A5FDD8E0EFF}"/>
              </a:ext>
            </a:extLst>
          </p:cNvPr>
          <p:cNvSpPr/>
          <p:nvPr userDrawn="1">
            <p:custDataLst>
              <p:tags r:id="rId37"/>
            </p:custDataLst>
          </p:nvPr>
        </p:nvSpPr>
        <p:spPr>
          <a:xfrm>
            <a:off x="648000" y="648000"/>
            <a:ext cx="10896000" cy="1246964"/>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5" name="Rectangle 4" hidden="1">
            <a:extLst>
              <a:ext uri="{FF2B5EF4-FFF2-40B4-BE49-F238E27FC236}">
                <a16:creationId xmlns:a16="http://schemas.microsoft.com/office/drawing/2014/main" id="{E71856E2-F020-49FF-A54D-049EB30BEDAB}"/>
              </a:ext>
            </a:extLst>
          </p:cNvPr>
          <p:cNvSpPr/>
          <p:nvPr userDrawn="1">
            <p:custDataLst>
              <p:tags r:id="rId38"/>
            </p:custDataLst>
          </p:nvPr>
        </p:nvSpPr>
        <p:spPr>
          <a:xfrm>
            <a:off x="648000" y="2044699"/>
            <a:ext cx="710000" cy="4165301"/>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6" name="Rectangle 5" hidden="1">
            <a:extLst>
              <a:ext uri="{FF2B5EF4-FFF2-40B4-BE49-F238E27FC236}">
                <a16:creationId xmlns:a16="http://schemas.microsoft.com/office/drawing/2014/main" id="{830E4EAE-C9B8-4A85-82D0-DDC95712D1B3}"/>
              </a:ext>
            </a:extLst>
          </p:cNvPr>
          <p:cNvSpPr/>
          <p:nvPr userDrawn="1">
            <p:custDataLst>
              <p:tags r:id="rId39"/>
            </p:custDataLst>
          </p:nvPr>
        </p:nvSpPr>
        <p:spPr>
          <a:xfrm>
            <a:off x="1574000" y="2044698"/>
            <a:ext cx="710000" cy="4165301"/>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11" name="Rectangle 10" hidden="1">
            <a:extLst>
              <a:ext uri="{FF2B5EF4-FFF2-40B4-BE49-F238E27FC236}">
                <a16:creationId xmlns:a16="http://schemas.microsoft.com/office/drawing/2014/main" id="{1A083474-478F-42C6-8180-CFB3495AD762}"/>
              </a:ext>
            </a:extLst>
          </p:cNvPr>
          <p:cNvSpPr/>
          <p:nvPr userDrawn="1">
            <p:custDataLst>
              <p:tags r:id="rId40"/>
            </p:custDataLst>
          </p:nvPr>
        </p:nvSpPr>
        <p:spPr>
          <a:xfrm>
            <a:off x="2500000" y="2044698"/>
            <a:ext cx="710000" cy="4165301"/>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12" name="Rectangle 11" hidden="1">
            <a:extLst>
              <a:ext uri="{FF2B5EF4-FFF2-40B4-BE49-F238E27FC236}">
                <a16:creationId xmlns:a16="http://schemas.microsoft.com/office/drawing/2014/main" id="{61E88A6D-11DA-46CC-83E3-D577ED0A94AE}"/>
              </a:ext>
            </a:extLst>
          </p:cNvPr>
          <p:cNvSpPr/>
          <p:nvPr userDrawn="1">
            <p:custDataLst>
              <p:tags r:id="rId41"/>
            </p:custDataLst>
          </p:nvPr>
        </p:nvSpPr>
        <p:spPr>
          <a:xfrm>
            <a:off x="3426000" y="2046422"/>
            <a:ext cx="710000" cy="4163578"/>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13" name="Rectangle 12" hidden="1">
            <a:extLst>
              <a:ext uri="{FF2B5EF4-FFF2-40B4-BE49-F238E27FC236}">
                <a16:creationId xmlns:a16="http://schemas.microsoft.com/office/drawing/2014/main" id="{0EDC2FD0-CA18-4DB9-A51F-8FAA5B48F255}"/>
              </a:ext>
            </a:extLst>
          </p:cNvPr>
          <p:cNvSpPr/>
          <p:nvPr userDrawn="1">
            <p:custDataLst>
              <p:tags r:id="rId42"/>
            </p:custDataLst>
          </p:nvPr>
        </p:nvSpPr>
        <p:spPr>
          <a:xfrm>
            <a:off x="4352000" y="2046422"/>
            <a:ext cx="710000" cy="4163578"/>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15" name="Rectangle 14" hidden="1">
            <a:extLst>
              <a:ext uri="{FF2B5EF4-FFF2-40B4-BE49-F238E27FC236}">
                <a16:creationId xmlns:a16="http://schemas.microsoft.com/office/drawing/2014/main" id="{EFC664E2-0D4D-48CF-BE80-BE1F32C218F8}"/>
              </a:ext>
            </a:extLst>
          </p:cNvPr>
          <p:cNvSpPr/>
          <p:nvPr userDrawn="1">
            <p:custDataLst>
              <p:tags r:id="rId43"/>
            </p:custDataLst>
          </p:nvPr>
        </p:nvSpPr>
        <p:spPr>
          <a:xfrm>
            <a:off x="6204002" y="2044698"/>
            <a:ext cx="710000" cy="4165301"/>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16" name="Rectangle 15" hidden="1">
            <a:extLst>
              <a:ext uri="{FF2B5EF4-FFF2-40B4-BE49-F238E27FC236}">
                <a16:creationId xmlns:a16="http://schemas.microsoft.com/office/drawing/2014/main" id="{2D72954E-870D-4FF9-93C1-B4A3E0E8F3D9}"/>
              </a:ext>
            </a:extLst>
          </p:cNvPr>
          <p:cNvSpPr/>
          <p:nvPr userDrawn="1">
            <p:custDataLst>
              <p:tags r:id="rId44"/>
            </p:custDataLst>
          </p:nvPr>
        </p:nvSpPr>
        <p:spPr>
          <a:xfrm>
            <a:off x="7130002" y="2046422"/>
            <a:ext cx="710000" cy="4163578"/>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17" name="Rectangle 16" hidden="1">
            <a:extLst>
              <a:ext uri="{FF2B5EF4-FFF2-40B4-BE49-F238E27FC236}">
                <a16:creationId xmlns:a16="http://schemas.microsoft.com/office/drawing/2014/main" id="{49A5D3DB-7DE4-4E3A-8096-6272FAE8D355}"/>
              </a:ext>
            </a:extLst>
          </p:cNvPr>
          <p:cNvSpPr/>
          <p:nvPr userDrawn="1">
            <p:custDataLst>
              <p:tags r:id="rId45"/>
            </p:custDataLst>
          </p:nvPr>
        </p:nvSpPr>
        <p:spPr>
          <a:xfrm>
            <a:off x="8056002" y="2044698"/>
            <a:ext cx="710000" cy="4165301"/>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18" name="Rectangle 17" hidden="1">
            <a:extLst>
              <a:ext uri="{FF2B5EF4-FFF2-40B4-BE49-F238E27FC236}">
                <a16:creationId xmlns:a16="http://schemas.microsoft.com/office/drawing/2014/main" id="{1416A425-33B4-4430-A431-9ACE70E88B95}"/>
              </a:ext>
            </a:extLst>
          </p:cNvPr>
          <p:cNvSpPr/>
          <p:nvPr userDrawn="1">
            <p:custDataLst>
              <p:tags r:id="rId46"/>
            </p:custDataLst>
          </p:nvPr>
        </p:nvSpPr>
        <p:spPr>
          <a:xfrm>
            <a:off x="8982002" y="2044698"/>
            <a:ext cx="710000" cy="4165301"/>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Tree>
    <p:extLst>
      <p:ext uri="{BB962C8B-B14F-4D97-AF65-F5344CB8AC3E}">
        <p14:creationId xmlns:p14="http://schemas.microsoft.com/office/powerpoint/2010/main" val="180999990"/>
      </p:ext>
    </p:extLst>
  </p:cSld>
  <p:clrMap bg1="lt1" tx1="dk1" bg2="lt2" tx2="dk2" accent1="accent1" accent2="accent2" accent3="accent3" accent4="accent4" accent5="accent5" accent6="accent6" hlink="hlink" folHlink="folHlink"/>
  <p:sldLayoutIdLst>
    <p:sldLayoutId id="2147483776" r:id="rId1"/>
    <p:sldLayoutId id="2147483796" r:id="rId2"/>
    <p:sldLayoutId id="2147483777" r:id="rId3"/>
    <p:sldLayoutId id="2147483784" r:id="rId4"/>
    <p:sldLayoutId id="2147483785" r:id="rId5"/>
    <p:sldLayoutId id="2147483763" r:id="rId6"/>
    <p:sldLayoutId id="2147483786" r:id="rId7"/>
    <p:sldLayoutId id="2147483787" r:id="rId8"/>
    <p:sldLayoutId id="2147483788" r:id="rId9"/>
    <p:sldLayoutId id="2147483789" r:id="rId10"/>
    <p:sldLayoutId id="2147483731" r:id="rId11"/>
    <p:sldLayoutId id="2147483764" r:id="rId12"/>
    <p:sldLayoutId id="2147483732" r:id="rId13"/>
    <p:sldLayoutId id="2147483765" r:id="rId14"/>
    <p:sldLayoutId id="2147483766" r:id="rId15"/>
    <p:sldLayoutId id="2147483767" r:id="rId16"/>
    <p:sldLayoutId id="2147483768" r:id="rId17"/>
    <p:sldLayoutId id="2147483769" r:id="rId18"/>
    <p:sldLayoutId id="2147483770" r:id="rId19"/>
    <p:sldLayoutId id="2147483771" r:id="rId20"/>
    <p:sldLayoutId id="2147483772" r:id="rId21"/>
    <p:sldLayoutId id="2147483773" r:id="rId22"/>
    <p:sldLayoutId id="2147483775" r:id="rId23"/>
    <p:sldLayoutId id="2147483774" r:id="rId24"/>
    <p:sldLayoutId id="2147483790" r:id="rId25"/>
    <p:sldLayoutId id="2147483791" r:id="rId26"/>
    <p:sldLayoutId id="2147483783" r:id="rId27"/>
    <p:sldLayoutId id="2147483782" r:id="rId28"/>
    <p:sldLayoutId id="2147483792" r:id="rId29"/>
    <p:sldLayoutId id="2147483793" r:id="rId30"/>
    <p:sldLayoutId id="2147483743" r:id="rId31"/>
    <p:sldLayoutId id="2147483744" r:id="rId32"/>
    <p:sldLayoutId id="2147483762" r:id="rId33"/>
    <p:sldLayoutId id="2147483751" r:id="rId34"/>
    <p:sldLayoutId id="2147483799" r:id="rId35"/>
  </p:sldLayoutIdLst>
  <p:hf hdr="0"/>
  <p:txStyles>
    <p:titleStyle>
      <a:lvl1pPr algn="l" defTabSz="914400" rtl="0" eaLnBrk="1" latinLnBrk="0" hangingPunct="1">
        <a:lnSpc>
          <a:spcPct val="83000"/>
        </a:lnSpc>
        <a:spcBef>
          <a:spcPct val="0"/>
        </a:spcBef>
        <a:buNone/>
        <a:defRPr sz="4400" kern="1200">
          <a:solidFill>
            <a:schemeClr val="tx2"/>
          </a:solidFill>
          <a:latin typeface="+mj-lt"/>
          <a:ea typeface="+mj-ea"/>
          <a:cs typeface="+mj-cs"/>
        </a:defRPr>
      </a:lvl1pPr>
    </p:titleStyle>
    <p:body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08" userDrawn="1">
          <p15:clr>
            <a:srgbClr val="F26B43"/>
          </p15:clr>
        </p15:guide>
        <p15:guide id="2" pos="7271" userDrawn="1">
          <p15:clr>
            <a:srgbClr val="F26B43"/>
          </p15:clr>
        </p15:guide>
        <p15:guide id="3" orient="horz" pos="408" userDrawn="1">
          <p15:clr>
            <a:srgbClr val="F26B43"/>
          </p15:clr>
        </p15:guide>
        <p15:guide id="4" orient="horz" pos="1193" userDrawn="1">
          <p15:clr>
            <a:srgbClr val="F26B43"/>
          </p15:clr>
        </p15:guide>
        <p15:guide id="5" pos="855" userDrawn="1">
          <p15:clr>
            <a:srgbClr val="F26B43"/>
          </p15:clr>
        </p15:guide>
        <p15:guide id="6" orient="horz" pos="1287" userDrawn="1">
          <p15:clr>
            <a:srgbClr val="F26B43"/>
          </p15:clr>
        </p15:guide>
        <p15:guide id="7" orient="horz" pos="3911" userDrawn="1">
          <p15:clr>
            <a:srgbClr val="F26B43"/>
          </p15:clr>
        </p15:guide>
        <p15:guide id="8" pos="991" userDrawn="1">
          <p15:clr>
            <a:srgbClr val="F26B43"/>
          </p15:clr>
        </p15:guide>
        <p15:guide id="9" pos="1438" userDrawn="1">
          <p15:clr>
            <a:srgbClr val="F26B43"/>
          </p15:clr>
        </p15:guide>
        <p15:guide id="10" pos="1574" userDrawn="1">
          <p15:clr>
            <a:srgbClr val="F26B43"/>
          </p15:clr>
        </p15:guide>
        <p15:guide id="11" pos="2022" userDrawn="1">
          <p15:clr>
            <a:srgbClr val="F26B43"/>
          </p15:clr>
        </p15:guide>
        <p15:guide id="12" pos="2158" userDrawn="1">
          <p15:clr>
            <a:srgbClr val="F26B43"/>
          </p15:clr>
        </p15:guide>
        <p15:guide id="13" pos="2605" userDrawn="1">
          <p15:clr>
            <a:srgbClr val="F26B43"/>
          </p15:clr>
        </p15:guide>
        <p15:guide id="15" pos="2741" userDrawn="1">
          <p15:clr>
            <a:srgbClr val="F26B43"/>
          </p15:clr>
        </p15:guide>
        <p15:guide id="16" pos="3188" userDrawn="1">
          <p15:clr>
            <a:srgbClr val="F26B43"/>
          </p15:clr>
        </p15:guide>
        <p15:guide id="17" pos="3324" userDrawn="1">
          <p15:clr>
            <a:srgbClr val="F26B43"/>
          </p15:clr>
        </p15:guide>
        <p15:guide id="18" pos="3771" userDrawn="1">
          <p15:clr>
            <a:srgbClr val="F26B43"/>
          </p15:clr>
        </p15:guide>
        <p15:guide id="19" pos="3908" userDrawn="1">
          <p15:clr>
            <a:srgbClr val="F26B43"/>
          </p15:clr>
        </p15:guide>
        <p15:guide id="20" pos="4355" userDrawn="1">
          <p15:clr>
            <a:srgbClr val="F26B43"/>
          </p15:clr>
        </p15:guide>
        <p15:guide id="21" pos="4491" userDrawn="1">
          <p15:clr>
            <a:srgbClr val="F26B43"/>
          </p15:clr>
        </p15:guide>
        <p15:guide id="22" pos="4938" userDrawn="1">
          <p15:clr>
            <a:srgbClr val="F26B43"/>
          </p15:clr>
        </p15:guide>
        <p15:guide id="23" pos="5074" userDrawn="1">
          <p15:clr>
            <a:srgbClr val="F26B43"/>
          </p15:clr>
        </p15:guide>
        <p15:guide id="24" pos="5521" userDrawn="1">
          <p15:clr>
            <a:srgbClr val="F26B43"/>
          </p15:clr>
        </p15:guide>
        <p15:guide id="25" pos="5657" userDrawn="1">
          <p15:clr>
            <a:srgbClr val="F26B43"/>
          </p15:clr>
        </p15:guide>
        <p15:guide id="26" pos="6105" userDrawn="1">
          <p15:clr>
            <a:srgbClr val="F26B43"/>
          </p15:clr>
        </p15:guide>
        <p15:guide id="27" pos="6241" userDrawn="1">
          <p15:clr>
            <a:srgbClr val="F26B43"/>
          </p15:clr>
        </p15:guide>
        <p15:guide id="28" pos="6688" userDrawn="1">
          <p15:clr>
            <a:srgbClr val="F26B43"/>
          </p15:clr>
        </p15:guide>
        <p15:guide id="29" pos="6824"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35.xml"/><Relationship Id="rId7" Type="http://schemas.openxmlformats.org/officeDocument/2006/relationships/image" Target="../media/image21.svg"/><Relationship Id="rId2" Type="http://schemas.openxmlformats.org/officeDocument/2006/relationships/customXml" Target="../../customXml/item122.xml"/><Relationship Id="rId1" Type="http://schemas.openxmlformats.org/officeDocument/2006/relationships/customXml" Target="../../customXml/item9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23.jpg"/></Relationships>
</file>

<file path=ppt/slides/_rels/slide10.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customXml" Target="../../customXml/item25.xml"/><Relationship Id="rId1" Type="http://schemas.openxmlformats.org/officeDocument/2006/relationships/customXml" Target="../../customXml/item47.xml"/><Relationship Id="rId5" Type="http://schemas.openxmlformats.org/officeDocument/2006/relationships/image" Target="../media/image23.jpg"/><Relationship Id="rId4"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customXml" Target="../../customXml/item107.xml"/><Relationship Id="rId1" Type="http://schemas.openxmlformats.org/officeDocument/2006/relationships/customXml" Target="../../customXml/item104.xml"/><Relationship Id="rId5" Type="http://schemas.openxmlformats.org/officeDocument/2006/relationships/image" Target="../media/image23.jpg"/><Relationship Id="rId4"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customXml" Target="../../customXml/item13.xml"/><Relationship Id="rId1" Type="http://schemas.openxmlformats.org/officeDocument/2006/relationships/customXml" Target="../../customXml/item58.xml"/><Relationship Id="rId5" Type="http://schemas.openxmlformats.org/officeDocument/2006/relationships/image" Target="../media/image31.png"/><Relationship Id="rId4"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customXml" Target="../../customXml/item140.xml"/><Relationship Id="rId1" Type="http://schemas.openxmlformats.org/officeDocument/2006/relationships/customXml" Target="../../customXml/item5.xml"/><Relationship Id="rId5" Type="http://schemas.openxmlformats.org/officeDocument/2006/relationships/image" Target="../media/image32.png"/><Relationship Id="rId4"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customXml" Target="../../customXml/item100.xml"/><Relationship Id="rId1" Type="http://schemas.openxmlformats.org/officeDocument/2006/relationships/customXml" Target="../../customXml/item143.xml"/><Relationship Id="rId5" Type="http://schemas.openxmlformats.org/officeDocument/2006/relationships/image" Target="../media/image32.png"/><Relationship Id="rId4"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customXml" Target="../../customXml/item137.xml"/><Relationship Id="rId1" Type="http://schemas.openxmlformats.org/officeDocument/2006/relationships/customXml" Target="../../customXml/item40.xml"/><Relationship Id="rId5" Type="http://schemas.openxmlformats.org/officeDocument/2006/relationships/image" Target="../media/image32.png"/><Relationship Id="rId4"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customXml" Target="../../customXml/item56.xml"/><Relationship Id="rId1" Type="http://schemas.openxmlformats.org/officeDocument/2006/relationships/customXml" Target="../../customXml/item44.xml"/><Relationship Id="rId5" Type="http://schemas.openxmlformats.org/officeDocument/2006/relationships/image" Target="../media/image32.png"/><Relationship Id="rId4"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customXml" Target="../../customXml/item68.xml"/><Relationship Id="rId1" Type="http://schemas.openxmlformats.org/officeDocument/2006/relationships/customXml" Target="../../customXml/item80.xml"/><Relationship Id="rId5" Type="http://schemas.openxmlformats.org/officeDocument/2006/relationships/image" Target="../media/image32.png"/><Relationship Id="rId4"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customXml" Target="../../customXml/item144.xml"/><Relationship Id="rId1" Type="http://schemas.openxmlformats.org/officeDocument/2006/relationships/customXml" Target="../../customXml/item115.xml"/><Relationship Id="rId5" Type="http://schemas.openxmlformats.org/officeDocument/2006/relationships/image" Target="../media/image32.png"/><Relationship Id="rId4"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customXml" Target="../../customXml/item35.xml"/><Relationship Id="rId1" Type="http://schemas.openxmlformats.org/officeDocument/2006/relationships/customXml" Target="../../customXml/item129.xml"/><Relationship Id="rId5" Type="http://schemas.openxmlformats.org/officeDocument/2006/relationships/image" Target="../media/image32.png"/><Relationship Id="rId4"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customXml" Target="../../customXml/item89.xml"/><Relationship Id="rId1" Type="http://schemas.openxmlformats.org/officeDocument/2006/relationships/customXml" Target="../../customXml/item37.xml"/><Relationship Id="rId5" Type="http://schemas.openxmlformats.org/officeDocument/2006/relationships/image" Target="../media/image32.png"/><Relationship Id="rId4"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customXml" Target="../../customXml/item79.xml"/><Relationship Id="rId1" Type="http://schemas.openxmlformats.org/officeDocument/2006/relationships/customXml" Target="../../customXml/item119.xml"/><Relationship Id="rId5" Type="http://schemas.openxmlformats.org/officeDocument/2006/relationships/image" Target="../media/image33.jpeg"/><Relationship Id="rId4"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customXml" Target="../../customXml/item78.xml"/><Relationship Id="rId1" Type="http://schemas.openxmlformats.org/officeDocument/2006/relationships/customXml" Target="../../customXml/item28.xml"/><Relationship Id="rId6" Type="http://schemas.openxmlformats.org/officeDocument/2006/relationships/hyperlink" Target="https://corporate.walmart.com/about/newhomeoffice/our-approach/smart-and-sustainable" TargetMode="External"/><Relationship Id="rId5" Type="http://schemas.openxmlformats.org/officeDocument/2006/relationships/image" Target="../media/image23.jpg"/><Relationship Id="rId4"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customXml" Target="../../customXml/item111.xml"/><Relationship Id="rId1" Type="http://schemas.openxmlformats.org/officeDocument/2006/relationships/customXml" Target="../../customXml/item7.xml"/><Relationship Id="rId5" Type="http://schemas.openxmlformats.org/officeDocument/2006/relationships/image" Target="../media/image34.jp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8" Type="http://schemas.openxmlformats.org/officeDocument/2006/relationships/diagramQuickStyle" Target="../diagrams/quickStyle1.xml"/><Relationship Id="rId13" Type="http://schemas.openxmlformats.org/officeDocument/2006/relationships/image" Target="../media/image37.png"/><Relationship Id="rId18" Type="http://schemas.openxmlformats.org/officeDocument/2006/relationships/image" Target="../media/image42.svg"/><Relationship Id="rId3" Type="http://schemas.openxmlformats.org/officeDocument/2006/relationships/tags" Target="../tags/tag29.xml"/><Relationship Id="rId7" Type="http://schemas.openxmlformats.org/officeDocument/2006/relationships/diagramLayout" Target="../diagrams/layout1.xml"/><Relationship Id="rId12" Type="http://schemas.openxmlformats.org/officeDocument/2006/relationships/image" Target="../media/image36.svg"/><Relationship Id="rId17" Type="http://schemas.openxmlformats.org/officeDocument/2006/relationships/image" Target="../media/image41.png"/><Relationship Id="rId2" Type="http://schemas.openxmlformats.org/officeDocument/2006/relationships/customXml" Target="../../customXml/item101.xml"/><Relationship Id="rId16" Type="http://schemas.openxmlformats.org/officeDocument/2006/relationships/image" Target="../media/image40.svg"/><Relationship Id="rId1" Type="http://schemas.openxmlformats.org/officeDocument/2006/relationships/customXml" Target="../../customXml/item139.xml"/><Relationship Id="rId6" Type="http://schemas.openxmlformats.org/officeDocument/2006/relationships/diagramData" Target="../diagrams/data1.xml"/><Relationship Id="rId11" Type="http://schemas.openxmlformats.org/officeDocument/2006/relationships/image" Target="../media/image35.png"/><Relationship Id="rId5" Type="http://schemas.openxmlformats.org/officeDocument/2006/relationships/notesSlide" Target="../notesSlides/notesSlide5.xml"/><Relationship Id="rId15" Type="http://schemas.openxmlformats.org/officeDocument/2006/relationships/image" Target="../media/image39.png"/><Relationship Id="rId10" Type="http://schemas.microsoft.com/office/2007/relationships/diagramDrawing" Target="../diagrams/drawing1.xml"/><Relationship Id="rId4" Type="http://schemas.openxmlformats.org/officeDocument/2006/relationships/slideLayout" Target="../slideLayouts/slideLayout14.xml"/><Relationship Id="rId9" Type="http://schemas.openxmlformats.org/officeDocument/2006/relationships/diagramColors" Target="../diagrams/colors1.xml"/><Relationship Id="rId14" Type="http://schemas.openxmlformats.org/officeDocument/2006/relationships/image" Target="../media/image38.sv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customXml" Target="../../customXml/item11.xml"/><Relationship Id="rId1" Type="http://schemas.openxmlformats.org/officeDocument/2006/relationships/customXml" Target="../../customXml/item38.xml"/><Relationship Id="rId5" Type="http://schemas.openxmlformats.org/officeDocument/2006/relationships/image" Target="../media/image43.jp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customXml" Target="../../customXml/item90.xml"/><Relationship Id="rId1" Type="http://schemas.openxmlformats.org/officeDocument/2006/relationships/customXml" Target="../../customXml/item108.xml"/><Relationship Id="rId5" Type="http://schemas.openxmlformats.org/officeDocument/2006/relationships/notesSlide" Target="../notesSlides/notesSlide6.xml"/><Relationship Id="rId4"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38.svg"/><Relationship Id="rId3" Type="http://schemas.openxmlformats.org/officeDocument/2006/relationships/tags" Target="../tags/tag31.xml"/><Relationship Id="rId7" Type="http://schemas.openxmlformats.org/officeDocument/2006/relationships/image" Target="../media/image45.svg"/><Relationship Id="rId12" Type="http://schemas.openxmlformats.org/officeDocument/2006/relationships/image" Target="../media/image37.png"/><Relationship Id="rId2" Type="http://schemas.openxmlformats.org/officeDocument/2006/relationships/customXml" Target="../../customXml/item132.xml"/><Relationship Id="rId1" Type="http://schemas.openxmlformats.org/officeDocument/2006/relationships/customXml" Target="../../customXml/item125.xml"/><Relationship Id="rId6" Type="http://schemas.openxmlformats.org/officeDocument/2006/relationships/image" Target="../media/image44.png"/><Relationship Id="rId11" Type="http://schemas.openxmlformats.org/officeDocument/2006/relationships/image" Target="../media/image49.svg"/><Relationship Id="rId5" Type="http://schemas.openxmlformats.org/officeDocument/2006/relationships/notesSlide" Target="../notesSlides/notesSlide7.xml"/><Relationship Id="rId10" Type="http://schemas.openxmlformats.org/officeDocument/2006/relationships/image" Target="../media/image48.png"/><Relationship Id="rId4" Type="http://schemas.openxmlformats.org/officeDocument/2006/relationships/slideLayout" Target="../slideLayouts/slideLayout32.xml"/><Relationship Id="rId9" Type="http://schemas.openxmlformats.org/officeDocument/2006/relationships/image" Target="../media/image47.svg"/></Relationships>
</file>

<file path=ppt/slides/_rels/slide28.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customXml" Target="../../customXml/item42.xml"/><Relationship Id="rId1" Type="http://schemas.openxmlformats.org/officeDocument/2006/relationships/customXml" Target="../../customXml/item133.xml"/><Relationship Id="rId5" Type="http://schemas.openxmlformats.org/officeDocument/2006/relationships/image" Target="../media/image50.jpg"/><Relationship Id="rId4"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customXml" Target="../../customXml/item92.xml"/><Relationship Id="rId1" Type="http://schemas.openxmlformats.org/officeDocument/2006/relationships/customXml" Target="../../customXml/item142.xml"/><Relationship Id="rId5" Type="http://schemas.openxmlformats.org/officeDocument/2006/relationships/image" Target="../media/image19.png"/><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customXml" Target="../../customXml/item20.xml"/><Relationship Id="rId1" Type="http://schemas.openxmlformats.org/officeDocument/2006/relationships/customXml" Target="../../customXml/item8.xml"/><Relationship Id="rId4" Type="http://schemas.openxmlformats.org/officeDocument/2006/relationships/image" Target="../media/image52.jpg"/></Relationships>
</file>

<file path=ppt/slides/_rels/slide31.xml.rels><?xml version="1.0" encoding="UTF-8" standalone="yes"?>
<Relationships xmlns="http://schemas.openxmlformats.org/package/2006/relationships"><Relationship Id="rId3" Type="http://schemas.openxmlformats.org/officeDocument/2006/relationships/tags" Target="../tags/tag33.xml"/><Relationship Id="rId7" Type="http://schemas.openxmlformats.org/officeDocument/2006/relationships/chart" Target="../charts/chart2.xml"/><Relationship Id="rId2" Type="http://schemas.openxmlformats.org/officeDocument/2006/relationships/customXml" Target="../../customXml/item128.xml"/><Relationship Id="rId1" Type="http://schemas.openxmlformats.org/officeDocument/2006/relationships/customXml" Target="../../customXml/item145.xml"/><Relationship Id="rId6" Type="http://schemas.openxmlformats.org/officeDocument/2006/relationships/image" Target="../media/image53.jpg"/><Relationship Id="rId5" Type="http://schemas.openxmlformats.org/officeDocument/2006/relationships/notesSlide" Target="../notesSlides/notesSlide8.xml"/><Relationship Id="rId4"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customXml" Target="../../customXml/item55.xml"/><Relationship Id="rId1" Type="http://schemas.openxmlformats.org/officeDocument/2006/relationships/customXml" Target="../../customXml/item138.xml"/><Relationship Id="rId4" Type="http://schemas.openxmlformats.org/officeDocument/2006/relationships/image" Target="../media/image54.jp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customXml" Target="../../customXml/item67.xml"/><Relationship Id="rId1" Type="http://schemas.openxmlformats.org/officeDocument/2006/relationships/customXml" Target="../../customXml/item15.xml"/><Relationship Id="rId4" Type="http://schemas.openxmlformats.org/officeDocument/2006/relationships/image" Target="../media/image55.jpg"/></Relationships>
</file>

<file path=ppt/slides/_rels/slide34.xml.rels><?xml version="1.0" encoding="UTF-8" standalone="yes"?>
<Relationships xmlns="http://schemas.openxmlformats.org/package/2006/relationships"><Relationship Id="rId3" Type="http://schemas.openxmlformats.org/officeDocument/2006/relationships/tags" Target="../tags/tag34.xml"/><Relationship Id="rId7" Type="http://schemas.openxmlformats.org/officeDocument/2006/relationships/chart" Target="../charts/chart3.xml"/><Relationship Id="rId2" Type="http://schemas.openxmlformats.org/officeDocument/2006/relationships/customXml" Target="../../customXml/item74.xml"/><Relationship Id="rId1" Type="http://schemas.openxmlformats.org/officeDocument/2006/relationships/customXml" Target="../../customXml/item1.xml"/><Relationship Id="rId6" Type="http://schemas.openxmlformats.org/officeDocument/2006/relationships/image" Target="../media/image56.jpg"/><Relationship Id="rId5" Type="http://schemas.openxmlformats.org/officeDocument/2006/relationships/notesSlide" Target="../notesSlides/notesSlide9.xml"/><Relationship Id="rId4"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customXml" Target="../../customXml/item17.xml"/><Relationship Id="rId1" Type="http://schemas.openxmlformats.org/officeDocument/2006/relationships/customXml" Target="../../customXml/item46.xml"/><Relationship Id="rId5" Type="http://schemas.openxmlformats.org/officeDocument/2006/relationships/image" Target="../media/image50.jpg"/><Relationship Id="rId4"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8" Type="http://schemas.openxmlformats.org/officeDocument/2006/relationships/diagramQuickStyle" Target="../diagrams/quickStyle2.xml"/><Relationship Id="rId13" Type="http://schemas.openxmlformats.org/officeDocument/2006/relationships/image" Target="../media/image59.png"/><Relationship Id="rId18" Type="http://schemas.openxmlformats.org/officeDocument/2006/relationships/image" Target="../media/image64.svg"/><Relationship Id="rId3" Type="http://schemas.openxmlformats.org/officeDocument/2006/relationships/tags" Target="../tags/tag36.xml"/><Relationship Id="rId7" Type="http://schemas.openxmlformats.org/officeDocument/2006/relationships/diagramLayout" Target="../diagrams/layout2.xml"/><Relationship Id="rId12" Type="http://schemas.openxmlformats.org/officeDocument/2006/relationships/image" Target="../media/image58.svg"/><Relationship Id="rId17" Type="http://schemas.openxmlformats.org/officeDocument/2006/relationships/image" Target="../media/image63.png"/><Relationship Id="rId2" Type="http://schemas.openxmlformats.org/officeDocument/2006/relationships/customXml" Target="../../customXml/item32.xml"/><Relationship Id="rId16" Type="http://schemas.openxmlformats.org/officeDocument/2006/relationships/image" Target="../media/image62.svg"/><Relationship Id="rId1" Type="http://schemas.openxmlformats.org/officeDocument/2006/relationships/customXml" Target="../../customXml/item102.xml"/><Relationship Id="rId6" Type="http://schemas.openxmlformats.org/officeDocument/2006/relationships/diagramData" Target="../diagrams/data2.xml"/><Relationship Id="rId11" Type="http://schemas.openxmlformats.org/officeDocument/2006/relationships/image" Target="../media/image57.png"/><Relationship Id="rId5" Type="http://schemas.openxmlformats.org/officeDocument/2006/relationships/notesSlide" Target="../notesSlides/notesSlide10.xml"/><Relationship Id="rId15" Type="http://schemas.openxmlformats.org/officeDocument/2006/relationships/image" Target="../media/image61.png"/><Relationship Id="rId10" Type="http://schemas.microsoft.com/office/2007/relationships/diagramDrawing" Target="../diagrams/drawing2.xml"/><Relationship Id="rId19" Type="http://schemas.openxmlformats.org/officeDocument/2006/relationships/image" Target="../media/image65.jpg"/><Relationship Id="rId4" Type="http://schemas.openxmlformats.org/officeDocument/2006/relationships/slideLayout" Target="../slideLayouts/slideLayout21.xml"/><Relationship Id="rId9" Type="http://schemas.openxmlformats.org/officeDocument/2006/relationships/diagramColors" Target="../diagrams/colors2.xml"/><Relationship Id="rId14" Type="http://schemas.openxmlformats.org/officeDocument/2006/relationships/image" Target="../media/image60.svg"/></Relationships>
</file>

<file path=ppt/slides/_rels/slide37.xml.rels><?xml version="1.0" encoding="UTF-8" standalone="yes"?>
<Relationships xmlns="http://schemas.openxmlformats.org/package/2006/relationships"><Relationship Id="rId8" Type="http://schemas.openxmlformats.org/officeDocument/2006/relationships/diagramColors" Target="../diagrams/colors3.xml"/><Relationship Id="rId13" Type="http://schemas.openxmlformats.org/officeDocument/2006/relationships/image" Target="../media/image60.svg"/><Relationship Id="rId3" Type="http://schemas.openxmlformats.org/officeDocument/2006/relationships/tags" Target="../tags/tag37.xml"/><Relationship Id="rId7" Type="http://schemas.openxmlformats.org/officeDocument/2006/relationships/diagramQuickStyle" Target="../diagrams/quickStyle3.xml"/><Relationship Id="rId12" Type="http://schemas.openxmlformats.org/officeDocument/2006/relationships/image" Target="../media/image59.png"/><Relationship Id="rId17" Type="http://schemas.openxmlformats.org/officeDocument/2006/relationships/image" Target="../media/image64.svg"/><Relationship Id="rId2" Type="http://schemas.openxmlformats.org/officeDocument/2006/relationships/customXml" Target="../../customXml/item29.xml"/><Relationship Id="rId16" Type="http://schemas.openxmlformats.org/officeDocument/2006/relationships/image" Target="../media/image63.png"/><Relationship Id="rId1" Type="http://schemas.openxmlformats.org/officeDocument/2006/relationships/customXml" Target="../../customXml/item136.xml"/><Relationship Id="rId6" Type="http://schemas.openxmlformats.org/officeDocument/2006/relationships/diagramLayout" Target="../diagrams/layout3.xml"/><Relationship Id="rId11" Type="http://schemas.openxmlformats.org/officeDocument/2006/relationships/image" Target="../media/image58.svg"/><Relationship Id="rId5" Type="http://schemas.openxmlformats.org/officeDocument/2006/relationships/diagramData" Target="../diagrams/data3.xml"/><Relationship Id="rId15" Type="http://schemas.openxmlformats.org/officeDocument/2006/relationships/image" Target="../media/image62.svg"/><Relationship Id="rId10" Type="http://schemas.openxmlformats.org/officeDocument/2006/relationships/image" Target="../media/image57.png"/><Relationship Id="rId4" Type="http://schemas.openxmlformats.org/officeDocument/2006/relationships/slideLayout" Target="../slideLayouts/slideLayout13.xml"/><Relationship Id="rId9" Type="http://schemas.microsoft.com/office/2007/relationships/diagramDrawing" Target="../diagrams/drawing3.xml"/><Relationship Id="rId14" Type="http://schemas.openxmlformats.org/officeDocument/2006/relationships/image" Target="../media/image61.png"/></Relationships>
</file>

<file path=ppt/slides/_rels/slide38.xml.rels><?xml version="1.0" encoding="UTF-8" standalone="yes"?>
<Relationships xmlns="http://schemas.openxmlformats.org/package/2006/relationships"><Relationship Id="rId8" Type="http://schemas.openxmlformats.org/officeDocument/2006/relationships/diagramColors" Target="../diagrams/colors4.xml"/><Relationship Id="rId13" Type="http://schemas.openxmlformats.org/officeDocument/2006/relationships/image" Target="../media/image60.svg"/><Relationship Id="rId3" Type="http://schemas.openxmlformats.org/officeDocument/2006/relationships/tags" Target="../tags/tag38.xml"/><Relationship Id="rId7" Type="http://schemas.openxmlformats.org/officeDocument/2006/relationships/diagramQuickStyle" Target="../diagrams/quickStyle4.xml"/><Relationship Id="rId12" Type="http://schemas.openxmlformats.org/officeDocument/2006/relationships/image" Target="../media/image59.png"/><Relationship Id="rId17" Type="http://schemas.openxmlformats.org/officeDocument/2006/relationships/image" Target="../media/image64.svg"/><Relationship Id="rId2" Type="http://schemas.openxmlformats.org/officeDocument/2006/relationships/customXml" Target="../../customXml/item21.xml"/><Relationship Id="rId16" Type="http://schemas.openxmlformats.org/officeDocument/2006/relationships/image" Target="../media/image63.png"/><Relationship Id="rId1" Type="http://schemas.openxmlformats.org/officeDocument/2006/relationships/customXml" Target="../../customXml/item82.xml"/><Relationship Id="rId6" Type="http://schemas.openxmlformats.org/officeDocument/2006/relationships/diagramLayout" Target="../diagrams/layout4.xml"/><Relationship Id="rId11" Type="http://schemas.openxmlformats.org/officeDocument/2006/relationships/image" Target="../media/image58.svg"/><Relationship Id="rId5" Type="http://schemas.openxmlformats.org/officeDocument/2006/relationships/diagramData" Target="../diagrams/data4.xml"/><Relationship Id="rId15" Type="http://schemas.openxmlformats.org/officeDocument/2006/relationships/image" Target="../media/image62.svg"/><Relationship Id="rId10" Type="http://schemas.openxmlformats.org/officeDocument/2006/relationships/image" Target="../media/image57.png"/><Relationship Id="rId4" Type="http://schemas.openxmlformats.org/officeDocument/2006/relationships/slideLayout" Target="../slideLayouts/slideLayout13.xml"/><Relationship Id="rId9" Type="http://schemas.microsoft.com/office/2007/relationships/diagramDrawing" Target="../diagrams/drawing4.xml"/><Relationship Id="rId14" Type="http://schemas.openxmlformats.org/officeDocument/2006/relationships/image" Target="../media/image61.png"/></Relationships>
</file>

<file path=ppt/slides/_rels/slide39.xml.rels><?xml version="1.0" encoding="UTF-8" standalone="yes"?>
<Relationships xmlns="http://schemas.openxmlformats.org/package/2006/relationships"><Relationship Id="rId8" Type="http://schemas.openxmlformats.org/officeDocument/2006/relationships/diagramColors" Target="../diagrams/colors5.xml"/><Relationship Id="rId13" Type="http://schemas.openxmlformats.org/officeDocument/2006/relationships/image" Target="../media/image60.svg"/><Relationship Id="rId3" Type="http://schemas.openxmlformats.org/officeDocument/2006/relationships/tags" Target="../tags/tag39.xml"/><Relationship Id="rId7" Type="http://schemas.openxmlformats.org/officeDocument/2006/relationships/diagramQuickStyle" Target="../diagrams/quickStyle5.xml"/><Relationship Id="rId12" Type="http://schemas.openxmlformats.org/officeDocument/2006/relationships/image" Target="../media/image59.png"/><Relationship Id="rId17" Type="http://schemas.openxmlformats.org/officeDocument/2006/relationships/image" Target="../media/image64.svg"/><Relationship Id="rId2" Type="http://schemas.openxmlformats.org/officeDocument/2006/relationships/customXml" Target="../../customXml/item4.xml"/><Relationship Id="rId16" Type="http://schemas.openxmlformats.org/officeDocument/2006/relationships/image" Target="../media/image63.png"/><Relationship Id="rId1" Type="http://schemas.openxmlformats.org/officeDocument/2006/relationships/customXml" Target="../../customXml/item83.xml"/><Relationship Id="rId6" Type="http://schemas.openxmlformats.org/officeDocument/2006/relationships/diagramLayout" Target="../diagrams/layout5.xml"/><Relationship Id="rId11" Type="http://schemas.openxmlformats.org/officeDocument/2006/relationships/image" Target="../media/image58.svg"/><Relationship Id="rId5" Type="http://schemas.openxmlformats.org/officeDocument/2006/relationships/diagramData" Target="../diagrams/data5.xml"/><Relationship Id="rId15" Type="http://schemas.openxmlformats.org/officeDocument/2006/relationships/image" Target="../media/image62.svg"/><Relationship Id="rId10" Type="http://schemas.openxmlformats.org/officeDocument/2006/relationships/image" Target="../media/image57.png"/><Relationship Id="rId4" Type="http://schemas.openxmlformats.org/officeDocument/2006/relationships/slideLayout" Target="../slideLayouts/slideLayout13.xml"/><Relationship Id="rId9" Type="http://schemas.microsoft.com/office/2007/relationships/diagramDrawing" Target="../diagrams/drawing5.xml"/><Relationship Id="rId14" Type="http://schemas.openxmlformats.org/officeDocument/2006/relationships/image" Target="../media/image6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11.xml"/><Relationship Id="rId4" Type="http://schemas.openxmlformats.org/officeDocument/2006/relationships/image" Target="../media/image26.jpeg"/></Relationships>
</file>

<file path=ppt/slides/_rels/slide40.xml.rels><?xml version="1.0" encoding="UTF-8" standalone="yes"?>
<Relationships xmlns="http://schemas.openxmlformats.org/package/2006/relationships"><Relationship Id="rId8" Type="http://schemas.openxmlformats.org/officeDocument/2006/relationships/diagramColors" Target="../diagrams/colors6.xml"/><Relationship Id="rId13" Type="http://schemas.openxmlformats.org/officeDocument/2006/relationships/image" Target="../media/image60.svg"/><Relationship Id="rId3" Type="http://schemas.openxmlformats.org/officeDocument/2006/relationships/tags" Target="../tags/tag40.xml"/><Relationship Id="rId7" Type="http://schemas.openxmlformats.org/officeDocument/2006/relationships/diagramQuickStyle" Target="../diagrams/quickStyle6.xml"/><Relationship Id="rId12" Type="http://schemas.openxmlformats.org/officeDocument/2006/relationships/image" Target="../media/image59.png"/><Relationship Id="rId17" Type="http://schemas.openxmlformats.org/officeDocument/2006/relationships/image" Target="../media/image64.svg"/><Relationship Id="rId2" Type="http://schemas.openxmlformats.org/officeDocument/2006/relationships/customXml" Target="../../customXml/item130.xml"/><Relationship Id="rId16" Type="http://schemas.openxmlformats.org/officeDocument/2006/relationships/image" Target="../media/image63.png"/><Relationship Id="rId1" Type="http://schemas.openxmlformats.org/officeDocument/2006/relationships/customXml" Target="../../customXml/item31.xml"/><Relationship Id="rId6" Type="http://schemas.openxmlformats.org/officeDocument/2006/relationships/diagramLayout" Target="../diagrams/layout6.xml"/><Relationship Id="rId11" Type="http://schemas.openxmlformats.org/officeDocument/2006/relationships/image" Target="../media/image58.svg"/><Relationship Id="rId5" Type="http://schemas.openxmlformats.org/officeDocument/2006/relationships/diagramData" Target="../diagrams/data6.xml"/><Relationship Id="rId15" Type="http://schemas.openxmlformats.org/officeDocument/2006/relationships/image" Target="../media/image62.svg"/><Relationship Id="rId10" Type="http://schemas.openxmlformats.org/officeDocument/2006/relationships/image" Target="../media/image57.png"/><Relationship Id="rId4" Type="http://schemas.openxmlformats.org/officeDocument/2006/relationships/slideLayout" Target="../slideLayouts/slideLayout13.xml"/><Relationship Id="rId9" Type="http://schemas.microsoft.com/office/2007/relationships/diagramDrawing" Target="../diagrams/drawing6.xml"/><Relationship Id="rId14" Type="http://schemas.openxmlformats.org/officeDocument/2006/relationships/image" Target="../media/image61.png"/></Relationships>
</file>

<file path=ppt/slides/_rels/slide41.xml.rels><?xml version="1.0" encoding="UTF-8" standalone="yes"?>
<Relationships xmlns="http://schemas.openxmlformats.org/package/2006/relationships"><Relationship Id="rId8" Type="http://schemas.openxmlformats.org/officeDocument/2006/relationships/diagramColors" Target="../diagrams/colors7.xml"/><Relationship Id="rId13" Type="http://schemas.openxmlformats.org/officeDocument/2006/relationships/image" Target="../media/image60.svg"/><Relationship Id="rId3" Type="http://schemas.openxmlformats.org/officeDocument/2006/relationships/tags" Target="../tags/tag41.xml"/><Relationship Id="rId7" Type="http://schemas.openxmlformats.org/officeDocument/2006/relationships/diagramQuickStyle" Target="../diagrams/quickStyle7.xml"/><Relationship Id="rId12" Type="http://schemas.openxmlformats.org/officeDocument/2006/relationships/image" Target="../media/image59.png"/><Relationship Id="rId17" Type="http://schemas.openxmlformats.org/officeDocument/2006/relationships/image" Target="../media/image64.svg"/><Relationship Id="rId2" Type="http://schemas.openxmlformats.org/officeDocument/2006/relationships/customXml" Target="../../customXml/item134.xml"/><Relationship Id="rId16" Type="http://schemas.openxmlformats.org/officeDocument/2006/relationships/image" Target="../media/image63.png"/><Relationship Id="rId1" Type="http://schemas.openxmlformats.org/officeDocument/2006/relationships/customXml" Target="../../customXml/item26.xml"/><Relationship Id="rId6" Type="http://schemas.openxmlformats.org/officeDocument/2006/relationships/diagramLayout" Target="../diagrams/layout7.xml"/><Relationship Id="rId11" Type="http://schemas.openxmlformats.org/officeDocument/2006/relationships/image" Target="../media/image58.svg"/><Relationship Id="rId5" Type="http://schemas.openxmlformats.org/officeDocument/2006/relationships/diagramData" Target="../diagrams/data7.xml"/><Relationship Id="rId15" Type="http://schemas.openxmlformats.org/officeDocument/2006/relationships/image" Target="../media/image62.svg"/><Relationship Id="rId10" Type="http://schemas.openxmlformats.org/officeDocument/2006/relationships/image" Target="../media/image57.png"/><Relationship Id="rId4" Type="http://schemas.openxmlformats.org/officeDocument/2006/relationships/slideLayout" Target="../slideLayouts/slideLayout13.xml"/><Relationship Id="rId9" Type="http://schemas.microsoft.com/office/2007/relationships/diagramDrawing" Target="../diagrams/drawing7.xml"/><Relationship Id="rId14" Type="http://schemas.openxmlformats.org/officeDocument/2006/relationships/image" Target="../media/image61.png"/></Relationships>
</file>

<file path=ppt/slides/_rels/slide42.xml.rels><?xml version="1.0" encoding="UTF-8" standalone="yes"?>
<Relationships xmlns="http://schemas.openxmlformats.org/package/2006/relationships"><Relationship Id="rId8" Type="http://schemas.openxmlformats.org/officeDocument/2006/relationships/diagramColors" Target="../diagrams/colors8.xml"/><Relationship Id="rId13" Type="http://schemas.openxmlformats.org/officeDocument/2006/relationships/image" Target="../media/image60.svg"/><Relationship Id="rId3" Type="http://schemas.openxmlformats.org/officeDocument/2006/relationships/tags" Target="../tags/tag42.xml"/><Relationship Id="rId7" Type="http://schemas.openxmlformats.org/officeDocument/2006/relationships/diagramQuickStyle" Target="../diagrams/quickStyle8.xml"/><Relationship Id="rId12" Type="http://schemas.openxmlformats.org/officeDocument/2006/relationships/image" Target="../media/image59.png"/><Relationship Id="rId17" Type="http://schemas.openxmlformats.org/officeDocument/2006/relationships/image" Target="../media/image64.svg"/><Relationship Id="rId2" Type="http://schemas.openxmlformats.org/officeDocument/2006/relationships/customXml" Target="../../customXml/item118.xml"/><Relationship Id="rId16" Type="http://schemas.openxmlformats.org/officeDocument/2006/relationships/image" Target="../media/image63.png"/><Relationship Id="rId1" Type="http://schemas.openxmlformats.org/officeDocument/2006/relationships/customXml" Target="../../customXml/item30.xml"/><Relationship Id="rId6" Type="http://schemas.openxmlformats.org/officeDocument/2006/relationships/diagramLayout" Target="../diagrams/layout8.xml"/><Relationship Id="rId11" Type="http://schemas.openxmlformats.org/officeDocument/2006/relationships/image" Target="../media/image58.svg"/><Relationship Id="rId5" Type="http://schemas.openxmlformats.org/officeDocument/2006/relationships/diagramData" Target="../diagrams/data8.xml"/><Relationship Id="rId15" Type="http://schemas.openxmlformats.org/officeDocument/2006/relationships/image" Target="../media/image62.svg"/><Relationship Id="rId10" Type="http://schemas.openxmlformats.org/officeDocument/2006/relationships/image" Target="../media/image57.png"/><Relationship Id="rId4" Type="http://schemas.openxmlformats.org/officeDocument/2006/relationships/slideLayout" Target="../slideLayouts/slideLayout13.xml"/><Relationship Id="rId9" Type="http://schemas.microsoft.com/office/2007/relationships/diagramDrawing" Target="../diagrams/drawing8.xml"/><Relationship Id="rId14" Type="http://schemas.openxmlformats.org/officeDocument/2006/relationships/image" Target="../media/image61.png"/></Relationships>
</file>

<file path=ppt/slides/_rels/slide43.xml.rels><?xml version="1.0" encoding="UTF-8" standalone="yes"?>
<Relationships xmlns="http://schemas.openxmlformats.org/package/2006/relationships"><Relationship Id="rId8" Type="http://schemas.openxmlformats.org/officeDocument/2006/relationships/diagramColors" Target="../diagrams/colors9.xml"/><Relationship Id="rId13" Type="http://schemas.openxmlformats.org/officeDocument/2006/relationships/image" Target="../media/image60.svg"/><Relationship Id="rId3" Type="http://schemas.openxmlformats.org/officeDocument/2006/relationships/tags" Target="../tags/tag43.xml"/><Relationship Id="rId7" Type="http://schemas.openxmlformats.org/officeDocument/2006/relationships/diagramQuickStyle" Target="../diagrams/quickStyle9.xml"/><Relationship Id="rId12" Type="http://schemas.openxmlformats.org/officeDocument/2006/relationships/image" Target="../media/image59.png"/><Relationship Id="rId17" Type="http://schemas.openxmlformats.org/officeDocument/2006/relationships/image" Target="../media/image64.svg"/><Relationship Id="rId2" Type="http://schemas.openxmlformats.org/officeDocument/2006/relationships/customXml" Target="../../customXml/item126.xml"/><Relationship Id="rId16" Type="http://schemas.openxmlformats.org/officeDocument/2006/relationships/image" Target="../media/image63.png"/><Relationship Id="rId1" Type="http://schemas.openxmlformats.org/officeDocument/2006/relationships/customXml" Target="../../customXml/item23.xml"/><Relationship Id="rId6" Type="http://schemas.openxmlformats.org/officeDocument/2006/relationships/diagramLayout" Target="../diagrams/layout9.xml"/><Relationship Id="rId11" Type="http://schemas.openxmlformats.org/officeDocument/2006/relationships/image" Target="../media/image58.svg"/><Relationship Id="rId5" Type="http://schemas.openxmlformats.org/officeDocument/2006/relationships/diagramData" Target="../diagrams/data9.xml"/><Relationship Id="rId15" Type="http://schemas.openxmlformats.org/officeDocument/2006/relationships/image" Target="../media/image62.svg"/><Relationship Id="rId10" Type="http://schemas.openxmlformats.org/officeDocument/2006/relationships/image" Target="../media/image57.png"/><Relationship Id="rId4" Type="http://schemas.openxmlformats.org/officeDocument/2006/relationships/slideLayout" Target="../slideLayouts/slideLayout13.xml"/><Relationship Id="rId9" Type="http://schemas.microsoft.com/office/2007/relationships/diagramDrawing" Target="../diagrams/drawing9.xml"/><Relationship Id="rId14" Type="http://schemas.openxmlformats.org/officeDocument/2006/relationships/image" Target="../media/image61.png"/></Relationships>
</file>

<file path=ppt/slides/_rels/slide44.xml.rels><?xml version="1.0" encoding="UTF-8" standalone="yes"?>
<Relationships xmlns="http://schemas.openxmlformats.org/package/2006/relationships"><Relationship Id="rId8" Type="http://schemas.openxmlformats.org/officeDocument/2006/relationships/diagramColors" Target="../diagrams/colors10.xml"/><Relationship Id="rId13" Type="http://schemas.openxmlformats.org/officeDocument/2006/relationships/image" Target="../media/image60.svg"/><Relationship Id="rId3" Type="http://schemas.openxmlformats.org/officeDocument/2006/relationships/tags" Target="../tags/tag44.xml"/><Relationship Id="rId7" Type="http://schemas.openxmlformats.org/officeDocument/2006/relationships/diagramQuickStyle" Target="../diagrams/quickStyle10.xml"/><Relationship Id="rId12" Type="http://schemas.openxmlformats.org/officeDocument/2006/relationships/image" Target="../media/image59.png"/><Relationship Id="rId17" Type="http://schemas.openxmlformats.org/officeDocument/2006/relationships/image" Target="../media/image64.svg"/><Relationship Id="rId2" Type="http://schemas.openxmlformats.org/officeDocument/2006/relationships/customXml" Target="../../customXml/item66.xml"/><Relationship Id="rId16" Type="http://schemas.openxmlformats.org/officeDocument/2006/relationships/image" Target="../media/image63.png"/><Relationship Id="rId1" Type="http://schemas.openxmlformats.org/officeDocument/2006/relationships/customXml" Target="../../customXml/item41.xml"/><Relationship Id="rId6" Type="http://schemas.openxmlformats.org/officeDocument/2006/relationships/diagramLayout" Target="../diagrams/layout10.xml"/><Relationship Id="rId11" Type="http://schemas.openxmlformats.org/officeDocument/2006/relationships/image" Target="../media/image58.svg"/><Relationship Id="rId5" Type="http://schemas.openxmlformats.org/officeDocument/2006/relationships/diagramData" Target="../diagrams/data10.xml"/><Relationship Id="rId15" Type="http://schemas.openxmlformats.org/officeDocument/2006/relationships/image" Target="../media/image62.svg"/><Relationship Id="rId10" Type="http://schemas.openxmlformats.org/officeDocument/2006/relationships/image" Target="../media/image57.png"/><Relationship Id="rId4" Type="http://schemas.openxmlformats.org/officeDocument/2006/relationships/slideLayout" Target="../slideLayouts/slideLayout13.xml"/><Relationship Id="rId9" Type="http://schemas.microsoft.com/office/2007/relationships/diagramDrawing" Target="../diagrams/drawing10.xml"/><Relationship Id="rId14" Type="http://schemas.openxmlformats.org/officeDocument/2006/relationships/image" Target="../media/image61.png"/></Relationships>
</file>

<file path=ppt/slides/_rels/slide45.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customXml" Target="../../customXml/item65.xml"/><Relationship Id="rId1" Type="http://schemas.openxmlformats.org/officeDocument/2006/relationships/customXml" Target="../../customXml/item77.xml"/><Relationship Id="rId4"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customXml" Target="../../customXml/item18.xml"/><Relationship Id="rId1" Type="http://schemas.openxmlformats.org/officeDocument/2006/relationships/customXml" Target="../../customXml/item64.xml"/><Relationship Id="rId6" Type="http://schemas.openxmlformats.org/officeDocument/2006/relationships/image" Target="../media/image67.png"/><Relationship Id="rId5" Type="http://schemas.openxmlformats.org/officeDocument/2006/relationships/image" Target="../media/image66.jpg"/><Relationship Id="rId4"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customXml" Target="../../customXml/item9.xml"/><Relationship Id="rId1" Type="http://schemas.openxmlformats.org/officeDocument/2006/relationships/customXml" Target="../../customXml/item98.xml"/><Relationship Id="rId4"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customXml" Target="../../customXml/item109.xml"/><Relationship Id="rId1" Type="http://schemas.openxmlformats.org/officeDocument/2006/relationships/customXml" Target="../../customXml/item14.xml"/><Relationship Id="rId4"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customXml" Target="../../customXml/item71.xml"/><Relationship Id="rId1" Type="http://schemas.openxmlformats.org/officeDocument/2006/relationships/customXml" Target="../../customXml/item123.xml"/><Relationship Id="rId5" Type="http://schemas.openxmlformats.org/officeDocument/2006/relationships/image" Target="../media/image68.jpg"/><Relationship Id="rId4"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tags" Target="../tags/tag12.xml"/><Relationship Id="rId7" Type="http://schemas.openxmlformats.org/officeDocument/2006/relationships/image" Target="../media/image27.jpeg"/><Relationship Id="rId2" Type="http://schemas.openxmlformats.org/officeDocument/2006/relationships/customXml" Target="../../customXml/item105.xml"/><Relationship Id="rId1" Type="http://schemas.openxmlformats.org/officeDocument/2006/relationships/customXml" Target="../../customXml/item57.xml"/><Relationship Id="rId6" Type="http://schemas.openxmlformats.org/officeDocument/2006/relationships/notesSlide" Target="../notesSlides/notesSlide4.xml"/><Relationship Id="rId5" Type="http://schemas.openxmlformats.org/officeDocument/2006/relationships/slideLayout" Target="../slideLayouts/slideLayout21.xml"/><Relationship Id="rId4" Type="http://schemas.openxmlformats.org/officeDocument/2006/relationships/tags" Target="../tags/tag13.xml"/></Relationships>
</file>

<file path=ppt/slides/_rels/slide50.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customXml" Target="../../customXml/item12.xml"/><Relationship Id="rId1" Type="http://schemas.openxmlformats.org/officeDocument/2006/relationships/customXml" Target="../../customXml/item114.xml"/><Relationship Id="rId5" Type="http://schemas.openxmlformats.org/officeDocument/2006/relationships/image" Target="../media/image68.jpg"/><Relationship Id="rId4"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customXml" Target="../../customXml/item60.xml"/><Relationship Id="rId1" Type="http://schemas.openxmlformats.org/officeDocument/2006/relationships/customXml" Target="../../customXml/item112.xml"/><Relationship Id="rId5" Type="http://schemas.openxmlformats.org/officeDocument/2006/relationships/image" Target="../media/image23.jpg"/><Relationship Id="rId4"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customXml" Target="../../customXml/item33.xml"/><Relationship Id="rId1" Type="http://schemas.openxmlformats.org/officeDocument/2006/relationships/customXml" Target="../../customXml/item127.xml"/><Relationship Id="rId6" Type="http://schemas.openxmlformats.org/officeDocument/2006/relationships/image" Target="../media/image70.jpeg"/><Relationship Id="rId5" Type="http://schemas.openxmlformats.org/officeDocument/2006/relationships/image" Target="../media/image69.png"/><Relationship Id="rId4" Type="http://schemas.openxmlformats.org/officeDocument/2006/relationships/slideLayout" Target="../slideLayouts/slideLayout21.xml"/></Relationships>
</file>

<file path=ppt/slides/_rels/slide53.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customXml" Target="../../customXml/item141.xml"/><Relationship Id="rId1" Type="http://schemas.openxmlformats.org/officeDocument/2006/relationships/customXml" Target="../../customXml/item121.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customXml" Target="../../customXml/item103.xml"/><Relationship Id="rId1" Type="http://schemas.openxmlformats.org/officeDocument/2006/relationships/customXml" Target="../../customXml/item88.xml"/><Relationship Id="rId6" Type="http://schemas.openxmlformats.org/officeDocument/2006/relationships/image" Target="../media/image74.jpg"/><Relationship Id="rId5" Type="http://schemas.openxmlformats.org/officeDocument/2006/relationships/image" Target="../media/image73.jpg"/><Relationship Id="rId4" Type="http://schemas.openxmlformats.org/officeDocument/2006/relationships/slideLayout" Target="../slideLayouts/slideLayout21.xml"/></Relationships>
</file>

<file path=ppt/slides/_rels/slide55.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customXml" Target="../../customXml/item10.xml"/><Relationship Id="rId1" Type="http://schemas.openxmlformats.org/officeDocument/2006/relationships/customXml" Target="../../customXml/item24.xml"/><Relationship Id="rId6" Type="http://schemas.openxmlformats.org/officeDocument/2006/relationships/image" Target="../media/image72.png"/><Relationship Id="rId5" Type="http://schemas.openxmlformats.org/officeDocument/2006/relationships/image" Target="../media/image70.jpeg"/><Relationship Id="rId4" Type="http://schemas.openxmlformats.org/officeDocument/2006/relationships/slideLayout" Target="../slideLayouts/slideLayout21.xml"/></Relationships>
</file>

<file path=ppt/slides/_rels/slide56.xml.rels><?xml version="1.0" encoding="UTF-8" standalone="yes"?>
<Relationships xmlns="http://schemas.openxmlformats.org/package/2006/relationships"><Relationship Id="rId3" Type="http://schemas.openxmlformats.org/officeDocument/2006/relationships/tags" Target="../tags/tag56.xml"/><Relationship Id="rId7" Type="http://schemas.openxmlformats.org/officeDocument/2006/relationships/image" Target="../media/image77.png"/><Relationship Id="rId2" Type="http://schemas.openxmlformats.org/officeDocument/2006/relationships/customXml" Target="../../customXml/item93.xml"/><Relationship Id="rId1" Type="http://schemas.openxmlformats.org/officeDocument/2006/relationships/customXml" Target="../../customXml/item120.xml"/><Relationship Id="rId6" Type="http://schemas.openxmlformats.org/officeDocument/2006/relationships/image" Target="../media/image76.jpg"/><Relationship Id="rId5" Type="http://schemas.openxmlformats.org/officeDocument/2006/relationships/image" Target="../media/image75.png"/><Relationship Id="rId4" Type="http://schemas.openxmlformats.org/officeDocument/2006/relationships/slideLayout" Target="../slideLayouts/slideLayout21.xml"/></Relationships>
</file>

<file path=ppt/slides/_rels/slide57.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customXml" Target="../../customXml/item87.xml"/><Relationship Id="rId1" Type="http://schemas.openxmlformats.org/officeDocument/2006/relationships/customXml" Target="../../customXml/item76.xml"/><Relationship Id="rId5" Type="http://schemas.openxmlformats.org/officeDocument/2006/relationships/image" Target="../media/image23.jpg"/><Relationship Id="rId4"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8" Type="http://schemas.openxmlformats.org/officeDocument/2006/relationships/diagramQuickStyle" Target="../diagrams/quickStyle11.xml"/><Relationship Id="rId13" Type="http://schemas.openxmlformats.org/officeDocument/2006/relationships/image" Target="../media/image80.png"/><Relationship Id="rId18" Type="http://schemas.openxmlformats.org/officeDocument/2006/relationships/image" Target="../media/image85.svg"/><Relationship Id="rId3" Type="http://schemas.openxmlformats.org/officeDocument/2006/relationships/tags" Target="../tags/tag58.xml"/><Relationship Id="rId7" Type="http://schemas.openxmlformats.org/officeDocument/2006/relationships/diagramLayout" Target="../diagrams/layout11.xml"/><Relationship Id="rId12" Type="http://schemas.openxmlformats.org/officeDocument/2006/relationships/image" Target="../media/image79.svg"/><Relationship Id="rId17" Type="http://schemas.openxmlformats.org/officeDocument/2006/relationships/image" Target="../media/image84.png"/><Relationship Id="rId2" Type="http://schemas.openxmlformats.org/officeDocument/2006/relationships/customXml" Target="../../customXml/item97.xml"/><Relationship Id="rId16" Type="http://schemas.openxmlformats.org/officeDocument/2006/relationships/image" Target="../media/image83.svg"/><Relationship Id="rId1" Type="http://schemas.openxmlformats.org/officeDocument/2006/relationships/customXml" Target="../../customXml/item94.xml"/><Relationship Id="rId6" Type="http://schemas.openxmlformats.org/officeDocument/2006/relationships/diagramData" Target="../diagrams/data11.xml"/><Relationship Id="rId11" Type="http://schemas.openxmlformats.org/officeDocument/2006/relationships/image" Target="../media/image78.png"/><Relationship Id="rId5" Type="http://schemas.openxmlformats.org/officeDocument/2006/relationships/notesSlide" Target="../notesSlides/notesSlide11.xml"/><Relationship Id="rId15" Type="http://schemas.openxmlformats.org/officeDocument/2006/relationships/image" Target="../media/image82.png"/><Relationship Id="rId10" Type="http://schemas.microsoft.com/office/2007/relationships/diagramDrawing" Target="../diagrams/drawing11.xml"/><Relationship Id="rId4" Type="http://schemas.openxmlformats.org/officeDocument/2006/relationships/slideLayout" Target="../slideLayouts/slideLayout32.xml"/><Relationship Id="rId9" Type="http://schemas.openxmlformats.org/officeDocument/2006/relationships/diagramColors" Target="../diagrams/colors11.xml"/><Relationship Id="rId14" Type="http://schemas.openxmlformats.org/officeDocument/2006/relationships/image" Target="../media/image81.svg"/></Relationships>
</file>

<file path=ppt/slides/_rels/slide59.xml.rels><?xml version="1.0" encoding="UTF-8" standalone="yes"?>
<Relationships xmlns="http://schemas.openxmlformats.org/package/2006/relationships"><Relationship Id="rId8" Type="http://schemas.openxmlformats.org/officeDocument/2006/relationships/diagramQuickStyle" Target="../diagrams/quickStyle12.xml"/><Relationship Id="rId13" Type="http://schemas.openxmlformats.org/officeDocument/2006/relationships/image" Target="../media/image88.png"/><Relationship Id="rId3" Type="http://schemas.openxmlformats.org/officeDocument/2006/relationships/tags" Target="../tags/tag59.xml"/><Relationship Id="rId7" Type="http://schemas.openxmlformats.org/officeDocument/2006/relationships/diagramLayout" Target="../diagrams/layout12.xml"/><Relationship Id="rId12" Type="http://schemas.openxmlformats.org/officeDocument/2006/relationships/image" Target="../media/image87.svg"/><Relationship Id="rId2" Type="http://schemas.openxmlformats.org/officeDocument/2006/relationships/customXml" Target="../../customXml/item59.xml"/><Relationship Id="rId16" Type="http://schemas.openxmlformats.org/officeDocument/2006/relationships/image" Target="../media/image91.svg"/><Relationship Id="rId1" Type="http://schemas.openxmlformats.org/officeDocument/2006/relationships/customXml" Target="../../customXml/item2.xml"/><Relationship Id="rId6" Type="http://schemas.openxmlformats.org/officeDocument/2006/relationships/diagramData" Target="../diagrams/data12.xml"/><Relationship Id="rId11" Type="http://schemas.openxmlformats.org/officeDocument/2006/relationships/image" Target="../media/image86.png"/><Relationship Id="rId5" Type="http://schemas.openxmlformats.org/officeDocument/2006/relationships/notesSlide" Target="../notesSlides/notesSlide12.xml"/><Relationship Id="rId15" Type="http://schemas.openxmlformats.org/officeDocument/2006/relationships/image" Target="../media/image90.png"/><Relationship Id="rId10" Type="http://schemas.microsoft.com/office/2007/relationships/diagramDrawing" Target="../diagrams/drawing12.xml"/><Relationship Id="rId4" Type="http://schemas.openxmlformats.org/officeDocument/2006/relationships/slideLayout" Target="../slideLayouts/slideLayout32.xml"/><Relationship Id="rId9" Type="http://schemas.openxmlformats.org/officeDocument/2006/relationships/diagramColors" Target="../diagrams/colors12.xml"/><Relationship Id="rId14" Type="http://schemas.openxmlformats.org/officeDocument/2006/relationships/image" Target="../media/image89.svg"/></Relationships>
</file>

<file path=ppt/slides/_rels/slide6.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customXml" Target="../../customXml/item69.xml"/><Relationship Id="rId1" Type="http://schemas.openxmlformats.org/officeDocument/2006/relationships/customXml" Target="../../customXml/item22.xml"/><Relationship Id="rId5" Type="http://schemas.openxmlformats.org/officeDocument/2006/relationships/image" Target="../media/image28.jpeg"/><Relationship Id="rId4" Type="http://schemas.openxmlformats.org/officeDocument/2006/relationships/slideLayout" Target="../slideLayouts/slideLayout21.xml"/></Relationships>
</file>

<file path=ppt/slides/_rels/slide60.xml.rels><?xml version="1.0" encoding="UTF-8" standalone="yes"?>
<Relationships xmlns="http://schemas.openxmlformats.org/package/2006/relationships"><Relationship Id="rId8" Type="http://schemas.openxmlformats.org/officeDocument/2006/relationships/diagramQuickStyle" Target="../diagrams/quickStyle13.xml"/><Relationship Id="rId13" Type="http://schemas.openxmlformats.org/officeDocument/2006/relationships/image" Target="../media/image94.png"/><Relationship Id="rId18" Type="http://schemas.openxmlformats.org/officeDocument/2006/relationships/image" Target="../media/image49.svg"/><Relationship Id="rId3" Type="http://schemas.openxmlformats.org/officeDocument/2006/relationships/tags" Target="../tags/tag60.xml"/><Relationship Id="rId7" Type="http://schemas.openxmlformats.org/officeDocument/2006/relationships/diagramLayout" Target="../diagrams/layout13.xml"/><Relationship Id="rId12" Type="http://schemas.openxmlformats.org/officeDocument/2006/relationships/image" Target="../media/image93.svg"/><Relationship Id="rId17" Type="http://schemas.openxmlformats.org/officeDocument/2006/relationships/image" Target="../media/image48.png"/><Relationship Id="rId2" Type="http://schemas.openxmlformats.org/officeDocument/2006/relationships/customXml" Target="../../customXml/item86.xml"/><Relationship Id="rId16" Type="http://schemas.openxmlformats.org/officeDocument/2006/relationships/image" Target="../media/image47.svg"/><Relationship Id="rId20" Type="http://schemas.openxmlformats.org/officeDocument/2006/relationships/image" Target="../media/image45.svg"/><Relationship Id="rId1" Type="http://schemas.openxmlformats.org/officeDocument/2006/relationships/customXml" Target="../../customXml/item39.xml"/><Relationship Id="rId6" Type="http://schemas.openxmlformats.org/officeDocument/2006/relationships/diagramData" Target="../diagrams/data13.xml"/><Relationship Id="rId11" Type="http://schemas.openxmlformats.org/officeDocument/2006/relationships/image" Target="../media/image92.png"/><Relationship Id="rId5" Type="http://schemas.openxmlformats.org/officeDocument/2006/relationships/notesSlide" Target="../notesSlides/notesSlide13.xml"/><Relationship Id="rId15" Type="http://schemas.openxmlformats.org/officeDocument/2006/relationships/image" Target="../media/image46.png"/><Relationship Id="rId10" Type="http://schemas.microsoft.com/office/2007/relationships/diagramDrawing" Target="../diagrams/drawing13.xml"/><Relationship Id="rId19" Type="http://schemas.openxmlformats.org/officeDocument/2006/relationships/image" Target="../media/image44.png"/><Relationship Id="rId4" Type="http://schemas.openxmlformats.org/officeDocument/2006/relationships/slideLayout" Target="../slideLayouts/slideLayout32.xml"/><Relationship Id="rId9" Type="http://schemas.openxmlformats.org/officeDocument/2006/relationships/diagramColors" Target="../diagrams/colors13.xml"/><Relationship Id="rId14" Type="http://schemas.openxmlformats.org/officeDocument/2006/relationships/image" Target="../media/image95.svg"/></Relationships>
</file>

<file path=ppt/slides/_rels/slide61.xml.rels><?xml version="1.0" encoding="UTF-8" standalone="yes"?>
<Relationships xmlns="http://schemas.openxmlformats.org/package/2006/relationships"><Relationship Id="rId8" Type="http://schemas.openxmlformats.org/officeDocument/2006/relationships/diagramQuickStyle" Target="../diagrams/quickStyle14.xml"/><Relationship Id="rId13" Type="http://schemas.openxmlformats.org/officeDocument/2006/relationships/image" Target="../media/image94.png"/><Relationship Id="rId18" Type="http://schemas.openxmlformats.org/officeDocument/2006/relationships/image" Target="../media/image49.svg"/><Relationship Id="rId3" Type="http://schemas.openxmlformats.org/officeDocument/2006/relationships/tags" Target="../tags/tag61.xml"/><Relationship Id="rId7" Type="http://schemas.openxmlformats.org/officeDocument/2006/relationships/diagramLayout" Target="../diagrams/layout14.xml"/><Relationship Id="rId12" Type="http://schemas.openxmlformats.org/officeDocument/2006/relationships/image" Target="../media/image93.svg"/><Relationship Id="rId17" Type="http://schemas.openxmlformats.org/officeDocument/2006/relationships/image" Target="../media/image48.png"/><Relationship Id="rId2" Type="http://schemas.openxmlformats.org/officeDocument/2006/relationships/customXml" Target="../../customXml/item36.xml"/><Relationship Id="rId16" Type="http://schemas.openxmlformats.org/officeDocument/2006/relationships/image" Target="../media/image47.svg"/><Relationship Id="rId20" Type="http://schemas.openxmlformats.org/officeDocument/2006/relationships/image" Target="../media/image45.svg"/><Relationship Id="rId1" Type="http://schemas.openxmlformats.org/officeDocument/2006/relationships/customXml" Target="../../customXml/item91.xml"/><Relationship Id="rId6" Type="http://schemas.openxmlformats.org/officeDocument/2006/relationships/diagramData" Target="../diagrams/data14.xml"/><Relationship Id="rId11" Type="http://schemas.openxmlformats.org/officeDocument/2006/relationships/image" Target="../media/image92.png"/><Relationship Id="rId5" Type="http://schemas.openxmlformats.org/officeDocument/2006/relationships/notesSlide" Target="../notesSlides/notesSlide14.xml"/><Relationship Id="rId15" Type="http://schemas.openxmlformats.org/officeDocument/2006/relationships/image" Target="../media/image46.png"/><Relationship Id="rId10" Type="http://schemas.microsoft.com/office/2007/relationships/diagramDrawing" Target="../diagrams/drawing14.xml"/><Relationship Id="rId19" Type="http://schemas.openxmlformats.org/officeDocument/2006/relationships/image" Target="../media/image44.png"/><Relationship Id="rId4" Type="http://schemas.openxmlformats.org/officeDocument/2006/relationships/slideLayout" Target="../slideLayouts/slideLayout32.xml"/><Relationship Id="rId9" Type="http://schemas.openxmlformats.org/officeDocument/2006/relationships/diagramColors" Target="../diagrams/colors14.xml"/><Relationship Id="rId14" Type="http://schemas.openxmlformats.org/officeDocument/2006/relationships/image" Target="../media/image95.svg"/></Relationships>
</file>

<file path=ppt/slides/_rels/slide62.xml.rels><?xml version="1.0" encoding="UTF-8" standalone="yes"?>
<Relationships xmlns="http://schemas.openxmlformats.org/package/2006/relationships"><Relationship Id="rId8" Type="http://schemas.openxmlformats.org/officeDocument/2006/relationships/diagramQuickStyle" Target="../diagrams/quickStyle15.xml"/><Relationship Id="rId13" Type="http://schemas.openxmlformats.org/officeDocument/2006/relationships/image" Target="../media/image94.png"/><Relationship Id="rId18" Type="http://schemas.openxmlformats.org/officeDocument/2006/relationships/image" Target="../media/image49.svg"/><Relationship Id="rId3" Type="http://schemas.openxmlformats.org/officeDocument/2006/relationships/tags" Target="../tags/tag62.xml"/><Relationship Id="rId7" Type="http://schemas.openxmlformats.org/officeDocument/2006/relationships/diagramLayout" Target="../diagrams/layout15.xml"/><Relationship Id="rId12" Type="http://schemas.openxmlformats.org/officeDocument/2006/relationships/image" Target="../media/image93.svg"/><Relationship Id="rId17" Type="http://schemas.openxmlformats.org/officeDocument/2006/relationships/image" Target="../media/image48.png"/><Relationship Id="rId2" Type="http://schemas.openxmlformats.org/officeDocument/2006/relationships/customXml" Target="../../customXml/item117.xml"/><Relationship Id="rId16" Type="http://schemas.openxmlformats.org/officeDocument/2006/relationships/image" Target="../media/image47.svg"/><Relationship Id="rId20" Type="http://schemas.openxmlformats.org/officeDocument/2006/relationships/image" Target="../media/image45.svg"/><Relationship Id="rId1" Type="http://schemas.openxmlformats.org/officeDocument/2006/relationships/customXml" Target="../../customXml/item16.xml"/><Relationship Id="rId6" Type="http://schemas.openxmlformats.org/officeDocument/2006/relationships/diagramData" Target="../diagrams/data15.xml"/><Relationship Id="rId11" Type="http://schemas.openxmlformats.org/officeDocument/2006/relationships/image" Target="../media/image92.png"/><Relationship Id="rId5" Type="http://schemas.openxmlformats.org/officeDocument/2006/relationships/notesSlide" Target="../notesSlides/notesSlide15.xml"/><Relationship Id="rId15" Type="http://schemas.openxmlformats.org/officeDocument/2006/relationships/image" Target="../media/image46.png"/><Relationship Id="rId10" Type="http://schemas.microsoft.com/office/2007/relationships/diagramDrawing" Target="../diagrams/drawing15.xml"/><Relationship Id="rId19" Type="http://schemas.openxmlformats.org/officeDocument/2006/relationships/image" Target="../media/image44.png"/><Relationship Id="rId4" Type="http://schemas.openxmlformats.org/officeDocument/2006/relationships/slideLayout" Target="../slideLayouts/slideLayout32.xml"/><Relationship Id="rId9" Type="http://schemas.openxmlformats.org/officeDocument/2006/relationships/diagramColors" Target="../diagrams/colors15.xml"/><Relationship Id="rId14" Type="http://schemas.openxmlformats.org/officeDocument/2006/relationships/image" Target="../media/image95.sv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97.png"/><Relationship Id="rId2" Type="http://schemas.openxmlformats.org/officeDocument/2006/relationships/customXml" Target="../../customXml/item61.xml"/><Relationship Id="rId1" Type="http://schemas.openxmlformats.org/officeDocument/2006/relationships/customXml" Target="../../customXml/item43.xml"/><Relationship Id="rId6" Type="http://schemas.openxmlformats.org/officeDocument/2006/relationships/image" Target="../media/image96.png"/><Relationship Id="rId5" Type="http://schemas.openxmlformats.org/officeDocument/2006/relationships/image" Target="../media/image30.png"/><Relationship Id="rId4" Type="http://schemas.openxmlformats.org/officeDocument/2006/relationships/notesSlide" Target="../notesSlides/notesSlide1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customXml" Target="../../customXml/item99.xml"/><Relationship Id="rId1" Type="http://schemas.openxmlformats.org/officeDocument/2006/relationships/customXml" Target="../../customXml/item95.xml"/><Relationship Id="rId4" Type="http://schemas.openxmlformats.org/officeDocument/2006/relationships/image" Target="../media/image29.jpg"/></Relationships>
</file>

<file path=ppt/slides/_rels/slide8.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customXml" Target="../../customXml/item34.xml"/><Relationship Id="rId1" Type="http://schemas.openxmlformats.org/officeDocument/2006/relationships/customXml" Target="../../customXml/item84.xml"/><Relationship Id="rId5" Type="http://schemas.openxmlformats.org/officeDocument/2006/relationships/image" Target="../media/image30.png"/><Relationship Id="rId4"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customXml" Target="../../customXml/item49.xml"/><Relationship Id="rId1" Type="http://schemas.openxmlformats.org/officeDocument/2006/relationships/customXml" Target="../../customXml/item124.xml"/><Relationship Id="rId4" Type="http://schemas.openxmlformats.org/officeDocument/2006/relationships/image" Target="../media/image2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glass building with trees in the background&#10;&#10;Description automatically generated">
            <a:extLst>
              <a:ext uri="{FF2B5EF4-FFF2-40B4-BE49-F238E27FC236}">
                <a16:creationId xmlns:a16="http://schemas.microsoft.com/office/drawing/2014/main" id="{770EC87E-2C3A-6337-8658-677C84F4CEE6}"/>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2906" b="2906"/>
          <a:stretch>
            <a:fillRect/>
          </a:stretch>
        </p:blipFill>
        <p:spPr/>
      </p:pic>
      <p:sp>
        <p:nvSpPr>
          <p:cNvPr id="12" name="Text Placeholder 7">
            <a:extLst>
              <a:ext uri="{FF2B5EF4-FFF2-40B4-BE49-F238E27FC236}">
                <a16:creationId xmlns:a16="http://schemas.microsoft.com/office/drawing/2014/main" id="{44B832A9-AB4F-4A3B-BC22-F63002A1D0AE}"/>
              </a:ext>
            </a:extLst>
          </p:cNvPr>
          <p:cNvSpPr txBox="1">
            <a:spLocks/>
          </p:cNvSpPr>
          <p:nvPr/>
        </p:nvSpPr>
        <p:spPr>
          <a:xfrm>
            <a:off x="651618" y="4676391"/>
            <a:ext cx="4598785" cy="242887"/>
          </a:xfrm>
          <a:prstGeom prst="rect">
            <a:avLst/>
          </a:prstGeom>
        </p:spPr>
        <p:txBody>
          <a:bodyPr vert="horz" lIns="0" tIns="0" rIns="0" bIns="0" rtlCol="0">
            <a:noAutofit/>
          </a:bodyPr>
          <a:lstStyle>
            <a:lvl1pPr marL="0" indent="0" algn="l" defTabSz="914400" rtl="0" eaLnBrk="1" latinLnBrk="0" hangingPunct="1">
              <a:lnSpc>
                <a:spcPct val="100000"/>
              </a:lnSpc>
              <a:spcBef>
                <a:spcPts val="300"/>
              </a:spcBef>
              <a:spcAft>
                <a:spcPts val="600"/>
              </a:spcAft>
              <a:buFont typeface="Arial" panose="020B0604020202020204" pitchFamily="34" charset="0"/>
              <a:buNone/>
              <a:defRPr sz="1600" kern="1200">
                <a:solidFill>
                  <a:schemeClr val="tx2"/>
                </a:solidFill>
                <a:latin typeface="+mn-lt"/>
                <a:ea typeface="+mn-ea"/>
                <a:cs typeface="+mn-cs"/>
              </a:defRPr>
            </a:lvl1pPr>
            <a:lvl2pPr marL="431800" indent="-2159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7700" indent="-2159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5pPr>
            <a:lvl6pPr marL="107950" indent="-10795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Char char="​"/>
              <a:defRPr sz="1000" kern="1200">
                <a:solidFill>
                  <a:schemeClr val="tx1"/>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dirty="0">
                <a:latin typeface="+mn-ea"/>
              </a:rPr>
              <a:t>Colliers China</a:t>
            </a:r>
            <a:endParaRPr lang="zh-CN" dirty="0">
              <a:latin typeface="+mn-ea"/>
            </a:endParaRPr>
          </a:p>
        </p:txBody>
      </p:sp>
      <p:sp>
        <p:nvSpPr>
          <p:cNvPr id="17" name="Text Placeholder 4">
            <a:extLst>
              <a:ext uri="{FF2B5EF4-FFF2-40B4-BE49-F238E27FC236}">
                <a16:creationId xmlns:a16="http://schemas.microsoft.com/office/drawing/2014/main" id="{DC995221-EF94-4F96-932F-D3C47D10F051}"/>
              </a:ext>
            </a:extLst>
          </p:cNvPr>
          <p:cNvSpPr txBox="1"/>
          <p:nvPr/>
        </p:nvSpPr>
        <p:spPr>
          <a:xfrm>
            <a:off x="776261" y="3460377"/>
            <a:ext cx="4144553" cy="508299"/>
          </a:xfrm>
          <a:prstGeom prst="rect">
            <a:avLst/>
          </a:prstGeom>
          <a:noFill/>
        </p:spPr>
        <p:txBody>
          <a:bodyPr vert="horz" wrap="square" lIns="0" tIns="0" rIns="0" bIns="0" rtlCol="0">
            <a:noAutofit/>
          </a:bodyPr>
          <a:lstStyle>
            <a:lvl1pPr marL="0" marR="0" indent="0" algn="ctr" defTabSz="914400" rtl="0" eaLnBrk="1" fontAlgn="auto" latinLnBrk="0" hangingPunct="1">
              <a:lnSpc>
                <a:spcPct val="100000"/>
              </a:lnSpc>
              <a:spcBef>
                <a:spcPts val="300"/>
              </a:spcBef>
              <a:spcAft>
                <a:spcPts val="600"/>
              </a:spcAft>
              <a:buClrTx/>
              <a:buSzTx/>
              <a:buFont typeface="Arial" panose="020B0604020202020204" pitchFamily="34" charset="0"/>
              <a:buNone/>
              <a:defRPr sz="1600" kern="1200">
                <a:solidFill>
                  <a:schemeClr val="accent3"/>
                </a:solidFill>
                <a:latin typeface="+mj-lt"/>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100000"/>
              </a:lnSpc>
              <a:spcBef>
                <a:spcPts val="300"/>
              </a:spcBef>
              <a:spcAft>
                <a:spcPts val="600"/>
              </a:spcAft>
              <a:buFont typeface="Arial" panose="020B0604020202020204" pitchFamily="34" charset="0"/>
              <a:buNone/>
              <a:defRPr sz="1600" kern="1200">
                <a:solidFill>
                  <a:schemeClr val="bg2"/>
                </a:solidFill>
                <a:latin typeface="+mn-lt"/>
                <a:ea typeface="+mn-ea"/>
                <a:cs typeface="+mn-cs"/>
              </a:defRPr>
            </a:lvl2pPr>
            <a:lvl3pPr marL="914400" indent="0" algn="l" defTabSz="914400" rtl="0" eaLnBrk="1" latinLnBrk="0" hangingPunct="1">
              <a:lnSpc>
                <a:spcPct val="100000"/>
              </a:lnSpc>
              <a:spcBef>
                <a:spcPts val="300"/>
              </a:spcBef>
              <a:spcAft>
                <a:spcPts val="600"/>
              </a:spcAft>
              <a:buFont typeface="Arial" panose="020B0604020202020204" pitchFamily="34" charset="0"/>
              <a:buNone/>
              <a:defRPr sz="1600" kern="1200">
                <a:solidFill>
                  <a:schemeClr val="bg2"/>
                </a:solidFill>
                <a:latin typeface="+mn-lt"/>
                <a:ea typeface="+mn-ea"/>
                <a:cs typeface="+mn-cs"/>
              </a:defRPr>
            </a:lvl3pPr>
            <a:lvl4pPr marL="1371600" indent="0" algn="l" defTabSz="914400" rtl="0" eaLnBrk="1" latinLnBrk="0" hangingPunct="1">
              <a:lnSpc>
                <a:spcPct val="100000"/>
              </a:lnSpc>
              <a:spcBef>
                <a:spcPts val="300"/>
              </a:spcBef>
              <a:spcAft>
                <a:spcPts val="600"/>
              </a:spcAft>
              <a:buFont typeface="Arial" panose="020B0604020202020204" pitchFamily="34" charset="0"/>
              <a:buNone/>
              <a:defRPr sz="2000" b="1" kern="1200">
                <a:solidFill>
                  <a:schemeClr val="bg2"/>
                </a:solidFill>
                <a:latin typeface="+mn-lt"/>
                <a:ea typeface="+mn-ea"/>
                <a:cs typeface="+mn-cs"/>
              </a:defRPr>
            </a:lvl4pPr>
            <a:lvl5pPr marL="1828800" indent="0" algn="l" defTabSz="914400" rtl="0" eaLnBrk="1" latinLnBrk="0" hangingPunct="1">
              <a:lnSpc>
                <a:spcPct val="100000"/>
              </a:lnSpc>
              <a:spcBef>
                <a:spcPts val="300"/>
              </a:spcBef>
              <a:spcAft>
                <a:spcPts val="600"/>
              </a:spcAft>
              <a:buFont typeface="Arial" panose="020B0604020202020204" pitchFamily="34" charset="0"/>
              <a:buNone/>
              <a:defRPr sz="1600" kern="1200">
                <a:solidFill>
                  <a:schemeClr val="bg2"/>
                </a:solidFill>
                <a:latin typeface="+mn-lt"/>
                <a:ea typeface="+mn-ea"/>
                <a:cs typeface="+mn-cs"/>
              </a:defRPr>
            </a:lvl5pPr>
            <a:lvl6pPr marL="107950" indent="-10795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Char char="​"/>
              <a:defRPr sz="1000" kern="1200">
                <a:solidFill>
                  <a:schemeClr val="tx1"/>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l"/>
            <a:r>
              <a:rPr lang="zh-CN" altLang="en-US" sz="2400" dirty="0">
                <a:latin typeface="Noto Sans CJK SC Black" panose="020B0A00000000000000" pitchFamily="34" charset="-122"/>
                <a:ea typeface="Noto Sans CJK SC Black" panose="020B0A00000000000000" pitchFamily="34" charset="-122"/>
              </a:rPr>
              <a:t>麦当劳的零碳之路</a:t>
            </a:r>
            <a:endParaRPr lang="zh-CN" sz="2400" dirty="0">
              <a:latin typeface="Noto Sans CJK SC Black" panose="020B0A00000000000000" pitchFamily="34" charset="-122"/>
              <a:ea typeface="Noto Sans CJK SC Black" panose="020B0A00000000000000" pitchFamily="34" charset="-122"/>
            </a:endParaRPr>
          </a:p>
        </p:txBody>
      </p:sp>
      <p:sp>
        <p:nvSpPr>
          <p:cNvPr id="18" name="Title 7">
            <a:extLst>
              <a:ext uri="{FF2B5EF4-FFF2-40B4-BE49-F238E27FC236}">
                <a16:creationId xmlns:a16="http://schemas.microsoft.com/office/drawing/2014/main" id="{CE0CF951-4405-4AEF-ABE6-0E696048F10D}"/>
              </a:ext>
            </a:extLst>
          </p:cNvPr>
          <p:cNvSpPr txBox="1"/>
          <p:nvPr/>
        </p:nvSpPr>
        <p:spPr>
          <a:xfrm>
            <a:off x="658813" y="2007118"/>
            <a:ext cx="4584396" cy="1325563"/>
          </a:xfrm>
          <a:prstGeom prst="rect">
            <a:avLst/>
          </a:prstGeom>
        </p:spPr>
        <p:txBody>
          <a:bodyPr lIns="0" tIns="0" rIns="0" bIns="0"/>
          <a:lstStyle>
            <a:lvl1pPr algn="l" defTabSz="914400" rtl="0" eaLnBrk="1" latinLnBrk="0" hangingPunct="1">
              <a:lnSpc>
                <a:spcPct val="83000"/>
              </a:lnSpc>
              <a:spcBef>
                <a:spcPct val="0"/>
              </a:spcBef>
              <a:buNone/>
              <a:defRPr sz="44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dirty="0">
                <a:latin typeface="Noto Sans CJK SC Black" panose="020B0A00000000000000" pitchFamily="34" charset="-122"/>
                <a:ea typeface="Noto Sans CJK SC Black" panose="020B0A00000000000000" pitchFamily="34" charset="-122"/>
              </a:rPr>
              <a:t>McDonald’s Path to Net Zero</a:t>
            </a:r>
            <a:endParaRPr lang="zh-CN" dirty="0">
              <a:latin typeface="Noto Sans CJK SC Black" panose="020B0A00000000000000" pitchFamily="34" charset="-122"/>
              <a:ea typeface="Noto Sans CJK SC Black" panose="020B0A00000000000000" pitchFamily="34" charset="-122"/>
            </a:endParaRPr>
          </a:p>
        </p:txBody>
      </p:sp>
      <p:pic>
        <p:nvPicPr>
          <p:cNvPr id="2" name="图片 6" descr="图片2">
            <a:extLst>
              <a:ext uri="{FF2B5EF4-FFF2-40B4-BE49-F238E27FC236}">
                <a16:creationId xmlns:a16="http://schemas.microsoft.com/office/drawing/2014/main" id="{43C0AF67-3FD9-A520-1424-485D9DB3AD80}"/>
              </a:ext>
            </a:extLst>
          </p:cNvPr>
          <p:cNvPicPr>
            <a:picLocks noChangeAspect="1"/>
          </p:cNvPicPr>
          <p:nvPr/>
        </p:nvPicPr>
        <p:blipFill>
          <a:blip r:embed="rId5"/>
          <a:stretch>
            <a:fillRect/>
          </a:stretch>
        </p:blipFill>
        <p:spPr>
          <a:xfrm>
            <a:off x="10663792" y="2487398"/>
            <a:ext cx="1154009" cy="1152066"/>
          </a:xfrm>
          <a:prstGeom prst="rect">
            <a:avLst/>
          </a:prstGeom>
        </p:spPr>
      </p:pic>
      <p:pic>
        <p:nvPicPr>
          <p:cNvPr id="3" name="图形 1">
            <a:extLst>
              <a:ext uri="{FF2B5EF4-FFF2-40B4-BE49-F238E27FC236}">
                <a16:creationId xmlns:a16="http://schemas.microsoft.com/office/drawing/2014/main" id="{3E85026D-8476-FA37-C18B-D0D86035E592}"/>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758937" y="1350542"/>
            <a:ext cx="963720" cy="964392"/>
          </a:xfrm>
          <a:prstGeom prst="rect">
            <a:avLst/>
          </a:prstGeom>
        </p:spPr>
      </p:pic>
      <p:pic>
        <p:nvPicPr>
          <p:cNvPr id="4" name="Picture 3" descr="图像预览">
            <a:extLst>
              <a:ext uri="{FF2B5EF4-FFF2-40B4-BE49-F238E27FC236}">
                <a16:creationId xmlns:a16="http://schemas.microsoft.com/office/drawing/2014/main" id="{B0EA5F5C-4ABB-933B-7495-DD1AB68724C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64074" y="140189"/>
            <a:ext cx="1964294" cy="1964294"/>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7">
            <a:extLst>
              <a:ext uri="{FF2B5EF4-FFF2-40B4-BE49-F238E27FC236}">
                <a16:creationId xmlns:a16="http://schemas.microsoft.com/office/drawing/2014/main" id="{7E367844-9430-C8A2-153D-DD2625B32770}"/>
              </a:ext>
            </a:extLst>
          </p:cNvPr>
          <p:cNvSpPr txBox="1">
            <a:spLocks/>
          </p:cNvSpPr>
          <p:nvPr/>
        </p:nvSpPr>
        <p:spPr>
          <a:xfrm>
            <a:off x="581332" y="6427173"/>
            <a:ext cx="2108758" cy="242887"/>
          </a:xfrm>
          <a:prstGeom prst="rect">
            <a:avLst/>
          </a:prstGeom>
        </p:spPr>
        <p:txBody>
          <a:bodyPr vert="horz" lIns="0" tIns="0" rIns="0" bIns="0" rtlCol="0">
            <a:noAutofit/>
          </a:bodyPr>
          <a:lstStyle>
            <a:lvl1pPr marL="0" indent="0" algn="l" defTabSz="914400" rtl="0" eaLnBrk="1" latinLnBrk="0" hangingPunct="1">
              <a:lnSpc>
                <a:spcPct val="100000"/>
              </a:lnSpc>
              <a:spcBef>
                <a:spcPts val="300"/>
              </a:spcBef>
              <a:spcAft>
                <a:spcPts val="600"/>
              </a:spcAft>
              <a:buFont typeface="Arial" panose="020B0604020202020204" pitchFamily="34" charset="0"/>
              <a:buNone/>
              <a:defRPr sz="1600" kern="1200">
                <a:solidFill>
                  <a:schemeClr val="tx2"/>
                </a:solidFill>
                <a:latin typeface="+mn-lt"/>
                <a:ea typeface="+mn-ea"/>
                <a:cs typeface="+mn-cs"/>
              </a:defRPr>
            </a:lvl1pPr>
            <a:lvl2pPr marL="431800" indent="-2159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7700" indent="-2159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5pPr>
            <a:lvl6pPr marL="107950" indent="-10795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Char char="​"/>
              <a:defRPr sz="1000" kern="1200">
                <a:solidFill>
                  <a:schemeClr val="tx1"/>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1300" dirty="0">
                <a:solidFill>
                  <a:schemeClr val="bg1"/>
                </a:solidFill>
              </a:rPr>
              <a:t>Accelerate your success</a:t>
            </a:r>
            <a:endParaRPr lang="zh-CN" altLang="zh-CN" sz="1300" dirty="0">
              <a:solidFill>
                <a:schemeClr val="bg1"/>
              </a:solidFill>
            </a:endParaRPr>
          </a:p>
        </p:txBody>
      </p:sp>
      <p:sp>
        <p:nvSpPr>
          <p:cNvPr id="13" name="Text Placeholder 12">
            <a:extLst>
              <a:ext uri="{FF2B5EF4-FFF2-40B4-BE49-F238E27FC236}">
                <a16:creationId xmlns:a16="http://schemas.microsoft.com/office/drawing/2014/main" id="{A392DCAD-BDA4-435C-F21C-833B7F0B6D79}"/>
              </a:ext>
            </a:extLst>
          </p:cNvPr>
          <p:cNvSpPr txBox="1">
            <a:spLocks/>
          </p:cNvSpPr>
          <p:nvPr/>
        </p:nvSpPr>
        <p:spPr>
          <a:xfrm>
            <a:off x="647700" y="4919278"/>
            <a:ext cx="4864100" cy="246221"/>
          </a:xfrm>
          <a:prstGeom prst="rect">
            <a:avLst/>
          </a:prstGeom>
        </p:spPr>
        <p:txBody>
          <a:bodyPr vert="horz" lIns="0" tIns="0" rIns="0" bIns="0" rtlCol="0">
            <a:noAutofit/>
          </a:bodyPr>
          <a:lstStyle>
            <a:lvl1pPr marL="0" indent="0" algn="l" defTabSz="914400" rtl="0" eaLnBrk="1" latinLnBrk="0" hangingPunct="1">
              <a:lnSpc>
                <a:spcPct val="100000"/>
              </a:lnSpc>
              <a:spcBef>
                <a:spcPts val="300"/>
              </a:spcBef>
              <a:spcAft>
                <a:spcPts val="600"/>
              </a:spcAft>
              <a:buFontTx/>
              <a:buNone/>
              <a:defRPr sz="1600" kern="1200">
                <a:solidFill>
                  <a:schemeClr val="tx2"/>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b="1" dirty="0"/>
              <a:t>2024</a:t>
            </a:r>
            <a:endParaRPr lang="zh-CN" b="1" dirty="0"/>
          </a:p>
          <a:p>
            <a:endParaRPr lang="zh-CN" dirty="0"/>
          </a:p>
        </p:txBody>
      </p:sp>
    </p:spTree>
    <p:custDataLst>
      <p:custData r:id="rId1"/>
      <p:custData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5">
            <a:extLst>
              <a:ext uri="{FF2B5EF4-FFF2-40B4-BE49-F238E27FC236}">
                <a16:creationId xmlns:a16="http://schemas.microsoft.com/office/drawing/2014/main" id="{A5B3E870-FE3D-193D-36F8-B7FD60955779}"/>
              </a:ext>
            </a:extLst>
          </p:cNvPr>
          <p:cNvSpPr/>
          <p:nvPr/>
        </p:nvSpPr>
        <p:spPr>
          <a:xfrm>
            <a:off x="-897" y="1904400"/>
            <a:ext cx="5986465" cy="4953600"/>
          </a:xfrm>
          <a:prstGeom prst="rect">
            <a:avLst/>
          </a:prstGeom>
          <a:solidFill>
            <a:srgbClr val="0E2A7A">
              <a:alpha val="89804"/>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pic>
        <p:nvPicPr>
          <p:cNvPr id="63" name="Picture Placeholder 62" descr="A glass building with trees in the background&#10;&#10;Description automatically generated">
            <a:extLst>
              <a:ext uri="{FF2B5EF4-FFF2-40B4-BE49-F238E27FC236}">
                <a16:creationId xmlns:a16="http://schemas.microsoft.com/office/drawing/2014/main" id="{1F2DF8C4-7B6D-76F4-8CA3-0D80B033546A}"/>
              </a:ext>
            </a:extLst>
          </p:cNvPr>
          <p:cNvPicPr>
            <a:picLocks noGrp="1" noChangeAspect="1"/>
          </p:cNvPicPr>
          <p:nvPr>
            <p:ph type="pic" sz="quarter" idx="18"/>
          </p:nvPr>
        </p:nvPicPr>
        <p:blipFill>
          <a:blip r:embed="rId5">
            <a:extLst>
              <a:ext uri="{28A0092B-C50C-407E-A947-70E740481C1C}">
                <a14:useLocalDpi xmlns:a14="http://schemas.microsoft.com/office/drawing/2010/main" val="0"/>
              </a:ext>
            </a:extLst>
          </a:blip>
          <a:srcRect l="22973" r="22973"/>
          <a:stretch>
            <a:fillRect/>
          </a:stretch>
        </p:blipFill>
        <p:spPr/>
      </p:pic>
      <p:sp>
        <p:nvSpPr>
          <p:cNvPr id="9" name="Title 8"/>
          <p:cNvSpPr>
            <a:spLocks noGrp="1"/>
          </p:cNvSpPr>
          <p:nvPr>
            <p:ph type="title"/>
          </p:nvPr>
        </p:nvSpPr>
        <p:spPr/>
        <p:txBody>
          <a:bodyPr/>
          <a:lstStyle/>
          <a:p>
            <a:r>
              <a:rPr lang="en-US" altLang="zh-CN" dirty="0">
                <a:solidFill>
                  <a:schemeClr val="accent4"/>
                </a:solidFill>
                <a:latin typeface="Noto Sans SC"/>
                <a:ea typeface="Noto Sans SC Regular" panose="020B0200000000000000" pitchFamily="34" charset="-128"/>
              </a:rPr>
              <a:t>Content </a:t>
            </a:r>
            <a:r>
              <a:rPr lang="zh-CN" altLang="en-US" sz="2800" dirty="0">
                <a:solidFill>
                  <a:schemeClr val="accent4"/>
                </a:solidFill>
                <a:latin typeface="Noto Sans SC"/>
                <a:ea typeface="Noto Sans SC Regular" panose="020B0200000000000000" pitchFamily="34" charset="-128"/>
              </a:rPr>
              <a:t>索引</a:t>
            </a:r>
            <a:endParaRPr lang="zh-CN" sz="2800" dirty="0">
              <a:latin typeface="Noto Sans SC"/>
            </a:endParaRPr>
          </a:p>
        </p:txBody>
      </p:sp>
      <p:sp>
        <p:nvSpPr>
          <p:cNvPr id="7" name="Footer Placeholder 6"/>
          <p:cNvSpPr>
            <a:spLocks noGrp="1"/>
          </p:cNvSpPr>
          <p:nvPr>
            <p:ph type="ftr" sz="quarter" idx="15"/>
          </p:nvPr>
        </p:nvSpPr>
        <p:spPr/>
        <p:txBody>
          <a:bodyPr/>
          <a:lstStyle/>
          <a:p>
            <a:r>
              <a:rPr lang="zh-CN" dirty="0"/>
              <a:t>Colliers</a:t>
            </a:r>
          </a:p>
        </p:txBody>
      </p:sp>
      <p:sp>
        <p:nvSpPr>
          <p:cNvPr id="8" name="Slide Number Placeholder 7"/>
          <p:cNvSpPr>
            <a:spLocks noGrp="1"/>
          </p:cNvSpPr>
          <p:nvPr>
            <p:ph type="sldNum" sz="quarter" idx="16"/>
          </p:nvPr>
        </p:nvSpPr>
        <p:spPr/>
        <p:txBody>
          <a:bodyPr/>
          <a:lstStyle/>
          <a:p>
            <a:fld id="{23AA811B-2EBD-4900-905E-5BE206449611}" type="slidenum">
              <a:rPr lang="en-US" altLang="zh-CN" smtClean="0"/>
              <a:t>10</a:t>
            </a:fld>
            <a:endParaRPr lang="zh-CN" dirty="0"/>
          </a:p>
        </p:txBody>
      </p:sp>
      <p:sp>
        <p:nvSpPr>
          <p:cNvPr id="13" name="Text Placeholder 12"/>
          <p:cNvSpPr>
            <a:spLocks noGrp="1"/>
          </p:cNvSpPr>
          <p:nvPr>
            <p:ph type="body" sz="quarter" idx="19"/>
          </p:nvPr>
        </p:nvSpPr>
        <p:spPr/>
        <p:txBody>
          <a:bodyPr/>
          <a:lstStyle/>
          <a:p>
            <a:endParaRPr lang="zh-CN" dirty="0"/>
          </a:p>
        </p:txBody>
      </p:sp>
      <p:sp>
        <p:nvSpPr>
          <p:cNvPr id="10" name="Text Placeholder 9"/>
          <p:cNvSpPr>
            <a:spLocks noGrp="1"/>
          </p:cNvSpPr>
          <p:nvPr>
            <p:ph type="body" sz="quarter" idx="13"/>
          </p:nvPr>
        </p:nvSpPr>
        <p:spPr>
          <a:xfrm>
            <a:off x="1572318" y="2477952"/>
            <a:ext cx="3914050" cy="457201"/>
          </a:xfrm>
        </p:spPr>
        <p:txBody>
          <a:bodyPr>
            <a:normAutofit/>
          </a:bodyPr>
          <a:lstStyle/>
          <a:p>
            <a:r>
              <a:rPr lang="en-US" altLang="zh-CN" sz="2400" dirty="0">
                <a:latin typeface="+mn-ea"/>
              </a:rPr>
              <a:t>McDonald’s Plan</a:t>
            </a:r>
            <a:endParaRPr lang="zh-CN" sz="2400" dirty="0">
              <a:latin typeface="+mn-ea"/>
            </a:endParaRPr>
          </a:p>
        </p:txBody>
      </p:sp>
      <p:sp>
        <p:nvSpPr>
          <p:cNvPr id="11" name="Text Placeholder 10"/>
          <p:cNvSpPr>
            <a:spLocks noGrp="1"/>
          </p:cNvSpPr>
          <p:nvPr>
            <p:ph type="body" sz="quarter" idx="17"/>
          </p:nvPr>
        </p:nvSpPr>
        <p:spPr>
          <a:xfrm>
            <a:off x="647668" y="2452377"/>
            <a:ext cx="520700" cy="457200"/>
          </a:xfrm>
        </p:spPr>
        <p:txBody>
          <a:bodyPr>
            <a:normAutofit/>
          </a:bodyPr>
          <a:lstStyle/>
          <a:p>
            <a:r>
              <a:rPr lang="en-US" altLang="zh-CN" dirty="0">
                <a:latin typeface="+mn-ea"/>
              </a:rPr>
              <a:t>01</a:t>
            </a:r>
            <a:endParaRPr lang="zh-CN" dirty="0">
              <a:latin typeface="+mn-ea"/>
            </a:endParaRPr>
          </a:p>
        </p:txBody>
      </p:sp>
      <p:sp>
        <p:nvSpPr>
          <p:cNvPr id="14" name="Text Placeholder 13"/>
          <p:cNvSpPr>
            <a:spLocks noGrp="1"/>
          </p:cNvSpPr>
          <p:nvPr>
            <p:ph type="body" sz="quarter" idx="20"/>
          </p:nvPr>
        </p:nvSpPr>
        <p:spPr>
          <a:xfrm>
            <a:off x="1572317" y="5587356"/>
            <a:ext cx="4413250" cy="457201"/>
          </a:xfrm>
        </p:spPr>
        <p:txBody>
          <a:bodyPr>
            <a:normAutofit/>
          </a:bodyPr>
          <a:lstStyle/>
          <a:p>
            <a:r>
              <a:rPr lang="en-US" altLang="zh-CN" sz="2400" dirty="0">
                <a:latin typeface="+mn-ea"/>
              </a:rPr>
              <a:t>LEED Volume Process </a:t>
            </a:r>
            <a:endParaRPr lang="zh-CN" sz="2400" dirty="0">
              <a:latin typeface="+mn-ea"/>
            </a:endParaRPr>
          </a:p>
        </p:txBody>
      </p:sp>
      <p:sp>
        <p:nvSpPr>
          <p:cNvPr id="15" name="Text Placeholder 14"/>
          <p:cNvSpPr>
            <a:spLocks noGrp="1"/>
          </p:cNvSpPr>
          <p:nvPr>
            <p:ph type="body" sz="quarter" idx="21"/>
          </p:nvPr>
        </p:nvSpPr>
        <p:spPr>
          <a:xfrm>
            <a:off x="647671" y="5581273"/>
            <a:ext cx="520700" cy="457200"/>
          </a:xfrm>
        </p:spPr>
        <p:txBody>
          <a:bodyPr>
            <a:normAutofit/>
          </a:bodyPr>
          <a:lstStyle/>
          <a:p>
            <a:r>
              <a:rPr lang="en-US" altLang="zh-CN" dirty="0">
                <a:latin typeface="+mn-ea"/>
              </a:rPr>
              <a:t>04</a:t>
            </a:r>
            <a:endParaRPr lang="zh-CN" dirty="0">
              <a:latin typeface="+mn-ea"/>
            </a:endParaRPr>
          </a:p>
        </p:txBody>
      </p:sp>
      <p:sp>
        <p:nvSpPr>
          <p:cNvPr id="12" name="Text Placeholder 9">
            <a:extLst>
              <a:ext uri="{FF2B5EF4-FFF2-40B4-BE49-F238E27FC236}">
                <a16:creationId xmlns:a16="http://schemas.microsoft.com/office/drawing/2014/main" id="{AE645DD2-DD0B-0029-1D6E-C4FE08888F73}"/>
              </a:ext>
            </a:extLst>
          </p:cNvPr>
          <p:cNvSpPr txBox="1">
            <a:spLocks/>
          </p:cNvSpPr>
          <p:nvPr/>
        </p:nvSpPr>
        <p:spPr>
          <a:xfrm>
            <a:off x="1572317" y="2855795"/>
            <a:ext cx="3703637" cy="310631"/>
          </a:xfrm>
          <a:prstGeom prst="rect">
            <a:avLst/>
          </a:prstGeom>
        </p:spPr>
        <p:txBody>
          <a:bodyPr vert="horz" lIns="0" tIns="0" rIns="0" bIns="0" rtlCol="0">
            <a:normAutofit/>
          </a:bodyPr>
          <a:lstStyle>
            <a:lvl1pPr marL="0" indent="0" algn="l" defTabSz="914400" rtl="0" eaLnBrk="1" latinLnBrk="0" hangingPunct="1">
              <a:lnSpc>
                <a:spcPct val="100000"/>
              </a:lnSpc>
              <a:spcBef>
                <a:spcPts val="300"/>
              </a:spcBef>
              <a:spcAft>
                <a:spcPts val="1200"/>
              </a:spcAft>
              <a:buFont typeface="Arial" panose="020B0604020202020204" pitchFamily="34" charset="0"/>
              <a:buNone/>
              <a:defRPr sz="2800" b="0" kern="1200">
                <a:solidFill>
                  <a:schemeClr val="bg1"/>
                </a:solidFill>
                <a:latin typeface="+mj-lt"/>
                <a:ea typeface="+mn-ea"/>
                <a:cs typeface="+mn-cs"/>
              </a:defRPr>
            </a:lvl1pPr>
            <a:lvl2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accent3"/>
                </a:solidFill>
                <a:latin typeface="+mj-lt"/>
                <a:ea typeface="+mn-ea"/>
                <a:cs typeface="+mn-cs"/>
              </a:defRPr>
            </a:lvl2pPr>
            <a:lvl3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bg1"/>
                </a:solidFill>
                <a:latin typeface="+mj-lt"/>
                <a:ea typeface="+mn-ea"/>
                <a:cs typeface="+mn-cs"/>
              </a:defRPr>
            </a:lvl3pPr>
            <a:lvl4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accent3"/>
                </a:solidFill>
                <a:latin typeface="+mj-lt"/>
                <a:ea typeface="+mn-ea"/>
                <a:cs typeface="+mn-cs"/>
              </a:defRPr>
            </a:lvl4pPr>
            <a:lvl5pPr marL="0" indent="0" algn="l" defTabSz="914400" rtl="0" eaLnBrk="1" latinLnBrk="0" hangingPunct="1">
              <a:lnSpc>
                <a:spcPct val="100000"/>
              </a:lnSpc>
              <a:spcBef>
                <a:spcPts val="300"/>
              </a:spcBef>
              <a:spcAft>
                <a:spcPts val="1200"/>
              </a:spcAft>
              <a:buFont typeface="Arial" panose="020B0604020202020204" pitchFamily="34" charset="0"/>
              <a:buChar char="​"/>
              <a:tabLst/>
              <a:defRPr sz="2800" b="0" kern="1200">
                <a:solidFill>
                  <a:schemeClr val="bg1"/>
                </a:solidFill>
                <a:latin typeface="+mj-lt"/>
                <a:ea typeface="+mn-ea"/>
                <a:cs typeface="+mn-cs"/>
              </a:defRPr>
            </a:lvl5pPr>
            <a:lvl6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accent3"/>
                </a:solidFill>
                <a:latin typeface="+mj-lt"/>
                <a:ea typeface="+mn-ea"/>
                <a:cs typeface="+mn-cs"/>
              </a:defRPr>
            </a:lvl6pPr>
            <a:lvl7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baseline="0">
                <a:solidFill>
                  <a:schemeClr val="bg1"/>
                </a:solidFill>
                <a:latin typeface="+mj-lt"/>
                <a:ea typeface="+mn-ea"/>
                <a:cs typeface="+mn-cs"/>
              </a:defRPr>
            </a:lvl7pPr>
            <a:lvl8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spc="300">
                <a:solidFill>
                  <a:schemeClr val="accent3"/>
                </a:solidFill>
                <a:latin typeface="+mj-lt"/>
                <a:ea typeface="+mn-ea"/>
                <a:cs typeface="+mn-cs"/>
              </a:defRPr>
            </a:lvl8pPr>
            <a:lvl9pPr marL="0" indent="0" algn="l" defTabSz="914400" rtl="0" eaLnBrk="1" latinLnBrk="0" hangingPunct="1">
              <a:lnSpc>
                <a:spcPct val="90000"/>
              </a:lnSpc>
              <a:spcBef>
                <a:spcPts val="300"/>
              </a:spcBef>
              <a:spcAft>
                <a:spcPts val="1200"/>
              </a:spcAft>
              <a:buFont typeface="Arial" panose="020B0604020202020204" pitchFamily="34" charset="0"/>
              <a:buChar char="​"/>
              <a:defRPr sz="2800" b="0" kern="1200" baseline="0">
                <a:solidFill>
                  <a:schemeClr val="bg1"/>
                </a:solidFill>
                <a:latin typeface="+mj-lt"/>
                <a:ea typeface="+mn-ea"/>
                <a:cs typeface="+mn-cs"/>
              </a:defRPr>
            </a:lvl9pPr>
          </a:lstStyle>
          <a:p>
            <a:r>
              <a:rPr lang="zh-CN" altLang="en-US" sz="1600" dirty="0"/>
              <a:t>麦当劳的计划</a:t>
            </a:r>
            <a:endParaRPr lang="zh-CN" sz="1600" dirty="0"/>
          </a:p>
        </p:txBody>
      </p:sp>
      <p:sp>
        <p:nvSpPr>
          <p:cNvPr id="22" name="Text Placeholder 9">
            <a:extLst>
              <a:ext uri="{FF2B5EF4-FFF2-40B4-BE49-F238E27FC236}">
                <a16:creationId xmlns:a16="http://schemas.microsoft.com/office/drawing/2014/main" id="{11C0622C-3E21-64CD-B943-E4CB06891A13}"/>
              </a:ext>
            </a:extLst>
          </p:cNvPr>
          <p:cNvSpPr txBox="1">
            <a:spLocks/>
          </p:cNvSpPr>
          <p:nvPr/>
        </p:nvSpPr>
        <p:spPr>
          <a:xfrm>
            <a:off x="1572315" y="5943161"/>
            <a:ext cx="3703637" cy="310631"/>
          </a:xfrm>
          <a:prstGeom prst="rect">
            <a:avLst/>
          </a:prstGeom>
        </p:spPr>
        <p:txBody>
          <a:bodyPr vert="horz" lIns="0" tIns="0" rIns="0" bIns="0" rtlCol="0">
            <a:normAutofit/>
          </a:bodyPr>
          <a:lstStyle>
            <a:lvl1pPr marL="0" indent="0" algn="l" defTabSz="914400" rtl="0" eaLnBrk="1" latinLnBrk="0" hangingPunct="1">
              <a:lnSpc>
                <a:spcPct val="100000"/>
              </a:lnSpc>
              <a:spcBef>
                <a:spcPts val="300"/>
              </a:spcBef>
              <a:spcAft>
                <a:spcPts val="1200"/>
              </a:spcAft>
              <a:buFont typeface="Arial" panose="020B0604020202020204" pitchFamily="34" charset="0"/>
              <a:buNone/>
              <a:defRPr sz="2800" b="0" kern="1200">
                <a:solidFill>
                  <a:schemeClr val="bg1"/>
                </a:solidFill>
                <a:latin typeface="+mj-lt"/>
                <a:ea typeface="+mn-ea"/>
                <a:cs typeface="+mn-cs"/>
              </a:defRPr>
            </a:lvl1pPr>
            <a:lvl2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accent3"/>
                </a:solidFill>
                <a:latin typeface="+mj-lt"/>
                <a:ea typeface="+mn-ea"/>
                <a:cs typeface="+mn-cs"/>
              </a:defRPr>
            </a:lvl2pPr>
            <a:lvl3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bg1"/>
                </a:solidFill>
                <a:latin typeface="+mj-lt"/>
                <a:ea typeface="+mn-ea"/>
                <a:cs typeface="+mn-cs"/>
              </a:defRPr>
            </a:lvl3pPr>
            <a:lvl4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accent3"/>
                </a:solidFill>
                <a:latin typeface="+mj-lt"/>
                <a:ea typeface="+mn-ea"/>
                <a:cs typeface="+mn-cs"/>
              </a:defRPr>
            </a:lvl4pPr>
            <a:lvl5pPr marL="0" indent="0" algn="l" defTabSz="914400" rtl="0" eaLnBrk="1" latinLnBrk="0" hangingPunct="1">
              <a:lnSpc>
                <a:spcPct val="100000"/>
              </a:lnSpc>
              <a:spcBef>
                <a:spcPts val="300"/>
              </a:spcBef>
              <a:spcAft>
                <a:spcPts val="1200"/>
              </a:spcAft>
              <a:buFont typeface="Arial" panose="020B0604020202020204" pitchFamily="34" charset="0"/>
              <a:buChar char="​"/>
              <a:tabLst/>
              <a:defRPr sz="2800" b="0" kern="1200">
                <a:solidFill>
                  <a:schemeClr val="bg1"/>
                </a:solidFill>
                <a:latin typeface="+mj-lt"/>
                <a:ea typeface="+mn-ea"/>
                <a:cs typeface="+mn-cs"/>
              </a:defRPr>
            </a:lvl5pPr>
            <a:lvl6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accent3"/>
                </a:solidFill>
                <a:latin typeface="+mj-lt"/>
                <a:ea typeface="+mn-ea"/>
                <a:cs typeface="+mn-cs"/>
              </a:defRPr>
            </a:lvl6pPr>
            <a:lvl7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baseline="0">
                <a:solidFill>
                  <a:schemeClr val="bg1"/>
                </a:solidFill>
                <a:latin typeface="+mj-lt"/>
                <a:ea typeface="+mn-ea"/>
                <a:cs typeface="+mn-cs"/>
              </a:defRPr>
            </a:lvl7pPr>
            <a:lvl8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spc="300">
                <a:solidFill>
                  <a:schemeClr val="accent3"/>
                </a:solidFill>
                <a:latin typeface="+mj-lt"/>
                <a:ea typeface="+mn-ea"/>
                <a:cs typeface="+mn-cs"/>
              </a:defRPr>
            </a:lvl8pPr>
            <a:lvl9pPr marL="0" indent="0" algn="l" defTabSz="914400" rtl="0" eaLnBrk="1" latinLnBrk="0" hangingPunct="1">
              <a:lnSpc>
                <a:spcPct val="90000"/>
              </a:lnSpc>
              <a:spcBef>
                <a:spcPts val="300"/>
              </a:spcBef>
              <a:spcAft>
                <a:spcPts val="1200"/>
              </a:spcAft>
              <a:buFont typeface="Arial" panose="020B0604020202020204" pitchFamily="34" charset="0"/>
              <a:buChar char="​"/>
              <a:defRPr sz="2800" b="0" kern="1200" baseline="0">
                <a:solidFill>
                  <a:schemeClr val="bg1"/>
                </a:solidFill>
                <a:latin typeface="+mj-lt"/>
                <a:ea typeface="+mn-ea"/>
                <a:cs typeface="+mn-cs"/>
              </a:defRPr>
            </a:lvl9pPr>
          </a:lstStyle>
          <a:p>
            <a:r>
              <a:rPr lang="en-US" altLang="zh-CN" sz="1600" dirty="0">
                <a:latin typeface="+mn-ea"/>
              </a:rPr>
              <a:t>LEED</a:t>
            </a:r>
            <a:r>
              <a:rPr lang="zh-CN" altLang="en-US" sz="1600" dirty="0">
                <a:latin typeface="+mn-ea"/>
              </a:rPr>
              <a:t>批量认证流程</a:t>
            </a:r>
            <a:endParaRPr lang="zh-CN" sz="1600" dirty="0">
              <a:latin typeface="+mn-ea"/>
            </a:endParaRPr>
          </a:p>
        </p:txBody>
      </p:sp>
      <p:sp>
        <p:nvSpPr>
          <p:cNvPr id="18" name="Text Placeholder 13">
            <a:extLst>
              <a:ext uri="{FF2B5EF4-FFF2-40B4-BE49-F238E27FC236}">
                <a16:creationId xmlns:a16="http://schemas.microsoft.com/office/drawing/2014/main" id="{AE9F7E3C-C2F6-F250-C6FF-5248730935A9}"/>
              </a:ext>
            </a:extLst>
          </p:cNvPr>
          <p:cNvSpPr txBox="1">
            <a:spLocks/>
          </p:cNvSpPr>
          <p:nvPr/>
        </p:nvSpPr>
        <p:spPr>
          <a:xfrm>
            <a:off x="1572317" y="3491223"/>
            <a:ext cx="4413250" cy="457201"/>
          </a:xfrm>
          <a:prstGeom prst="rect">
            <a:avLst/>
          </a:prstGeom>
        </p:spPr>
        <p:txBody>
          <a:bodyPr vert="horz" lIns="0" tIns="0" rIns="0" bIns="0" rtlCol="0">
            <a:normAutofit/>
          </a:bodyPr>
          <a:lstStyle>
            <a:lvl1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bg1"/>
                </a:solidFill>
                <a:latin typeface="+mj-lt"/>
                <a:ea typeface="+mn-ea"/>
                <a:cs typeface="+mn-cs"/>
              </a:defRPr>
            </a:lvl1pPr>
            <a:lvl2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accent3"/>
                </a:solidFill>
                <a:latin typeface="+mj-lt"/>
                <a:ea typeface="+mn-ea"/>
                <a:cs typeface="+mn-cs"/>
              </a:defRPr>
            </a:lvl2pPr>
            <a:lvl3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bg1"/>
                </a:solidFill>
                <a:latin typeface="+mj-lt"/>
                <a:ea typeface="+mn-ea"/>
                <a:cs typeface="+mn-cs"/>
              </a:defRPr>
            </a:lvl3pPr>
            <a:lvl4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accent3"/>
                </a:solidFill>
                <a:latin typeface="+mj-lt"/>
                <a:ea typeface="+mn-ea"/>
                <a:cs typeface="+mn-cs"/>
              </a:defRPr>
            </a:lvl4pPr>
            <a:lvl5pPr marL="0" indent="0" algn="l" defTabSz="914400" rtl="0" eaLnBrk="1" latinLnBrk="0" hangingPunct="1">
              <a:lnSpc>
                <a:spcPct val="100000"/>
              </a:lnSpc>
              <a:spcBef>
                <a:spcPts val="300"/>
              </a:spcBef>
              <a:spcAft>
                <a:spcPts val="1200"/>
              </a:spcAft>
              <a:buFont typeface="Arial" panose="020B0604020202020204" pitchFamily="34" charset="0"/>
              <a:buChar char="​"/>
              <a:tabLst/>
              <a:defRPr sz="2800" b="0" kern="1200">
                <a:solidFill>
                  <a:schemeClr val="bg1"/>
                </a:solidFill>
                <a:latin typeface="+mj-lt"/>
                <a:ea typeface="+mn-ea"/>
                <a:cs typeface="+mn-cs"/>
              </a:defRPr>
            </a:lvl5pPr>
            <a:lvl6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accent3"/>
                </a:solidFill>
                <a:latin typeface="+mj-lt"/>
                <a:ea typeface="+mn-ea"/>
                <a:cs typeface="+mn-cs"/>
              </a:defRPr>
            </a:lvl6pPr>
            <a:lvl7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baseline="0">
                <a:solidFill>
                  <a:schemeClr val="bg1"/>
                </a:solidFill>
                <a:latin typeface="+mj-lt"/>
                <a:ea typeface="+mn-ea"/>
                <a:cs typeface="+mn-cs"/>
              </a:defRPr>
            </a:lvl7pPr>
            <a:lvl8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spc="300">
                <a:solidFill>
                  <a:schemeClr val="accent3"/>
                </a:solidFill>
                <a:latin typeface="+mj-lt"/>
                <a:ea typeface="+mn-ea"/>
                <a:cs typeface="+mn-cs"/>
              </a:defRPr>
            </a:lvl8pPr>
            <a:lvl9pPr marL="0" indent="0" algn="l" defTabSz="914400" rtl="0" eaLnBrk="1" latinLnBrk="0" hangingPunct="1">
              <a:lnSpc>
                <a:spcPct val="90000"/>
              </a:lnSpc>
              <a:spcBef>
                <a:spcPts val="300"/>
              </a:spcBef>
              <a:spcAft>
                <a:spcPts val="1200"/>
              </a:spcAft>
              <a:buFont typeface="Arial" panose="020B0604020202020204" pitchFamily="34" charset="0"/>
              <a:buChar char="​"/>
              <a:defRPr sz="2800" b="0" kern="1200" baseline="0">
                <a:solidFill>
                  <a:schemeClr val="bg1"/>
                </a:solidFill>
                <a:latin typeface="+mj-lt"/>
                <a:ea typeface="+mn-ea"/>
                <a:cs typeface="+mn-cs"/>
              </a:defRPr>
            </a:lvl9pPr>
          </a:lstStyle>
          <a:p>
            <a:r>
              <a:rPr lang="en-US" altLang="zh-CN" sz="2400" dirty="0">
                <a:latin typeface="+mn-ea"/>
              </a:rPr>
              <a:t>Why LEED Volume</a:t>
            </a:r>
            <a:endParaRPr lang="zh-CN" sz="2400" dirty="0">
              <a:latin typeface="+mn-ea"/>
            </a:endParaRPr>
          </a:p>
        </p:txBody>
      </p:sp>
      <p:sp>
        <p:nvSpPr>
          <p:cNvPr id="19" name="Text Placeholder 14">
            <a:extLst>
              <a:ext uri="{FF2B5EF4-FFF2-40B4-BE49-F238E27FC236}">
                <a16:creationId xmlns:a16="http://schemas.microsoft.com/office/drawing/2014/main" id="{4466151A-5990-E72C-54B6-C56CE0C21859}"/>
              </a:ext>
            </a:extLst>
          </p:cNvPr>
          <p:cNvSpPr txBox="1">
            <a:spLocks/>
          </p:cNvSpPr>
          <p:nvPr/>
        </p:nvSpPr>
        <p:spPr>
          <a:xfrm>
            <a:off x="647671" y="3485140"/>
            <a:ext cx="520700" cy="457200"/>
          </a:xfrm>
          <a:prstGeom prst="rect">
            <a:avLst/>
          </a:prstGeom>
        </p:spPr>
        <p:txBody>
          <a:bodyPr vert="horz" lIns="0" tIns="0" rIns="0" bIns="0" rtlCol="0">
            <a:normAutofit/>
          </a:bodyPr>
          <a:lstStyle>
            <a:lvl1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bg1"/>
                </a:solidFill>
                <a:latin typeface="+mj-lt"/>
                <a:ea typeface="+mn-ea"/>
                <a:cs typeface="+mn-cs"/>
              </a:defRPr>
            </a:lvl1pPr>
            <a:lvl2pPr marL="1588" indent="-3175" algn="l" defTabSz="914400" rtl="0" eaLnBrk="1" latinLnBrk="0" hangingPunct="1">
              <a:lnSpc>
                <a:spcPct val="100000"/>
              </a:lnSpc>
              <a:spcBef>
                <a:spcPts val="1200"/>
              </a:spcBef>
              <a:spcAft>
                <a:spcPts val="1200"/>
              </a:spcAft>
              <a:buFont typeface="Arial" panose="020B0604020202020204" pitchFamily="34" charset="0"/>
              <a:buChar char="​"/>
              <a:defRPr sz="2800" kern="1200">
                <a:solidFill>
                  <a:schemeClr val="accent3"/>
                </a:solidFill>
                <a:latin typeface="+mj-lt"/>
                <a:ea typeface="+mn-ea"/>
                <a:cs typeface="+mn-cs"/>
              </a:defRPr>
            </a:lvl2pPr>
            <a:lvl3pPr marL="0" indent="0" algn="l" defTabSz="914400" rtl="0" eaLnBrk="1" latinLnBrk="0" hangingPunct="1">
              <a:lnSpc>
                <a:spcPct val="100000"/>
              </a:lnSpc>
              <a:spcBef>
                <a:spcPts val="1200"/>
              </a:spcBef>
              <a:spcAft>
                <a:spcPts val="1200"/>
              </a:spcAft>
              <a:buFont typeface="Arial" panose="020B0604020202020204" pitchFamily="34" charset="0"/>
              <a:buChar char="​"/>
              <a:defRPr sz="2800" kern="1200">
                <a:solidFill>
                  <a:schemeClr val="bg1"/>
                </a:solidFill>
                <a:latin typeface="+mj-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dirty="0">
                <a:latin typeface="+mn-ea"/>
              </a:rPr>
              <a:t>02</a:t>
            </a:r>
            <a:endParaRPr lang="zh-CN" dirty="0">
              <a:latin typeface="+mn-ea"/>
            </a:endParaRPr>
          </a:p>
        </p:txBody>
      </p:sp>
      <p:sp>
        <p:nvSpPr>
          <p:cNvPr id="20" name="Text Placeholder 9">
            <a:extLst>
              <a:ext uri="{FF2B5EF4-FFF2-40B4-BE49-F238E27FC236}">
                <a16:creationId xmlns:a16="http://schemas.microsoft.com/office/drawing/2014/main" id="{C95430C4-104D-3742-BF3D-2733B6669722}"/>
              </a:ext>
            </a:extLst>
          </p:cNvPr>
          <p:cNvSpPr txBox="1">
            <a:spLocks/>
          </p:cNvSpPr>
          <p:nvPr/>
        </p:nvSpPr>
        <p:spPr>
          <a:xfrm>
            <a:off x="1572315" y="3847028"/>
            <a:ext cx="3703637" cy="310631"/>
          </a:xfrm>
          <a:prstGeom prst="rect">
            <a:avLst/>
          </a:prstGeom>
        </p:spPr>
        <p:txBody>
          <a:bodyPr vert="horz" lIns="0" tIns="0" rIns="0" bIns="0" rtlCol="0">
            <a:normAutofit/>
          </a:bodyPr>
          <a:lstStyle>
            <a:lvl1pPr marL="0" indent="0" algn="l" defTabSz="914400" rtl="0" eaLnBrk="1" latinLnBrk="0" hangingPunct="1">
              <a:lnSpc>
                <a:spcPct val="100000"/>
              </a:lnSpc>
              <a:spcBef>
                <a:spcPts val="300"/>
              </a:spcBef>
              <a:spcAft>
                <a:spcPts val="1200"/>
              </a:spcAft>
              <a:buFont typeface="Arial" panose="020B0604020202020204" pitchFamily="34" charset="0"/>
              <a:buNone/>
              <a:defRPr sz="2800" b="0" kern="1200">
                <a:solidFill>
                  <a:schemeClr val="bg1"/>
                </a:solidFill>
                <a:latin typeface="+mj-lt"/>
                <a:ea typeface="+mn-ea"/>
                <a:cs typeface="+mn-cs"/>
              </a:defRPr>
            </a:lvl1pPr>
            <a:lvl2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accent3"/>
                </a:solidFill>
                <a:latin typeface="+mj-lt"/>
                <a:ea typeface="+mn-ea"/>
                <a:cs typeface="+mn-cs"/>
              </a:defRPr>
            </a:lvl2pPr>
            <a:lvl3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bg1"/>
                </a:solidFill>
                <a:latin typeface="+mj-lt"/>
                <a:ea typeface="+mn-ea"/>
                <a:cs typeface="+mn-cs"/>
              </a:defRPr>
            </a:lvl3pPr>
            <a:lvl4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accent3"/>
                </a:solidFill>
                <a:latin typeface="+mj-lt"/>
                <a:ea typeface="+mn-ea"/>
                <a:cs typeface="+mn-cs"/>
              </a:defRPr>
            </a:lvl4pPr>
            <a:lvl5pPr marL="0" indent="0" algn="l" defTabSz="914400" rtl="0" eaLnBrk="1" latinLnBrk="0" hangingPunct="1">
              <a:lnSpc>
                <a:spcPct val="100000"/>
              </a:lnSpc>
              <a:spcBef>
                <a:spcPts val="300"/>
              </a:spcBef>
              <a:spcAft>
                <a:spcPts val="1200"/>
              </a:spcAft>
              <a:buFont typeface="Arial" panose="020B0604020202020204" pitchFamily="34" charset="0"/>
              <a:buChar char="​"/>
              <a:tabLst/>
              <a:defRPr sz="2800" b="0" kern="1200">
                <a:solidFill>
                  <a:schemeClr val="bg1"/>
                </a:solidFill>
                <a:latin typeface="+mj-lt"/>
                <a:ea typeface="+mn-ea"/>
                <a:cs typeface="+mn-cs"/>
              </a:defRPr>
            </a:lvl5pPr>
            <a:lvl6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accent3"/>
                </a:solidFill>
                <a:latin typeface="+mj-lt"/>
                <a:ea typeface="+mn-ea"/>
                <a:cs typeface="+mn-cs"/>
              </a:defRPr>
            </a:lvl6pPr>
            <a:lvl7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baseline="0">
                <a:solidFill>
                  <a:schemeClr val="bg1"/>
                </a:solidFill>
                <a:latin typeface="+mj-lt"/>
                <a:ea typeface="+mn-ea"/>
                <a:cs typeface="+mn-cs"/>
              </a:defRPr>
            </a:lvl7pPr>
            <a:lvl8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spc="300">
                <a:solidFill>
                  <a:schemeClr val="accent3"/>
                </a:solidFill>
                <a:latin typeface="+mj-lt"/>
                <a:ea typeface="+mn-ea"/>
                <a:cs typeface="+mn-cs"/>
              </a:defRPr>
            </a:lvl8pPr>
            <a:lvl9pPr marL="0" indent="0" algn="l" defTabSz="914400" rtl="0" eaLnBrk="1" latinLnBrk="0" hangingPunct="1">
              <a:lnSpc>
                <a:spcPct val="90000"/>
              </a:lnSpc>
              <a:spcBef>
                <a:spcPts val="300"/>
              </a:spcBef>
              <a:spcAft>
                <a:spcPts val="1200"/>
              </a:spcAft>
              <a:buFont typeface="Arial" panose="020B0604020202020204" pitchFamily="34" charset="0"/>
              <a:buChar char="​"/>
              <a:defRPr sz="2800" b="0" kern="1200" baseline="0">
                <a:solidFill>
                  <a:schemeClr val="bg1"/>
                </a:solidFill>
                <a:latin typeface="+mj-lt"/>
                <a:ea typeface="+mn-ea"/>
                <a:cs typeface="+mn-cs"/>
              </a:defRPr>
            </a:lvl9pPr>
          </a:lstStyle>
          <a:p>
            <a:r>
              <a:rPr lang="zh-CN" altLang="en-US" sz="1600" dirty="0">
                <a:latin typeface="+mn-ea"/>
              </a:rPr>
              <a:t>为什么是</a:t>
            </a:r>
            <a:r>
              <a:rPr lang="en-US" altLang="zh-CN" sz="1600" dirty="0">
                <a:latin typeface="+mn-ea"/>
              </a:rPr>
              <a:t>LEED</a:t>
            </a:r>
            <a:r>
              <a:rPr lang="zh-CN" altLang="en-US" sz="1600" dirty="0">
                <a:latin typeface="+mn-ea"/>
              </a:rPr>
              <a:t>批量认证</a:t>
            </a:r>
            <a:endParaRPr lang="zh-CN" sz="1600" dirty="0">
              <a:latin typeface="+mn-ea"/>
            </a:endParaRPr>
          </a:p>
        </p:txBody>
      </p:sp>
      <p:sp>
        <p:nvSpPr>
          <p:cNvPr id="21" name="Text Placeholder 13">
            <a:extLst>
              <a:ext uri="{FF2B5EF4-FFF2-40B4-BE49-F238E27FC236}">
                <a16:creationId xmlns:a16="http://schemas.microsoft.com/office/drawing/2014/main" id="{9ACA17CF-013A-FC92-C2F5-D34DF22A0939}"/>
              </a:ext>
            </a:extLst>
          </p:cNvPr>
          <p:cNvSpPr txBox="1">
            <a:spLocks/>
          </p:cNvSpPr>
          <p:nvPr/>
        </p:nvSpPr>
        <p:spPr>
          <a:xfrm>
            <a:off x="1572314" y="4554863"/>
            <a:ext cx="4413250" cy="457201"/>
          </a:xfrm>
          <a:prstGeom prst="rect">
            <a:avLst/>
          </a:prstGeom>
        </p:spPr>
        <p:txBody>
          <a:bodyPr vert="horz" lIns="0" tIns="0" rIns="0" bIns="0" rtlCol="0">
            <a:normAutofit/>
          </a:bodyPr>
          <a:lstStyle>
            <a:lvl1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bg1"/>
                </a:solidFill>
                <a:latin typeface="+mj-lt"/>
                <a:ea typeface="+mn-ea"/>
                <a:cs typeface="+mn-cs"/>
              </a:defRPr>
            </a:lvl1pPr>
            <a:lvl2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accent3"/>
                </a:solidFill>
                <a:latin typeface="+mj-lt"/>
                <a:ea typeface="+mn-ea"/>
                <a:cs typeface="+mn-cs"/>
              </a:defRPr>
            </a:lvl2pPr>
            <a:lvl3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bg1"/>
                </a:solidFill>
                <a:latin typeface="+mj-lt"/>
                <a:ea typeface="+mn-ea"/>
                <a:cs typeface="+mn-cs"/>
              </a:defRPr>
            </a:lvl3pPr>
            <a:lvl4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accent3"/>
                </a:solidFill>
                <a:latin typeface="+mj-lt"/>
                <a:ea typeface="+mn-ea"/>
                <a:cs typeface="+mn-cs"/>
              </a:defRPr>
            </a:lvl4pPr>
            <a:lvl5pPr marL="0" indent="0" algn="l" defTabSz="914400" rtl="0" eaLnBrk="1" latinLnBrk="0" hangingPunct="1">
              <a:lnSpc>
                <a:spcPct val="100000"/>
              </a:lnSpc>
              <a:spcBef>
                <a:spcPts val="300"/>
              </a:spcBef>
              <a:spcAft>
                <a:spcPts val="1200"/>
              </a:spcAft>
              <a:buFont typeface="Arial" panose="020B0604020202020204" pitchFamily="34" charset="0"/>
              <a:buChar char="​"/>
              <a:tabLst/>
              <a:defRPr sz="2800" b="0" kern="1200">
                <a:solidFill>
                  <a:schemeClr val="bg1"/>
                </a:solidFill>
                <a:latin typeface="+mj-lt"/>
                <a:ea typeface="+mn-ea"/>
                <a:cs typeface="+mn-cs"/>
              </a:defRPr>
            </a:lvl5pPr>
            <a:lvl6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accent3"/>
                </a:solidFill>
                <a:latin typeface="+mj-lt"/>
                <a:ea typeface="+mn-ea"/>
                <a:cs typeface="+mn-cs"/>
              </a:defRPr>
            </a:lvl6pPr>
            <a:lvl7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baseline="0">
                <a:solidFill>
                  <a:schemeClr val="bg1"/>
                </a:solidFill>
                <a:latin typeface="+mj-lt"/>
                <a:ea typeface="+mn-ea"/>
                <a:cs typeface="+mn-cs"/>
              </a:defRPr>
            </a:lvl7pPr>
            <a:lvl8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spc="300">
                <a:solidFill>
                  <a:schemeClr val="accent3"/>
                </a:solidFill>
                <a:latin typeface="+mj-lt"/>
                <a:ea typeface="+mn-ea"/>
                <a:cs typeface="+mn-cs"/>
              </a:defRPr>
            </a:lvl8pPr>
            <a:lvl9pPr marL="0" indent="0" algn="l" defTabSz="914400" rtl="0" eaLnBrk="1" latinLnBrk="0" hangingPunct="1">
              <a:lnSpc>
                <a:spcPct val="90000"/>
              </a:lnSpc>
              <a:spcBef>
                <a:spcPts val="300"/>
              </a:spcBef>
              <a:spcAft>
                <a:spcPts val="1200"/>
              </a:spcAft>
              <a:buFont typeface="Arial" panose="020B0604020202020204" pitchFamily="34" charset="0"/>
              <a:buChar char="​"/>
              <a:defRPr sz="2800" b="0" kern="1200" baseline="0">
                <a:solidFill>
                  <a:schemeClr val="bg1"/>
                </a:solidFill>
                <a:latin typeface="+mj-lt"/>
                <a:ea typeface="+mn-ea"/>
                <a:cs typeface="+mn-cs"/>
              </a:defRPr>
            </a:lvl9pPr>
          </a:lstStyle>
          <a:p>
            <a:r>
              <a:rPr lang="en-US" altLang="zh-CN" sz="2400" dirty="0">
                <a:latin typeface="+mn-ea"/>
              </a:rPr>
              <a:t>Implementation</a:t>
            </a:r>
            <a:endParaRPr lang="zh-CN" sz="2400" dirty="0">
              <a:latin typeface="+mn-ea"/>
            </a:endParaRPr>
          </a:p>
        </p:txBody>
      </p:sp>
      <p:sp>
        <p:nvSpPr>
          <p:cNvPr id="23" name="Text Placeholder 14">
            <a:extLst>
              <a:ext uri="{FF2B5EF4-FFF2-40B4-BE49-F238E27FC236}">
                <a16:creationId xmlns:a16="http://schemas.microsoft.com/office/drawing/2014/main" id="{AE624978-F709-04E1-CD2C-3721AF5A5B79}"/>
              </a:ext>
            </a:extLst>
          </p:cNvPr>
          <p:cNvSpPr txBox="1">
            <a:spLocks/>
          </p:cNvSpPr>
          <p:nvPr/>
        </p:nvSpPr>
        <p:spPr>
          <a:xfrm>
            <a:off x="647668" y="4548780"/>
            <a:ext cx="520700" cy="457200"/>
          </a:xfrm>
          <a:prstGeom prst="rect">
            <a:avLst/>
          </a:prstGeom>
        </p:spPr>
        <p:txBody>
          <a:bodyPr vert="horz" lIns="0" tIns="0" rIns="0" bIns="0" rtlCol="0">
            <a:normAutofit/>
          </a:bodyPr>
          <a:lstStyle>
            <a:lvl1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bg1"/>
                </a:solidFill>
                <a:latin typeface="+mj-lt"/>
                <a:ea typeface="+mn-ea"/>
                <a:cs typeface="+mn-cs"/>
              </a:defRPr>
            </a:lvl1pPr>
            <a:lvl2pPr marL="1588" indent="-3175" algn="l" defTabSz="914400" rtl="0" eaLnBrk="1" latinLnBrk="0" hangingPunct="1">
              <a:lnSpc>
                <a:spcPct val="100000"/>
              </a:lnSpc>
              <a:spcBef>
                <a:spcPts val="1200"/>
              </a:spcBef>
              <a:spcAft>
                <a:spcPts val="1200"/>
              </a:spcAft>
              <a:buFont typeface="Arial" panose="020B0604020202020204" pitchFamily="34" charset="0"/>
              <a:buChar char="​"/>
              <a:defRPr sz="2800" kern="1200">
                <a:solidFill>
                  <a:schemeClr val="accent3"/>
                </a:solidFill>
                <a:latin typeface="+mj-lt"/>
                <a:ea typeface="+mn-ea"/>
                <a:cs typeface="+mn-cs"/>
              </a:defRPr>
            </a:lvl2pPr>
            <a:lvl3pPr marL="0" indent="0" algn="l" defTabSz="914400" rtl="0" eaLnBrk="1" latinLnBrk="0" hangingPunct="1">
              <a:lnSpc>
                <a:spcPct val="100000"/>
              </a:lnSpc>
              <a:spcBef>
                <a:spcPts val="1200"/>
              </a:spcBef>
              <a:spcAft>
                <a:spcPts val="1200"/>
              </a:spcAft>
              <a:buFont typeface="Arial" panose="020B0604020202020204" pitchFamily="34" charset="0"/>
              <a:buChar char="​"/>
              <a:defRPr sz="2800" kern="1200">
                <a:solidFill>
                  <a:schemeClr val="bg1"/>
                </a:solidFill>
                <a:latin typeface="+mj-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dirty="0">
                <a:latin typeface="+mn-ea"/>
              </a:rPr>
              <a:t>03</a:t>
            </a:r>
            <a:endParaRPr lang="zh-CN" dirty="0">
              <a:latin typeface="+mn-ea"/>
            </a:endParaRPr>
          </a:p>
        </p:txBody>
      </p:sp>
      <p:sp>
        <p:nvSpPr>
          <p:cNvPr id="24" name="Text Placeholder 9">
            <a:extLst>
              <a:ext uri="{FF2B5EF4-FFF2-40B4-BE49-F238E27FC236}">
                <a16:creationId xmlns:a16="http://schemas.microsoft.com/office/drawing/2014/main" id="{5F298F97-604A-B069-A608-43FD037ED1D4}"/>
              </a:ext>
            </a:extLst>
          </p:cNvPr>
          <p:cNvSpPr txBox="1">
            <a:spLocks/>
          </p:cNvSpPr>
          <p:nvPr/>
        </p:nvSpPr>
        <p:spPr>
          <a:xfrm>
            <a:off x="1572312" y="4910668"/>
            <a:ext cx="3703637" cy="310631"/>
          </a:xfrm>
          <a:prstGeom prst="rect">
            <a:avLst/>
          </a:prstGeom>
        </p:spPr>
        <p:txBody>
          <a:bodyPr vert="horz" lIns="0" tIns="0" rIns="0" bIns="0" rtlCol="0">
            <a:normAutofit/>
          </a:bodyPr>
          <a:lstStyle>
            <a:lvl1pPr marL="0" indent="0" algn="l" defTabSz="914400" rtl="0" eaLnBrk="1" latinLnBrk="0" hangingPunct="1">
              <a:lnSpc>
                <a:spcPct val="100000"/>
              </a:lnSpc>
              <a:spcBef>
                <a:spcPts val="300"/>
              </a:spcBef>
              <a:spcAft>
                <a:spcPts val="1200"/>
              </a:spcAft>
              <a:buFont typeface="Arial" panose="020B0604020202020204" pitchFamily="34" charset="0"/>
              <a:buNone/>
              <a:defRPr sz="2800" b="0" kern="1200">
                <a:solidFill>
                  <a:schemeClr val="bg1"/>
                </a:solidFill>
                <a:latin typeface="+mj-lt"/>
                <a:ea typeface="+mn-ea"/>
                <a:cs typeface="+mn-cs"/>
              </a:defRPr>
            </a:lvl1pPr>
            <a:lvl2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accent3"/>
                </a:solidFill>
                <a:latin typeface="+mj-lt"/>
                <a:ea typeface="+mn-ea"/>
                <a:cs typeface="+mn-cs"/>
              </a:defRPr>
            </a:lvl2pPr>
            <a:lvl3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bg1"/>
                </a:solidFill>
                <a:latin typeface="+mj-lt"/>
                <a:ea typeface="+mn-ea"/>
                <a:cs typeface="+mn-cs"/>
              </a:defRPr>
            </a:lvl3pPr>
            <a:lvl4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accent3"/>
                </a:solidFill>
                <a:latin typeface="+mj-lt"/>
                <a:ea typeface="+mn-ea"/>
                <a:cs typeface="+mn-cs"/>
              </a:defRPr>
            </a:lvl4pPr>
            <a:lvl5pPr marL="0" indent="0" algn="l" defTabSz="914400" rtl="0" eaLnBrk="1" latinLnBrk="0" hangingPunct="1">
              <a:lnSpc>
                <a:spcPct val="100000"/>
              </a:lnSpc>
              <a:spcBef>
                <a:spcPts val="300"/>
              </a:spcBef>
              <a:spcAft>
                <a:spcPts val="1200"/>
              </a:spcAft>
              <a:buFont typeface="Arial" panose="020B0604020202020204" pitchFamily="34" charset="0"/>
              <a:buChar char="​"/>
              <a:tabLst/>
              <a:defRPr sz="2800" b="0" kern="1200">
                <a:solidFill>
                  <a:schemeClr val="bg1"/>
                </a:solidFill>
                <a:latin typeface="+mj-lt"/>
                <a:ea typeface="+mn-ea"/>
                <a:cs typeface="+mn-cs"/>
              </a:defRPr>
            </a:lvl5pPr>
            <a:lvl6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a:solidFill>
                  <a:schemeClr val="accent3"/>
                </a:solidFill>
                <a:latin typeface="+mj-lt"/>
                <a:ea typeface="+mn-ea"/>
                <a:cs typeface="+mn-cs"/>
              </a:defRPr>
            </a:lvl6pPr>
            <a:lvl7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baseline="0">
                <a:solidFill>
                  <a:schemeClr val="bg1"/>
                </a:solidFill>
                <a:latin typeface="+mj-lt"/>
                <a:ea typeface="+mn-ea"/>
                <a:cs typeface="+mn-cs"/>
              </a:defRPr>
            </a:lvl7pPr>
            <a:lvl8pPr marL="0" indent="0" algn="l" defTabSz="914400" rtl="0" eaLnBrk="1" latinLnBrk="0" hangingPunct="1">
              <a:lnSpc>
                <a:spcPct val="100000"/>
              </a:lnSpc>
              <a:spcBef>
                <a:spcPts val="300"/>
              </a:spcBef>
              <a:spcAft>
                <a:spcPts val="1200"/>
              </a:spcAft>
              <a:buFont typeface="Arial" panose="020B0604020202020204" pitchFamily="34" charset="0"/>
              <a:buChar char="​"/>
              <a:defRPr sz="2800" b="0" kern="1200" spc="300">
                <a:solidFill>
                  <a:schemeClr val="accent3"/>
                </a:solidFill>
                <a:latin typeface="+mj-lt"/>
                <a:ea typeface="+mn-ea"/>
                <a:cs typeface="+mn-cs"/>
              </a:defRPr>
            </a:lvl8pPr>
            <a:lvl9pPr marL="0" indent="0" algn="l" defTabSz="914400" rtl="0" eaLnBrk="1" latinLnBrk="0" hangingPunct="1">
              <a:lnSpc>
                <a:spcPct val="90000"/>
              </a:lnSpc>
              <a:spcBef>
                <a:spcPts val="300"/>
              </a:spcBef>
              <a:spcAft>
                <a:spcPts val="1200"/>
              </a:spcAft>
              <a:buFont typeface="Arial" panose="020B0604020202020204" pitchFamily="34" charset="0"/>
              <a:buChar char="​"/>
              <a:defRPr sz="2800" b="0" kern="1200" baseline="0">
                <a:solidFill>
                  <a:schemeClr val="bg1"/>
                </a:solidFill>
                <a:latin typeface="+mj-lt"/>
                <a:ea typeface="+mn-ea"/>
                <a:cs typeface="+mn-cs"/>
              </a:defRPr>
            </a:lvl9pPr>
          </a:lstStyle>
          <a:p>
            <a:r>
              <a:rPr lang="zh-CN" altLang="en-US" sz="1600" dirty="0">
                <a:latin typeface="+mn-ea"/>
              </a:rPr>
              <a:t>实施内容</a:t>
            </a:r>
            <a:endParaRPr lang="zh-CN" sz="1600" dirty="0">
              <a:latin typeface="+mn-ea"/>
            </a:endParaRPr>
          </a:p>
        </p:txBody>
      </p:sp>
      <p:sp>
        <p:nvSpPr>
          <p:cNvPr id="28" name="Rectangle 25">
            <a:extLst>
              <a:ext uri="{FF2B5EF4-FFF2-40B4-BE49-F238E27FC236}">
                <a16:creationId xmlns:a16="http://schemas.microsoft.com/office/drawing/2014/main" id="{10EB16E3-D97D-1D6E-76AF-82234EA38F24}"/>
              </a:ext>
            </a:extLst>
          </p:cNvPr>
          <p:cNvSpPr/>
          <p:nvPr/>
        </p:nvSpPr>
        <p:spPr>
          <a:xfrm>
            <a:off x="0" y="0"/>
            <a:ext cx="5986465" cy="658800"/>
          </a:xfrm>
          <a:prstGeom prst="rect">
            <a:avLst/>
          </a:prstGeom>
          <a:solidFill>
            <a:srgbClr val="0E2A7A">
              <a:alpha val="89804"/>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Tree>
    <p:custDataLst>
      <p:custData r:id="rId1"/>
      <p:custData r:id="rId2"/>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descr="A glass building with trees in the background&#10;&#10;Description automatically generated">
            <a:extLst>
              <a:ext uri="{FF2B5EF4-FFF2-40B4-BE49-F238E27FC236}">
                <a16:creationId xmlns:a16="http://schemas.microsoft.com/office/drawing/2014/main" id="{D5302F72-1683-DB13-2C5E-47474EECFC78}"/>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t="2906" b="2906"/>
          <a:stretch>
            <a:fillRect/>
          </a:stretch>
        </p:blipFill>
        <p:spPr/>
      </p:pic>
      <p:sp>
        <p:nvSpPr>
          <p:cNvPr id="4" name="Title 3"/>
          <p:cNvSpPr>
            <a:spLocks noGrp="1"/>
          </p:cNvSpPr>
          <p:nvPr>
            <p:ph type="ctrTitle"/>
          </p:nvPr>
        </p:nvSpPr>
        <p:spPr/>
        <p:txBody>
          <a:bodyPr/>
          <a:lstStyle/>
          <a:p>
            <a:r>
              <a:rPr lang="en-US" altLang="zh-CN" sz="4000" dirty="0"/>
              <a:t>McDonald’s Plan</a:t>
            </a:r>
            <a:endParaRPr lang="zh-CN" sz="4000" dirty="0"/>
          </a:p>
        </p:txBody>
      </p:sp>
      <p:sp>
        <p:nvSpPr>
          <p:cNvPr id="6" name="Text Placeholder 5"/>
          <p:cNvSpPr>
            <a:spLocks noGrp="1"/>
          </p:cNvSpPr>
          <p:nvPr>
            <p:ph type="body" sz="quarter" idx="14"/>
          </p:nvPr>
        </p:nvSpPr>
        <p:spPr>
          <a:xfrm>
            <a:off x="0" y="3837600"/>
            <a:ext cx="2498725" cy="648000"/>
          </a:xfrm>
          <a:solidFill>
            <a:srgbClr val="0E2A7A">
              <a:alpha val="95000"/>
            </a:srgbClr>
          </a:solidFill>
        </p:spPr>
        <p:txBody>
          <a:bodyPr/>
          <a:lstStyle/>
          <a:p>
            <a:r>
              <a:rPr lang="en-US" altLang="zh-CN" dirty="0">
                <a:latin typeface="+mn-ea"/>
              </a:rPr>
              <a:t>01</a:t>
            </a:r>
            <a:endParaRPr lang="zh-CN" altLang="zh-CN" dirty="0">
              <a:latin typeface="+mn-ea"/>
            </a:endParaRPr>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11</a:t>
            </a:fld>
            <a:endParaRPr lang="zh-CN" dirty="0"/>
          </a:p>
        </p:txBody>
      </p:sp>
      <p:sp>
        <p:nvSpPr>
          <p:cNvPr id="10" name="Text Placeholder 9"/>
          <p:cNvSpPr>
            <a:spLocks noGrp="1"/>
          </p:cNvSpPr>
          <p:nvPr>
            <p:ph type="body" sz="quarter" idx="15"/>
          </p:nvPr>
        </p:nvSpPr>
        <p:spPr/>
        <p:txBody>
          <a:bodyPr/>
          <a:lstStyle/>
          <a:p>
            <a:endParaRPr lang="zh-CN"/>
          </a:p>
        </p:txBody>
      </p:sp>
    </p:spTree>
    <p:custDataLst>
      <p:custData r:id="rId1"/>
      <p:custData r:id="rId2"/>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5276850" cy="6857998"/>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sp>
        <p:nvSpPr>
          <p:cNvPr id="5" name="Rectangle 25">
            <a:extLst>
              <a:ext uri="{FF2B5EF4-FFF2-40B4-BE49-F238E27FC236}">
                <a16:creationId xmlns:a16="http://schemas.microsoft.com/office/drawing/2014/main" id="{1C1AC451-40A3-C6F3-524F-B72967120518}"/>
              </a:ext>
            </a:extLst>
          </p:cNvPr>
          <p:cNvSpPr/>
          <p:nvPr/>
        </p:nvSpPr>
        <p:spPr>
          <a:xfrm>
            <a:off x="1" y="-1"/>
            <a:ext cx="5276850" cy="3324258"/>
          </a:xfrm>
          <a:prstGeom prst="rect">
            <a:avLst/>
          </a:prstGeom>
          <a:solidFill>
            <a:srgbClr val="0E2A7A">
              <a:alpha val="89804"/>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3" name="Text Placeholder 12"/>
          <p:cNvSpPr>
            <a:spLocks noGrp="1"/>
          </p:cNvSpPr>
          <p:nvPr>
            <p:ph type="body" sz="quarter" idx="13"/>
          </p:nvPr>
        </p:nvSpPr>
        <p:spPr>
          <a:xfrm>
            <a:off x="659053" y="647700"/>
            <a:ext cx="4401597" cy="414338"/>
          </a:xfrm>
        </p:spPr>
        <p:txBody>
          <a:bodyPr>
            <a:normAutofit/>
          </a:bodyPr>
          <a:lstStyle/>
          <a:p>
            <a:r>
              <a:rPr lang="en-US" altLang="zh-CN" dirty="0">
                <a:solidFill>
                  <a:schemeClr val="accent3"/>
                </a:solidFill>
                <a:latin typeface="+mn-ea"/>
              </a:rPr>
              <a:t>01 McDonald’s Plan</a:t>
            </a:r>
            <a:endParaRPr lang="zh-CN" dirty="0">
              <a:solidFill>
                <a:schemeClr val="accent3"/>
              </a:solidFill>
              <a:latin typeface="+mn-ea"/>
            </a:endParaRPr>
          </a:p>
        </p:txBody>
      </p:sp>
      <p:sp>
        <p:nvSpPr>
          <p:cNvPr id="18" name="Title 17"/>
          <p:cNvSpPr>
            <a:spLocks noGrp="1"/>
          </p:cNvSpPr>
          <p:nvPr>
            <p:ph type="title"/>
          </p:nvPr>
        </p:nvSpPr>
        <p:spPr>
          <a:xfrm>
            <a:off x="659353" y="1062000"/>
            <a:ext cx="4401597" cy="835200"/>
          </a:xfrm>
        </p:spPr>
        <p:txBody>
          <a:bodyPr/>
          <a:lstStyle/>
          <a:p>
            <a:r>
              <a:rPr lang="en-US" altLang="zh-CN" dirty="0">
                <a:solidFill>
                  <a:schemeClr val="bg1"/>
                </a:solidFill>
                <a:latin typeface="+mj-ea"/>
              </a:rPr>
              <a:t>McDonald’s The “Scale for Good” Plan </a:t>
            </a:r>
            <a:endParaRPr lang="zh-CN" dirty="0">
              <a:solidFill>
                <a:schemeClr val="bg1"/>
              </a:solidFill>
              <a:latin typeface="+mj-ea"/>
            </a:endParaRPr>
          </a:p>
        </p:txBody>
      </p:sp>
      <p:sp>
        <p:nvSpPr>
          <p:cNvPr id="3" name="Content Placeholder 2"/>
          <p:cNvSpPr>
            <a:spLocks noGrp="1"/>
          </p:cNvSpPr>
          <p:nvPr>
            <p:ph idx="1"/>
          </p:nvPr>
        </p:nvSpPr>
        <p:spPr>
          <a:xfrm>
            <a:off x="659052" y="3657747"/>
            <a:ext cx="4401597" cy="2803020"/>
          </a:xfrm>
          <a:noFill/>
        </p:spPr>
        <p:txBody>
          <a:bodyPr lIns="0" tIns="0" rIns="0" bIns="0" anchor="ctr" anchorCtr="0">
            <a:noAutofit/>
          </a:bodyPr>
          <a:lstStyle/>
          <a:p>
            <a:pPr marL="12700">
              <a:lnSpc>
                <a:spcPct val="100000"/>
              </a:lnSpc>
              <a:spcBef>
                <a:spcPts val="535"/>
              </a:spcBef>
            </a:pPr>
            <a:r>
              <a:rPr lang="en-US" sz="1400" dirty="0">
                <a:solidFill>
                  <a:srgbClr val="F8FAFF"/>
                </a:solidFill>
                <a:latin typeface="+mn-ea"/>
                <a:cs typeface="Open Sans Semibold" panose="020B0706030804020204" pitchFamily="34" charset="0"/>
              </a:rPr>
              <a:t>“Scale For Good” sustainability vision and</a:t>
            </a:r>
          </a:p>
          <a:p>
            <a:pPr marL="12700">
              <a:lnSpc>
                <a:spcPct val="100000"/>
              </a:lnSpc>
              <a:spcBef>
                <a:spcPts val="434"/>
              </a:spcBef>
            </a:pPr>
            <a:r>
              <a:rPr lang="en-US" sz="1400" dirty="0">
                <a:solidFill>
                  <a:srgbClr val="F8FAFF"/>
                </a:solidFill>
                <a:latin typeface="+mn-ea"/>
                <a:cs typeface="Open Sans Semibold" panose="020B0706030804020204" pitchFamily="34" charset="0"/>
              </a:rPr>
              <a:t>action plan:</a:t>
            </a:r>
          </a:p>
          <a:p>
            <a:pPr marL="12700">
              <a:lnSpc>
                <a:spcPct val="100000"/>
              </a:lnSpc>
              <a:spcBef>
                <a:spcPts val="434"/>
              </a:spcBef>
            </a:pPr>
            <a:r>
              <a:rPr lang="en-US" altLang="zh-CN" sz="1400" dirty="0">
                <a:solidFill>
                  <a:srgbClr val="F8FAFF"/>
                </a:solidFill>
                <a:latin typeface="+mn-ea"/>
                <a:cs typeface="Open Sans Semibold" panose="020B0706030804020204" pitchFamily="34" charset="0"/>
              </a:rPr>
              <a:t>“Scale for Good”</a:t>
            </a:r>
            <a:r>
              <a:rPr lang="zh-CN" altLang="en-US" sz="1400" dirty="0">
                <a:solidFill>
                  <a:srgbClr val="F8FAFF"/>
                </a:solidFill>
                <a:latin typeface="+mn-ea"/>
                <a:cs typeface="Open Sans Semibold" panose="020B0706030804020204" pitchFamily="34" charset="0"/>
              </a:rPr>
              <a:t> 可持续发展愿景及行动计划</a:t>
            </a:r>
            <a:r>
              <a:rPr lang="en-US" altLang="zh-CN" sz="1400" dirty="0">
                <a:solidFill>
                  <a:srgbClr val="F8FAFF"/>
                </a:solidFill>
                <a:latin typeface="+mn-ea"/>
                <a:cs typeface="Open Sans Semibold" panose="020B0706030804020204" pitchFamily="34" charset="0"/>
              </a:rPr>
              <a:t>: </a:t>
            </a:r>
            <a:endParaRPr lang="en-US" sz="1400" dirty="0">
              <a:solidFill>
                <a:srgbClr val="F8FAFF"/>
              </a:solidFill>
              <a:latin typeface="+mn-ea"/>
              <a:cs typeface="Open Sans Semibold" panose="020B0706030804020204" pitchFamily="34" charset="0"/>
            </a:endParaRPr>
          </a:p>
          <a:p>
            <a:pPr marL="298450" indent="-285750">
              <a:lnSpc>
                <a:spcPct val="100000"/>
              </a:lnSpc>
              <a:spcBef>
                <a:spcPts val="434"/>
              </a:spcBef>
              <a:buFont typeface="Arial" panose="020B0604020202020204" pitchFamily="34" charset="0"/>
              <a:buChar char="•"/>
            </a:pPr>
            <a:r>
              <a:rPr lang="en-US" sz="1400" dirty="0">
                <a:solidFill>
                  <a:srgbClr val="F8FAFF"/>
                </a:solidFill>
                <a:latin typeface="+mn-ea"/>
                <a:cs typeface="Open Sans Semibold" panose="020B0706030804020204" pitchFamily="34" charset="0"/>
              </a:rPr>
              <a:t>Package and Recycling </a:t>
            </a:r>
            <a:r>
              <a:rPr lang="zh-CN" altLang="en-US" sz="1400" dirty="0">
                <a:solidFill>
                  <a:srgbClr val="F8FAFF"/>
                </a:solidFill>
                <a:latin typeface="+mn-ea"/>
                <a:cs typeface="Open Sans Semibold" panose="020B0706030804020204" pitchFamily="34" charset="0"/>
              </a:rPr>
              <a:t>绿色包装与回收</a:t>
            </a:r>
            <a:endParaRPr lang="en-US" sz="1400" dirty="0">
              <a:solidFill>
                <a:srgbClr val="F8FAFF"/>
              </a:solidFill>
              <a:latin typeface="+mn-ea"/>
              <a:cs typeface="Open Sans Semibold" panose="020B0706030804020204" pitchFamily="34" charset="0"/>
            </a:endParaRPr>
          </a:p>
          <a:p>
            <a:pPr marL="298450" indent="-285750">
              <a:lnSpc>
                <a:spcPct val="100000"/>
              </a:lnSpc>
              <a:spcBef>
                <a:spcPts val="434"/>
              </a:spcBef>
              <a:buFont typeface="Arial" panose="020B0604020202020204" pitchFamily="34" charset="0"/>
              <a:buChar char="•"/>
            </a:pPr>
            <a:r>
              <a:rPr lang="en-US" sz="1400" dirty="0">
                <a:solidFill>
                  <a:srgbClr val="F8FAFF"/>
                </a:solidFill>
                <a:latin typeface="+mn-ea"/>
                <a:cs typeface="Open Sans Semibold" panose="020B0706030804020204" pitchFamily="34" charset="0"/>
              </a:rPr>
              <a:t>Children Nutrition</a:t>
            </a:r>
            <a:r>
              <a:rPr lang="zh-CN" altLang="en-US" sz="1400" dirty="0">
                <a:solidFill>
                  <a:srgbClr val="F8FAFF"/>
                </a:solidFill>
                <a:latin typeface="+mn-ea"/>
                <a:cs typeface="Open Sans Semibold" panose="020B0706030804020204" pitchFamily="34" charset="0"/>
              </a:rPr>
              <a:t>  儿童营养</a:t>
            </a:r>
            <a:endParaRPr lang="en-US" sz="1400" dirty="0">
              <a:solidFill>
                <a:srgbClr val="F8FAFF"/>
              </a:solidFill>
              <a:latin typeface="+mn-ea"/>
              <a:cs typeface="Open Sans Semibold" panose="020B0706030804020204" pitchFamily="34" charset="0"/>
            </a:endParaRPr>
          </a:p>
          <a:p>
            <a:pPr marL="298450" indent="-285750">
              <a:lnSpc>
                <a:spcPct val="100000"/>
              </a:lnSpc>
              <a:spcBef>
                <a:spcPts val="434"/>
              </a:spcBef>
              <a:buFont typeface="Arial" panose="020B0604020202020204" pitchFamily="34" charset="0"/>
              <a:buChar char="•"/>
            </a:pPr>
            <a:r>
              <a:rPr lang="en-US" sz="1400" dirty="0">
                <a:solidFill>
                  <a:srgbClr val="F8FAFF"/>
                </a:solidFill>
                <a:latin typeface="+mn-ea"/>
                <a:cs typeface="Open Sans Semibold" panose="020B0706030804020204" pitchFamily="34" charset="0"/>
              </a:rPr>
              <a:t>Children Wellbeing </a:t>
            </a:r>
            <a:r>
              <a:rPr lang="zh-CN" altLang="en-US" sz="1400" dirty="0">
                <a:solidFill>
                  <a:srgbClr val="F8FAFF"/>
                </a:solidFill>
                <a:latin typeface="+mn-ea"/>
                <a:cs typeface="Open Sans Semibold" panose="020B0706030804020204" pitchFamily="34" charset="0"/>
              </a:rPr>
              <a:t>儿童福祉</a:t>
            </a:r>
            <a:endParaRPr lang="en-US" sz="1400" dirty="0">
              <a:solidFill>
                <a:srgbClr val="F8FAFF"/>
              </a:solidFill>
              <a:latin typeface="+mn-ea"/>
              <a:cs typeface="Open Sans Semibold" panose="020B0706030804020204" pitchFamily="34" charset="0"/>
            </a:endParaRPr>
          </a:p>
          <a:p>
            <a:pPr marL="298450" indent="-285750">
              <a:lnSpc>
                <a:spcPct val="100000"/>
              </a:lnSpc>
              <a:spcBef>
                <a:spcPts val="434"/>
              </a:spcBef>
              <a:buFont typeface="Arial" panose="020B0604020202020204" pitchFamily="34" charset="0"/>
              <a:buChar char="•"/>
            </a:pPr>
            <a:r>
              <a:rPr lang="en-US" sz="1400" dirty="0">
                <a:solidFill>
                  <a:srgbClr val="F8FAFF"/>
                </a:solidFill>
                <a:latin typeface="+mn-ea"/>
                <a:cs typeface="Open Sans Semibold" panose="020B0706030804020204" pitchFamily="34" charset="0"/>
              </a:rPr>
              <a:t>Sustainable Beef </a:t>
            </a:r>
            <a:r>
              <a:rPr lang="zh-CN" altLang="en-US" sz="1400" dirty="0">
                <a:solidFill>
                  <a:srgbClr val="F8FAFF"/>
                </a:solidFill>
                <a:latin typeface="+mn-ea"/>
                <a:cs typeface="Open Sans Semibold" panose="020B0706030804020204" pitchFamily="34" charset="0"/>
              </a:rPr>
              <a:t>可持续的牛肉</a:t>
            </a:r>
            <a:endParaRPr lang="en-US" sz="1400" dirty="0">
              <a:solidFill>
                <a:srgbClr val="F8FAFF"/>
              </a:solidFill>
              <a:latin typeface="+mn-ea"/>
              <a:cs typeface="Open Sans Semibold" panose="020B0706030804020204" pitchFamily="34" charset="0"/>
            </a:endParaRPr>
          </a:p>
          <a:p>
            <a:pPr marL="285750" indent="-285750">
              <a:lnSpc>
                <a:spcPct val="110000"/>
              </a:lnSpc>
              <a:buFont typeface="Arial" panose="020B0604020202020204" pitchFamily="34" charset="0"/>
              <a:buChar char="•"/>
            </a:pPr>
            <a:r>
              <a:rPr lang="en-US" sz="1400" dirty="0">
                <a:solidFill>
                  <a:srgbClr val="FCA36B"/>
                </a:solidFill>
                <a:latin typeface="+mn-ea"/>
                <a:cs typeface="Open Sans Semibold" panose="020B0706030804020204" pitchFamily="34" charset="0"/>
              </a:rPr>
              <a:t>Energy Saving and Decarbonization </a:t>
            </a:r>
            <a:r>
              <a:rPr lang="zh-CN" altLang="en-US" sz="1400" dirty="0">
                <a:solidFill>
                  <a:srgbClr val="FCA36B"/>
                </a:solidFill>
                <a:latin typeface="+mn-ea"/>
                <a:cs typeface="Open Sans Semibold" panose="020B0706030804020204" pitchFamily="34" charset="0"/>
              </a:rPr>
              <a:t>节能减排</a:t>
            </a:r>
            <a:endParaRPr lang="en-US" sz="1400" dirty="0">
              <a:solidFill>
                <a:srgbClr val="FCA36B"/>
              </a:solidFill>
              <a:latin typeface="+mn-ea"/>
              <a:cs typeface="Open Sans Semibold" panose="020B0706030804020204" pitchFamily="34" charset="0"/>
            </a:endParaRPr>
          </a:p>
          <a:p>
            <a:pPr marL="298450" indent="-285750">
              <a:lnSpc>
                <a:spcPct val="100000"/>
              </a:lnSpc>
              <a:spcBef>
                <a:spcPts val="434"/>
              </a:spcBef>
              <a:buFont typeface="Arial" panose="020B0604020202020204" pitchFamily="34" charset="0"/>
              <a:buChar char="•"/>
            </a:pPr>
            <a:r>
              <a:rPr lang="en-US" sz="1400" dirty="0">
                <a:solidFill>
                  <a:srgbClr val="F8FAFF"/>
                </a:solidFill>
                <a:latin typeface="+mn-ea"/>
                <a:cs typeface="Open Sans Semibold" panose="020B0706030804020204" pitchFamily="34" charset="0"/>
              </a:rPr>
              <a:t>Jobs for Young People </a:t>
            </a:r>
            <a:r>
              <a:rPr lang="zh-CN" altLang="en-US" sz="1400" dirty="0">
                <a:solidFill>
                  <a:srgbClr val="F8FAFF"/>
                </a:solidFill>
                <a:latin typeface="+mn-ea"/>
                <a:cs typeface="Open Sans Semibold" panose="020B0706030804020204" pitchFamily="34" charset="0"/>
              </a:rPr>
              <a:t>年轻人就业</a:t>
            </a:r>
            <a:endParaRPr lang="en-US" sz="1400" dirty="0">
              <a:solidFill>
                <a:srgbClr val="F8FAFF"/>
              </a:solidFill>
              <a:latin typeface="+mn-ea"/>
              <a:cs typeface="Open Sans Semibold" panose="020B0706030804020204" pitchFamily="34" charset="0"/>
            </a:endParaRPr>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12</a:t>
            </a:fld>
            <a:endParaRPr lang="zh-CN" dirty="0"/>
          </a:p>
        </p:txBody>
      </p:sp>
      <p:sp>
        <p:nvSpPr>
          <p:cNvPr id="2" name="Title 17">
            <a:extLst>
              <a:ext uri="{FF2B5EF4-FFF2-40B4-BE49-F238E27FC236}">
                <a16:creationId xmlns:a16="http://schemas.microsoft.com/office/drawing/2014/main" id="{E10B29AB-33E0-6485-5CE6-AEA7C8440BB4}"/>
              </a:ext>
            </a:extLst>
          </p:cNvPr>
          <p:cNvSpPr txBox="1">
            <a:spLocks/>
          </p:cNvSpPr>
          <p:nvPr/>
        </p:nvSpPr>
        <p:spPr>
          <a:xfrm>
            <a:off x="587878" y="2822585"/>
            <a:ext cx="4472771" cy="273232"/>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en-US" altLang="zh-CN" sz="2400" dirty="0">
                <a:solidFill>
                  <a:schemeClr val="bg1"/>
                </a:solidFill>
              </a:rPr>
              <a:t> </a:t>
            </a:r>
            <a:r>
              <a:rPr lang="zh-CN" altLang="en-US" sz="2400" dirty="0">
                <a:solidFill>
                  <a:schemeClr val="bg1"/>
                </a:solidFill>
                <a:latin typeface="+mj-ea"/>
              </a:rPr>
              <a:t>麦当劳</a:t>
            </a:r>
            <a:r>
              <a:rPr lang="en-US" altLang="zh-CN" sz="2800" dirty="0">
                <a:solidFill>
                  <a:schemeClr val="bg1"/>
                </a:solidFill>
                <a:latin typeface="+mj-ea"/>
              </a:rPr>
              <a:t>“Scale for Good” </a:t>
            </a:r>
            <a:r>
              <a:rPr lang="zh-CN" altLang="en-US" sz="2800" dirty="0">
                <a:solidFill>
                  <a:schemeClr val="bg1"/>
                </a:solidFill>
                <a:latin typeface="+mj-ea"/>
              </a:rPr>
              <a:t>计划</a:t>
            </a:r>
            <a:r>
              <a:rPr lang="en-US" altLang="zh-CN" sz="2800" dirty="0">
                <a:solidFill>
                  <a:schemeClr val="bg1"/>
                </a:solidFill>
                <a:latin typeface="+mj-ea"/>
              </a:rPr>
              <a:t> </a:t>
            </a:r>
            <a:endParaRPr lang="zh-CN" sz="2800" dirty="0">
              <a:solidFill>
                <a:schemeClr val="bg1"/>
              </a:solidFill>
              <a:latin typeface="+mj-ea"/>
            </a:endParaRPr>
          </a:p>
        </p:txBody>
      </p:sp>
      <p:pic>
        <p:nvPicPr>
          <p:cNvPr id="24" name="Picture 23" descr="A poster of a fast food restaurant&#10;&#10;Description automatically generated">
            <a:extLst>
              <a:ext uri="{FF2B5EF4-FFF2-40B4-BE49-F238E27FC236}">
                <a16:creationId xmlns:a16="http://schemas.microsoft.com/office/drawing/2014/main" id="{31524E95-9AF6-8CE2-BBD3-E8FE40B0DE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05944" y="1717704"/>
            <a:ext cx="6436456" cy="3943793"/>
          </a:xfrm>
          <a:prstGeom prst="rect">
            <a:avLst/>
          </a:prstGeom>
        </p:spPr>
      </p:pic>
      <p:sp>
        <p:nvSpPr>
          <p:cNvPr id="7" name="TextBox 6">
            <a:extLst>
              <a:ext uri="{FF2B5EF4-FFF2-40B4-BE49-F238E27FC236}">
                <a16:creationId xmlns:a16="http://schemas.microsoft.com/office/drawing/2014/main" id="{0543798C-32F6-39C9-C7D5-457EB233CD74}"/>
              </a:ext>
            </a:extLst>
          </p:cNvPr>
          <p:cNvSpPr txBox="1"/>
          <p:nvPr/>
        </p:nvSpPr>
        <p:spPr>
          <a:xfrm>
            <a:off x="5462031" y="3840723"/>
            <a:ext cx="1566066" cy="246221"/>
          </a:xfrm>
          <a:prstGeom prst="rect">
            <a:avLst/>
          </a:prstGeom>
          <a:noFill/>
        </p:spPr>
        <p:txBody>
          <a:bodyPr wrap="square">
            <a:spAutoFit/>
          </a:bodyPr>
          <a:lstStyle/>
          <a:p>
            <a:pPr marL="12700" algn="ctr">
              <a:lnSpc>
                <a:spcPct val="100000"/>
              </a:lnSpc>
              <a:spcBef>
                <a:spcPts val="434"/>
              </a:spcBef>
            </a:pPr>
            <a:r>
              <a:rPr lang="en-US" sz="1000" dirty="0">
                <a:solidFill>
                  <a:srgbClr val="262626"/>
                </a:solidFill>
                <a:latin typeface="+mn-ea"/>
                <a:cs typeface="Open Sans Semibold" panose="020B0706030804020204" pitchFamily="34" charset="0"/>
              </a:rPr>
              <a:t>Package and Recycling</a:t>
            </a:r>
          </a:p>
        </p:txBody>
      </p:sp>
      <p:sp>
        <p:nvSpPr>
          <p:cNvPr id="10" name="TextBox 9">
            <a:extLst>
              <a:ext uri="{FF2B5EF4-FFF2-40B4-BE49-F238E27FC236}">
                <a16:creationId xmlns:a16="http://schemas.microsoft.com/office/drawing/2014/main" id="{0854CC7D-D44F-9BC5-DCAC-AC809F049FAC}"/>
              </a:ext>
            </a:extLst>
          </p:cNvPr>
          <p:cNvSpPr txBox="1"/>
          <p:nvPr/>
        </p:nvSpPr>
        <p:spPr>
          <a:xfrm>
            <a:off x="6808509" y="3840723"/>
            <a:ext cx="1566066" cy="246221"/>
          </a:xfrm>
          <a:prstGeom prst="rect">
            <a:avLst/>
          </a:prstGeom>
          <a:noFill/>
        </p:spPr>
        <p:txBody>
          <a:bodyPr wrap="square">
            <a:spAutoFit/>
          </a:bodyPr>
          <a:lstStyle/>
          <a:p>
            <a:pPr marL="12700" algn="ctr">
              <a:lnSpc>
                <a:spcPct val="100000"/>
              </a:lnSpc>
              <a:spcBef>
                <a:spcPts val="434"/>
              </a:spcBef>
            </a:pPr>
            <a:r>
              <a:rPr lang="en-US" sz="1000" dirty="0">
                <a:solidFill>
                  <a:srgbClr val="262626"/>
                </a:solidFill>
                <a:latin typeface="+mn-ea"/>
                <a:cs typeface="Open Sans Semibold" panose="020B0706030804020204" pitchFamily="34" charset="0"/>
              </a:rPr>
              <a:t>Children Nutrition</a:t>
            </a:r>
          </a:p>
        </p:txBody>
      </p:sp>
      <p:sp>
        <p:nvSpPr>
          <p:cNvPr id="11" name="TextBox 10">
            <a:extLst>
              <a:ext uri="{FF2B5EF4-FFF2-40B4-BE49-F238E27FC236}">
                <a16:creationId xmlns:a16="http://schemas.microsoft.com/office/drawing/2014/main" id="{4CFEA0A8-B59A-E423-B0D0-F274E8EFC2AD}"/>
              </a:ext>
            </a:extLst>
          </p:cNvPr>
          <p:cNvSpPr txBox="1"/>
          <p:nvPr/>
        </p:nvSpPr>
        <p:spPr>
          <a:xfrm>
            <a:off x="7996312" y="3840723"/>
            <a:ext cx="1566066" cy="246221"/>
          </a:xfrm>
          <a:prstGeom prst="rect">
            <a:avLst/>
          </a:prstGeom>
          <a:noFill/>
        </p:spPr>
        <p:txBody>
          <a:bodyPr wrap="square">
            <a:spAutoFit/>
          </a:bodyPr>
          <a:lstStyle/>
          <a:p>
            <a:pPr marL="12700" algn="ctr">
              <a:lnSpc>
                <a:spcPct val="100000"/>
              </a:lnSpc>
              <a:spcBef>
                <a:spcPts val="434"/>
              </a:spcBef>
            </a:pPr>
            <a:r>
              <a:rPr lang="en-US" sz="1000" dirty="0">
                <a:solidFill>
                  <a:srgbClr val="262626"/>
                </a:solidFill>
                <a:latin typeface="+mn-ea"/>
                <a:cs typeface="Open Sans Semibold" panose="020B0706030804020204" pitchFamily="34" charset="0"/>
              </a:rPr>
              <a:t>Children Wellbeing</a:t>
            </a:r>
          </a:p>
        </p:txBody>
      </p:sp>
      <p:sp>
        <p:nvSpPr>
          <p:cNvPr id="12" name="TextBox 11">
            <a:extLst>
              <a:ext uri="{FF2B5EF4-FFF2-40B4-BE49-F238E27FC236}">
                <a16:creationId xmlns:a16="http://schemas.microsoft.com/office/drawing/2014/main" id="{EA27F73D-F3BF-32A7-B045-2A767490EEAA}"/>
              </a:ext>
            </a:extLst>
          </p:cNvPr>
          <p:cNvSpPr txBox="1"/>
          <p:nvPr/>
        </p:nvSpPr>
        <p:spPr>
          <a:xfrm>
            <a:off x="5462031" y="4627999"/>
            <a:ext cx="1566066" cy="246221"/>
          </a:xfrm>
          <a:prstGeom prst="rect">
            <a:avLst/>
          </a:prstGeom>
          <a:noFill/>
        </p:spPr>
        <p:txBody>
          <a:bodyPr wrap="square">
            <a:spAutoFit/>
          </a:bodyPr>
          <a:lstStyle/>
          <a:p>
            <a:pPr marL="12700" algn="ctr">
              <a:lnSpc>
                <a:spcPct val="100000"/>
              </a:lnSpc>
              <a:spcBef>
                <a:spcPts val="434"/>
              </a:spcBef>
            </a:pPr>
            <a:r>
              <a:rPr lang="en-US" sz="1000" dirty="0">
                <a:solidFill>
                  <a:srgbClr val="262626"/>
                </a:solidFill>
                <a:latin typeface="+mn-ea"/>
                <a:cs typeface="Open Sans Semibold" panose="020B0706030804020204" pitchFamily="34" charset="0"/>
              </a:rPr>
              <a:t>Sustainable Beef</a:t>
            </a:r>
          </a:p>
        </p:txBody>
      </p:sp>
      <p:sp>
        <p:nvSpPr>
          <p:cNvPr id="14" name="TextBox 13">
            <a:extLst>
              <a:ext uri="{FF2B5EF4-FFF2-40B4-BE49-F238E27FC236}">
                <a16:creationId xmlns:a16="http://schemas.microsoft.com/office/drawing/2014/main" id="{76F4555B-A588-A74B-18AC-90D000784BDC}"/>
              </a:ext>
            </a:extLst>
          </p:cNvPr>
          <p:cNvSpPr txBox="1"/>
          <p:nvPr/>
        </p:nvSpPr>
        <p:spPr>
          <a:xfrm>
            <a:off x="6937152" y="4627999"/>
            <a:ext cx="1161296" cy="587020"/>
          </a:xfrm>
          <a:prstGeom prst="rect">
            <a:avLst/>
          </a:prstGeom>
          <a:noFill/>
        </p:spPr>
        <p:txBody>
          <a:bodyPr wrap="square">
            <a:spAutoFit/>
          </a:bodyPr>
          <a:lstStyle/>
          <a:p>
            <a:pPr algn="ctr">
              <a:lnSpc>
                <a:spcPct val="110000"/>
              </a:lnSpc>
            </a:pPr>
            <a:r>
              <a:rPr lang="en-US" sz="1000" dirty="0">
                <a:solidFill>
                  <a:srgbClr val="262626"/>
                </a:solidFill>
                <a:latin typeface="+mn-ea"/>
                <a:cs typeface="Open Sans Semibold" panose="020B0706030804020204" pitchFamily="34" charset="0"/>
              </a:rPr>
              <a:t>Energy Saving and</a:t>
            </a:r>
          </a:p>
          <a:p>
            <a:pPr algn="ctr">
              <a:lnSpc>
                <a:spcPct val="110000"/>
              </a:lnSpc>
            </a:pPr>
            <a:r>
              <a:rPr lang="en-US" sz="1000" dirty="0">
                <a:solidFill>
                  <a:srgbClr val="262626"/>
                </a:solidFill>
                <a:latin typeface="+mn-ea"/>
                <a:cs typeface="Open Sans Semibold" panose="020B0706030804020204" pitchFamily="34" charset="0"/>
              </a:rPr>
              <a:t>Decarbonization </a:t>
            </a:r>
          </a:p>
        </p:txBody>
      </p:sp>
      <p:sp>
        <p:nvSpPr>
          <p:cNvPr id="15" name="TextBox 14">
            <a:extLst>
              <a:ext uri="{FF2B5EF4-FFF2-40B4-BE49-F238E27FC236}">
                <a16:creationId xmlns:a16="http://schemas.microsoft.com/office/drawing/2014/main" id="{414C5039-8E2C-F89D-B6C1-8601A91DBA79}"/>
              </a:ext>
            </a:extLst>
          </p:cNvPr>
          <p:cNvSpPr txBox="1"/>
          <p:nvPr/>
        </p:nvSpPr>
        <p:spPr>
          <a:xfrm>
            <a:off x="7996312" y="4625754"/>
            <a:ext cx="1566066" cy="248466"/>
          </a:xfrm>
          <a:prstGeom prst="rect">
            <a:avLst/>
          </a:prstGeom>
          <a:noFill/>
        </p:spPr>
        <p:txBody>
          <a:bodyPr wrap="square">
            <a:spAutoFit/>
          </a:bodyPr>
          <a:lstStyle/>
          <a:p>
            <a:pPr algn="ctr">
              <a:lnSpc>
                <a:spcPct val="110000"/>
              </a:lnSpc>
            </a:pPr>
            <a:r>
              <a:rPr lang="en-US" sz="1000" dirty="0">
                <a:solidFill>
                  <a:srgbClr val="262626"/>
                </a:solidFill>
                <a:latin typeface="+mn-ea"/>
                <a:cs typeface="Open Sans Semibold" panose="020B0706030804020204" pitchFamily="34" charset="0"/>
              </a:rPr>
              <a:t>Jobs for Young People</a:t>
            </a:r>
          </a:p>
        </p:txBody>
      </p:sp>
    </p:spTree>
    <p:custDataLst>
      <p:custData r:id="rId1"/>
      <p:custData r:id="rId2"/>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5276850" cy="68580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sp>
        <p:nvSpPr>
          <p:cNvPr id="6" name="Rectangle 25">
            <a:extLst>
              <a:ext uri="{FF2B5EF4-FFF2-40B4-BE49-F238E27FC236}">
                <a16:creationId xmlns:a16="http://schemas.microsoft.com/office/drawing/2014/main" id="{01BF68BB-5EAD-F73F-353C-1879209C89EF}"/>
              </a:ext>
            </a:extLst>
          </p:cNvPr>
          <p:cNvSpPr/>
          <p:nvPr/>
        </p:nvSpPr>
        <p:spPr>
          <a:xfrm>
            <a:off x="1" y="-1"/>
            <a:ext cx="5276850" cy="3324258"/>
          </a:xfrm>
          <a:prstGeom prst="rect">
            <a:avLst/>
          </a:prstGeom>
          <a:solidFill>
            <a:srgbClr val="0E2A7A">
              <a:alpha val="89804"/>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3" name="Text Placeholder 12"/>
          <p:cNvSpPr>
            <a:spLocks noGrp="1"/>
          </p:cNvSpPr>
          <p:nvPr>
            <p:ph type="body" sz="quarter" idx="13"/>
          </p:nvPr>
        </p:nvSpPr>
        <p:spPr>
          <a:xfrm>
            <a:off x="659053" y="647700"/>
            <a:ext cx="4401597" cy="414338"/>
          </a:xfrm>
        </p:spPr>
        <p:txBody>
          <a:bodyPr>
            <a:normAutofit/>
          </a:bodyPr>
          <a:lstStyle/>
          <a:p>
            <a:r>
              <a:rPr lang="en-US" altLang="zh-CN" dirty="0">
                <a:solidFill>
                  <a:schemeClr val="accent3"/>
                </a:solidFill>
                <a:latin typeface="+mn-ea"/>
              </a:rPr>
              <a:t>01 McDonald’s Plan</a:t>
            </a:r>
            <a:endParaRPr lang="zh-CN" dirty="0">
              <a:solidFill>
                <a:schemeClr val="accent3"/>
              </a:solidFill>
              <a:latin typeface="+mn-ea"/>
            </a:endParaRPr>
          </a:p>
          <a:p>
            <a:endParaRPr lang="zh-CN" dirty="0">
              <a:solidFill>
                <a:schemeClr val="accent3"/>
              </a:solidFill>
            </a:endParaRPr>
          </a:p>
        </p:txBody>
      </p:sp>
      <p:sp>
        <p:nvSpPr>
          <p:cNvPr id="18" name="Title 17"/>
          <p:cNvSpPr>
            <a:spLocks noGrp="1"/>
          </p:cNvSpPr>
          <p:nvPr>
            <p:ph type="title"/>
          </p:nvPr>
        </p:nvSpPr>
        <p:spPr>
          <a:xfrm>
            <a:off x="659353" y="1062000"/>
            <a:ext cx="4401597" cy="835200"/>
          </a:xfrm>
        </p:spPr>
        <p:txBody>
          <a:bodyPr/>
          <a:lstStyle/>
          <a:p>
            <a:r>
              <a:rPr lang="en-US" altLang="zh-CN" dirty="0">
                <a:solidFill>
                  <a:schemeClr val="bg1"/>
                </a:solidFill>
                <a:latin typeface="+mj-ea"/>
              </a:rPr>
              <a:t>The Role of the Green Restaurant</a:t>
            </a:r>
            <a:endParaRPr lang="zh-CN" dirty="0">
              <a:solidFill>
                <a:schemeClr val="bg1"/>
              </a:solidFill>
              <a:latin typeface="+mj-ea"/>
            </a:endParaRPr>
          </a:p>
        </p:txBody>
      </p:sp>
      <p:sp>
        <p:nvSpPr>
          <p:cNvPr id="3" name="Content Placeholder 2"/>
          <p:cNvSpPr>
            <a:spLocks noGrp="1"/>
          </p:cNvSpPr>
          <p:nvPr>
            <p:ph idx="1"/>
          </p:nvPr>
        </p:nvSpPr>
        <p:spPr>
          <a:xfrm>
            <a:off x="659053" y="3394310"/>
            <a:ext cx="4401597" cy="2924107"/>
          </a:xfrm>
          <a:noFill/>
        </p:spPr>
        <p:txBody>
          <a:bodyPr lIns="0" tIns="0" rIns="0" bIns="0" anchor="ctr" anchorCtr="0">
            <a:normAutofit/>
          </a:bodyPr>
          <a:lstStyle/>
          <a:p>
            <a:r>
              <a:rPr lang="en-US" altLang="zh-CN" sz="1400" dirty="0">
                <a:solidFill>
                  <a:schemeClr val="bg1"/>
                </a:solidFill>
                <a:latin typeface="+mn-ea"/>
              </a:rPr>
              <a:t>A complete operational system: </a:t>
            </a:r>
          </a:p>
          <a:p>
            <a:r>
              <a:rPr lang="zh-CN" altLang="en-US" sz="1400" dirty="0">
                <a:solidFill>
                  <a:schemeClr val="bg1"/>
                </a:solidFill>
                <a:latin typeface="+mn-ea"/>
              </a:rPr>
              <a:t>一整套完整的操作体系</a:t>
            </a:r>
            <a:r>
              <a:rPr lang="en-US" altLang="zh-CN" sz="1400" dirty="0">
                <a:solidFill>
                  <a:schemeClr val="bg1"/>
                </a:solidFill>
                <a:latin typeface="+mn-ea"/>
              </a:rPr>
              <a:t>: </a:t>
            </a:r>
          </a:p>
          <a:p>
            <a:pPr marL="342900" indent="-342900">
              <a:buAutoNum type="arabicPeriod"/>
            </a:pPr>
            <a:r>
              <a:rPr lang="en-US" altLang="zh-CN" sz="1400" dirty="0">
                <a:solidFill>
                  <a:schemeClr val="bg1"/>
                </a:solidFill>
                <a:latin typeface="+mn-ea"/>
              </a:rPr>
              <a:t>LEED Net Zero LEED</a:t>
            </a:r>
            <a:r>
              <a:rPr lang="zh-CN" altLang="en-US" sz="1400" dirty="0">
                <a:solidFill>
                  <a:schemeClr val="bg1"/>
                </a:solidFill>
                <a:latin typeface="+mn-ea"/>
              </a:rPr>
              <a:t>零碳</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Restaurants </a:t>
            </a:r>
            <a:r>
              <a:rPr lang="zh-CN" altLang="en-US" sz="1400" dirty="0">
                <a:solidFill>
                  <a:schemeClr val="bg1"/>
                </a:solidFill>
                <a:latin typeface="+mn-ea"/>
              </a:rPr>
              <a:t>绿色餐厅</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Packaging </a:t>
            </a:r>
            <a:r>
              <a:rPr lang="zh-CN" altLang="en-US" sz="1400" dirty="0">
                <a:solidFill>
                  <a:schemeClr val="bg1"/>
                </a:solidFill>
                <a:latin typeface="+mn-ea"/>
              </a:rPr>
              <a:t>绿色包装</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Supply Chain </a:t>
            </a:r>
            <a:r>
              <a:rPr lang="zh-CN" altLang="en-US" sz="1400" dirty="0">
                <a:solidFill>
                  <a:schemeClr val="bg1"/>
                </a:solidFill>
                <a:latin typeface="+mn-ea"/>
              </a:rPr>
              <a:t>绿色供应链</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Recycling </a:t>
            </a:r>
            <a:r>
              <a:rPr lang="zh-CN" altLang="en-US" sz="1400" dirty="0">
                <a:solidFill>
                  <a:schemeClr val="bg1"/>
                </a:solidFill>
                <a:latin typeface="+mn-ea"/>
              </a:rPr>
              <a:t>绿色回收</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Interaction </a:t>
            </a:r>
            <a:r>
              <a:rPr lang="zh-CN" altLang="en-US" sz="1400" dirty="0">
                <a:solidFill>
                  <a:schemeClr val="bg1"/>
                </a:solidFill>
                <a:latin typeface="+mn-ea"/>
              </a:rPr>
              <a:t>绿色交互体验</a:t>
            </a:r>
            <a:endParaRPr lang="en-US" altLang="zh-CN" sz="1400" dirty="0">
              <a:solidFill>
                <a:schemeClr val="bg1"/>
              </a:solidFill>
              <a:latin typeface="+mn-ea"/>
            </a:endParaRPr>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13</a:t>
            </a:fld>
            <a:endParaRPr lang="zh-CN" dirty="0"/>
          </a:p>
        </p:txBody>
      </p:sp>
      <p:sp>
        <p:nvSpPr>
          <p:cNvPr id="2" name="Title 17">
            <a:extLst>
              <a:ext uri="{FF2B5EF4-FFF2-40B4-BE49-F238E27FC236}">
                <a16:creationId xmlns:a16="http://schemas.microsoft.com/office/drawing/2014/main" id="{E10B29AB-33E0-6485-5CE6-AEA7C8440BB4}"/>
              </a:ext>
            </a:extLst>
          </p:cNvPr>
          <p:cNvSpPr txBox="1">
            <a:spLocks/>
          </p:cNvSpPr>
          <p:nvPr/>
        </p:nvSpPr>
        <p:spPr>
          <a:xfrm>
            <a:off x="587878" y="2822585"/>
            <a:ext cx="4401597" cy="273232"/>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en-US" altLang="zh-CN" sz="2400" dirty="0">
                <a:solidFill>
                  <a:schemeClr val="bg1"/>
                </a:solidFill>
                <a:latin typeface="+mj-ea"/>
              </a:rPr>
              <a:t> </a:t>
            </a:r>
            <a:r>
              <a:rPr lang="zh-CN" altLang="en-US" sz="2400" dirty="0">
                <a:solidFill>
                  <a:schemeClr val="bg1"/>
                </a:solidFill>
                <a:latin typeface="+mj-ea"/>
              </a:rPr>
              <a:t>绿色餐厅的定位</a:t>
            </a:r>
            <a:endParaRPr lang="zh-CN" sz="2800" dirty="0">
              <a:solidFill>
                <a:schemeClr val="bg1"/>
              </a:solidFill>
              <a:latin typeface="+mj-ea"/>
            </a:endParaRPr>
          </a:p>
        </p:txBody>
      </p:sp>
      <p:sp>
        <p:nvSpPr>
          <p:cNvPr id="27" name="Text Placeholder 26">
            <a:extLst>
              <a:ext uri="{FF2B5EF4-FFF2-40B4-BE49-F238E27FC236}">
                <a16:creationId xmlns:a16="http://schemas.microsoft.com/office/drawing/2014/main" id="{226F9865-EE02-EDAB-5958-901F30661C7D}"/>
              </a:ext>
            </a:extLst>
          </p:cNvPr>
          <p:cNvSpPr>
            <a:spLocks noGrp="1"/>
          </p:cNvSpPr>
          <p:nvPr>
            <p:ph type="body" sz="quarter" idx="14"/>
          </p:nvPr>
        </p:nvSpPr>
        <p:spPr/>
        <p:txBody>
          <a:bodyPr/>
          <a:lstStyle/>
          <a:p>
            <a:endParaRPr lang="en-US"/>
          </a:p>
        </p:txBody>
      </p:sp>
      <p:pic>
        <p:nvPicPr>
          <p:cNvPr id="5" name="Picture 4">
            <a:extLst>
              <a:ext uri="{FF2B5EF4-FFF2-40B4-BE49-F238E27FC236}">
                <a16:creationId xmlns:a16="http://schemas.microsoft.com/office/drawing/2014/main" id="{3B798238-4E23-6E60-29F8-ED4BD43F83A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08950" y="1538243"/>
            <a:ext cx="6131416" cy="4062063"/>
          </a:xfrm>
          <a:prstGeom prst="rect">
            <a:avLst/>
          </a:prstGeom>
          <a:noFill/>
          <a:ln>
            <a:noFill/>
          </a:ln>
        </p:spPr>
      </p:pic>
      <p:sp>
        <p:nvSpPr>
          <p:cNvPr id="7" name="Content Placeholder 2">
            <a:extLst>
              <a:ext uri="{FF2B5EF4-FFF2-40B4-BE49-F238E27FC236}">
                <a16:creationId xmlns:a16="http://schemas.microsoft.com/office/drawing/2014/main" id="{E1DA38BD-785B-FC99-D6F6-691B73647D2B}"/>
              </a:ext>
            </a:extLst>
          </p:cNvPr>
          <p:cNvSpPr txBox="1">
            <a:spLocks/>
          </p:cNvSpPr>
          <p:nvPr/>
        </p:nvSpPr>
        <p:spPr>
          <a:xfrm>
            <a:off x="5719702" y="818606"/>
            <a:ext cx="1894658" cy="719635"/>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1400" dirty="0">
                <a:solidFill>
                  <a:srgbClr val="262626"/>
                </a:solidFill>
                <a:latin typeface="+mn-ea"/>
              </a:rPr>
              <a:t>1. LEED Net Zero</a:t>
            </a:r>
          </a:p>
        </p:txBody>
      </p:sp>
      <p:sp>
        <p:nvSpPr>
          <p:cNvPr id="10" name="Content Placeholder 2">
            <a:extLst>
              <a:ext uri="{FF2B5EF4-FFF2-40B4-BE49-F238E27FC236}">
                <a16:creationId xmlns:a16="http://schemas.microsoft.com/office/drawing/2014/main" id="{27E59126-445F-F3BB-7A8F-66E0E50DBBE2}"/>
              </a:ext>
            </a:extLst>
          </p:cNvPr>
          <p:cNvSpPr txBox="1">
            <a:spLocks/>
          </p:cNvSpPr>
          <p:nvPr/>
        </p:nvSpPr>
        <p:spPr>
          <a:xfrm>
            <a:off x="7794171" y="818606"/>
            <a:ext cx="1894658" cy="719638"/>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1400" dirty="0">
                <a:solidFill>
                  <a:srgbClr val="262626"/>
                </a:solidFill>
                <a:latin typeface="+mn-ea"/>
              </a:rPr>
              <a:t>2. Green Restaurants </a:t>
            </a:r>
          </a:p>
        </p:txBody>
      </p:sp>
      <p:sp>
        <p:nvSpPr>
          <p:cNvPr id="11" name="Content Placeholder 2">
            <a:extLst>
              <a:ext uri="{FF2B5EF4-FFF2-40B4-BE49-F238E27FC236}">
                <a16:creationId xmlns:a16="http://schemas.microsoft.com/office/drawing/2014/main" id="{A21F5949-5D21-5DF0-4D3F-2BF5FE826383}"/>
              </a:ext>
            </a:extLst>
          </p:cNvPr>
          <p:cNvSpPr txBox="1">
            <a:spLocks/>
          </p:cNvSpPr>
          <p:nvPr/>
        </p:nvSpPr>
        <p:spPr>
          <a:xfrm>
            <a:off x="9936480" y="818603"/>
            <a:ext cx="1894659" cy="719638"/>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1400" dirty="0">
                <a:solidFill>
                  <a:srgbClr val="262626"/>
                </a:solidFill>
                <a:latin typeface="+mn-ea"/>
              </a:rPr>
              <a:t>3. Green Packaging</a:t>
            </a:r>
          </a:p>
        </p:txBody>
      </p:sp>
      <p:sp>
        <p:nvSpPr>
          <p:cNvPr id="12" name="Content Placeholder 2">
            <a:extLst>
              <a:ext uri="{FF2B5EF4-FFF2-40B4-BE49-F238E27FC236}">
                <a16:creationId xmlns:a16="http://schemas.microsoft.com/office/drawing/2014/main" id="{A99AD32D-ED91-C21A-2AD5-33AB0F04C934}"/>
              </a:ext>
            </a:extLst>
          </p:cNvPr>
          <p:cNvSpPr txBox="1">
            <a:spLocks/>
          </p:cNvSpPr>
          <p:nvPr/>
        </p:nvSpPr>
        <p:spPr>
          <a:xfrm>
            <a:off x="5719702" y="5600306"/>
            <a:ext cx="1894658" cy="718111"/>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1400" dirty="0">
                <a:solidFill>
                  <a:srgbClr val="262626"/>
                </a:solidFill>
                <a:latin typeface="+mn-ea"/>
              </a:rPr>
              <a:t>4. Green Supply Chain</a:t>
            </a:r>
          </a:p>
        </p:txBody>
      </p:sp>
      <p:sp>
        <p:nvSpPr>
          <p:cNvPr id="14" name="Content Placeholder 2">
            <a:extLst>
              <a:ext uri="{FF2B5EF4-FFF2-40B4-BE49-F238E27FC236}">
                <a16:creationId xmlns:a16="http://schemas.microsoft.com/office/drawing/2014/main" id="{B414F708-28D5-8AFF-16AB-AC733679556D}"/>
              </a:ext>
            </a:extLst>
          </p:cNvPr>
          <p:cNvSpPr txBox="1">
            <a:spLocks/>
          </p:cNvSpPr>
          <p:nvPr/>
        </p:nvSpPr>
        <p:spPr>
          <a:xfrm>
            <a:off x="7794171" y="5600306"/>
            <a:ext cx="1894658" cy="718111"/>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1400" dirty="0">
                <a:solidFill>
                  <a:srgbClr val="262626"/>
                </a:solidFill>
                <a:latin typeface="+mn-ea"/>
              </a:rPr>
              <a:t>5. Green Recycling</a:t>
            </a:r>
          </a:p>
        </p:txBody>
      </p:sp>
      <p:sp>
        <p:nvSpPr>
          <p:cNvPr id="15" name="Content Placeholder 2">
            <a:extLst>
              <a:ext uri="{FF2B5EF4-FFF2-40B4-BE49-F238E27FC236}">
                <a16:creationId xmlns:a16="http://schemas.microsoft.com/office/drawing/2014/main" id="{0A561557-8137-5799-EB34-74B5BE9BDC27}"/>
              </a:ext>
            </a:extLst>
          </p:cNvPr>
          <p:cNvSpPr txBox="1">
            <a:spLocks/>
          </p:cNvSpPr>
          <p:nvPr/>
        </p:nvSpPr>
        <p:spPr>
          <a:xfrm>
            <a:off x="9868641" y="5600306"/>
            <a:ext cx="1982478" cy="718111"/>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1400" dirty="0">
                <a:solidFill>
                  <a:srgbClr val="262626"/>
                </a:solidFill>
                <a:latin typeface="+mn-ea"/>
              </a:rPr>
              <a:t>6. Green Interaction</a:t>
            </a:r>
          </a:p>
        </p:txBody>
      </p:sp>
    </p:spTree>
    <p:custDataLst>
      <p:custData r:id="rId1"/>
      <p:custData r:id="rId2"/>
      <p:tags r:id="rId3"/>
    </p:custDataLst>
    <p:extLst>
      <p:ext uri="{BB962C8B-B14F-4D97-AF65-F5344CB8AC3E}">
        <p14:creationId xmlns:p14="http://schemas.microsoft.com/office/powerpoint/2010/main" val="4591290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B798238-4E23-6E60-29F8-ED4BD43F83A6}"/>
              </a:ext>
            </a:extLst>
          </p:cNvPr>
          <p:cNvPicPr>
            <a:picLocks noChangeAspect="1"/>
          </p:cNvPicPr>
          <p:nvPr/>
        </p:nvPicPr>
        <p:blipFill rotWithShape="1">
          <a:blip r:embed="rId5">
            <a:extLst>
              <a:ext uri="{28A0092B-C50C-407E-A947-70E740481C1C}">
                <a14:useLocalDpi xmlns:a14="http://schemas.microsoft.com/office/drawing/2010/main" val="0"/>
              </a:ext>
            </a:extLst>
          </a:blip>
          <a:srcRect r="68379" b="51837"/>
          <a:stretch/>
        </p:blipFill>
        <p:spPr bwMode="auto">
          <a:xfrm>
            <a:off x="6033478" y="760248"/>
            <a:ext cx="5508122" cy="5558169"/>
          </a:xfrm>
          <a:prstGeom prst="rect">
            <a:avLst/>
          </a:prstGeom>
          <a:solidFill>
            <a:srgbClr val="0C442C"/>
          </a:solidFill>
          <a:ln>
            <a:noFill/>
          </a:ln>
        </p:spPr>
      </p:pic>
      <p:sp>
        <p:nvSpPr>
          <p:cNvPr id="11" name="Rectangle 11">
            <a:extLst>
              <a:ext uri="{FF2B5EF4-FFF2-40B4-BE49-F238E27FC236}">
                <a16:creationId xmlns:a16="http://schemas.microsoft.com/office/drawing/2014/main" id="{314431E1-94F4-7944-CE3B-02ABE8DA7973}"/>
              </a:ext>
            </a:extLst>
          </p:cNvPr>
          <p:cNvSpPr/>
          <p:nvPr/>
        </p:nvSpPr>
        <p:spPr>
          <a:xfrm>
            <a:off x="6033477" y="4185324"/>
            <a:ext cx="5499470" cy="2133094"/>
          </a:xfrm>
          <a:prstGeom prst="rect">
            <a:avLst/>
          </a:prstGeom>
          <a:solidFill>
            <a:schemeClr val="bg1">
              <a:alpha val="80000"/>
            </a:schemeClr>
          </a:solidFill>
          <a:ln>
            <a:solidFill>
              <a:schemeClr val="bg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4" name="Rectangle 3"/>
          <p:cNvSpPr/>
          <p:nvPr/>
        </p:nvSpPr>
        <p:spPr>
          <a:xfrm>
            <a:off x="0" y="-1"/>
            <a:ext cx="5276850" cy="68580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sp>
        <p:nvSpPr>
          <p:cNvPr id="6" name="Rectangle 25">
            <a:extLst>
              <a:ext uri="{FF2B5EF4-FFF2-40B4-BE49-F238E27FC236}">
                <a16:creationId xmlns:a16="http://schemas.microsoft.com/office/drawing/2014/main" id="{01BF68BB-5EAD-F73F-353C-1879209C89EF}"/>
              </a:ext>
            </a:extLst>
          </p:cNvPr>
          <p:cNvSpPr/>
          <p:nvPr/>
        </p:nvSpPr>
        <p:spPr>
          <a:xfrm>
            <a:off x="1" y="-1"/>
            <a:ext cx="5276850" cy="3324258"/>
          </a:xfrm>
          <a:prstGeom prst="rect">
            <a:avLst/>
          </a:prstGeom>
          <a:solidFill>
            <a:srgbClr val="0E2A7A">
              <a:alpha val="89804"/>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3" name="Text Placeholder 12"/>
          <p:cNvSpPr>
            <a:spLocks noGrp="1"/>
          </p:cNvSpPr>
          <p:nvPr>
            <p:ph type="body" sz="quarter" idx="13"/>
          </p:nvPr>
        </p:nvSpPr>
        <p:spPr>
          <a:xfrm>
            <a:off x="659053" y="647700"/>
            <a:ext cx="4401597" cy="414338"/>
          </a:xfrm>
        </p:spPr>
        <p:txBody>
          <a:bodyPr>
            <a:normAutofit/>
          </a:bodyPr>
          <a:lstStyle/>
          <a:p>
            <a:r>
              <a:rPr lang="en-US" altLang="zh-CN" dirty="0">
                <a:solidFill>
                  <a:schemeClr val="accent3"/>
                </a:solidFill>
                <a:latin typeface="+mn-ea"/>
              </a:rPr>
              <a:t>01 McDonald’s Plan</a:t>
            </a:r>
            <a:endParaRPr lang="zh-CN" dirty="0">
              <a:solidFill>
                <a:schemeClr val="accent3"/>
              </a:solidFill>
              <a:latin typeface="+mn-ea"/>
            </a:endParaRPr>
          </a:p>
          <a:p>
            <a:endParaRPr lang="zh-CN" dirty="0">
              <a:solidFill>
                <a:schemeClr val="accent3"/>
              </a:solidFill>
            </a:endParaRPr>
          </a:p>
        </p:txBody>
      </p:sp>
      <p:sp>
        <p:nvSpPr>
          <p:cNvPr id="18" name="Title 17"/>
          <p:cNvSpPr>
            <a:spLocks noGrp="1"/>
          </p:cNvSpPr>
          <p:nvPr>
            <p:ph type="title"/>
          </p:nvPr>
        </p:nvSpPr>
        <p:spPr>
          <a:xfrm>
            <a:off x="659353" y="1062000"/>
            <a:ext cx="4401597" cy="835200"/>
          </a:xfrm>
        </p:spPr>
        <p:txBody>
          <a:bodyPr/>
          <a:lstStyle/>
          <a:p>
            <a:r>
              <a:rPr lang="en-US" altLang="zh-CN" dirty="0">
                <a:solidFill>
                  <a:schemeClr val="bg1"/>
                </a:solidFill>
                <a:latin typeface="+mj-ea"/>
              </a:rPr>
              <a:t>The Role of the Green Restaurant</a:t>
            </a:r>
            <a:endParaRPr lang="zh-CN" dirty="0">
              <a:solidFill>
                <a:schemeClr val="bg1"/>
              </a:solidFill>
              <a:latin typeface="+mj-ea"/>
            </a:endParaRPr>
          </a:p>
        </p:txBody>
      </p:sp>
      <p:sp>
        <p:nvSpPr>
          <p:cNvPr id="3" name="Content Placeholder 2"/>
          <p:cNvSpPr>
            <a:spLocks noGrp="1"/>
          </p:cNvSpPr>
          <p:nvPr>
            <p:ph idx="1"/>
          </p:nvPr>
        </p:nvSpPr>
        <p:spPr>
          <a:xfrm>
            <a:off x="659053" y="3394310"/>
            <a:ext cx="4401597" cy="2924107"/>
          </a:xfrm>
          <a:noFill/>
        </p:spPr>
        <p:txBody>
          <a:bodyPr lIns="0" tIns="0" rIns="0" bIns="0" anchor="ctr" anchorCtr="0">
            <a:normAutofit/>
          </a:bodyPr>
          <a:lstStyle/>
          <a:p>
            <a:r>
              <a:rPr lang="en-US" altLang="zh-CN" sz="1400" dirty="0">
                <a:solidFill>
                  <a:schemeClr val="bg1"/>
                </a:solidFill>
                <a:latin typeface="+mn-ea"/>
              </a:rPr>
              <a:t>A complete operational system: </a:t>
            </a:r>
          </a:p>
          <a:p>
            <a:r>
              <a:rPr lang="zh-CN" altLang="en-US" sz="1400" dirty="0">
                <a:solidFill>
                  <a:schemeClr val="bg1"/>
                </a:solidFill>
                <a:latin typeface="+mn-ea"/>
              </a:rPr>
              <a:t>一整套完整的操作体系</a:t>
            </a:r>
            <a:r>
              <a:rPr lang="en-US" altLang="zh-CN" sz="1400" dirty="0">
                <a:solidFill>
                  <a:schemeClr val="bg1"/>
                </a:solidFill>
                <a:latin typeface="+mn-ea"/>
              </a:rPr>
              <a:t>: </a:t>
            </a:r>
          </a:p>
          <a:p>
            <a:pPr marL="342900" indent="-342900">
              <a:buAutoNum type="arabicPeriod"/>
            </a:pPr>
            <a:r>
              <a:rPr lang="en-US" altLang="zh-CN" sz="1400" dirty="0">
                <a:solidFill>
                  <a:srgbClr val="FCA36B"/>
                </a:solidFill>
                <a:latin typeface="+mn-ea"/>
                <a:cs typeface="Open Sans Semibold" panose="020B0706030804020204" pitchFamily="34" charset="0"/>
              </a:rPr>
              <a:t>LEED Net Zero LEED</a:t>
            </a:r>
            <a:r>
              <a:rPr lang="zh-CN" altLang="en-US" sz="1400" dirty="0">
                <a:solidFill>
                  <a:srgbClr val="FCA36B"/>
                </a:solidFill>
                <a:latin typeface="+mn-ea"/>
                <a:cs typeface="Open Sans Semibold" panose="020B0706030804020204" pitchFamily="34" charset="0"/>
              </a:rPr>
              <a:t>零碳</a:t>
            </a:r>
            <a:endParaRPr lang="en-US" altLang="zh-CN" sz="1400" dirty="0">
              <a:solidFill>
                <a:srgbClr val="FCA36B"/>
              </a:solidFill>
              <a:latin typeface="+mn-ea"/>
              <a:cs typeface="Open Sans Semibold" panose="020B0706030804020204" pitchFamily="34" charset="0"/>
            </a:endParaRPr>
          </a:p>
          <a:p>
            <a:pPr marL="342900" indent="-342900">
              <a:buAutoNum type="arabicPeriod"/>
            </a:pPr>
            <a:r>
              <a:rPr lang="en-US" altLang="zh-CN" sz="1400" dirty="0">
                <a:solidFill>
                  <a:schemeClr val="bg1"/>
                </a:solidFill>
                <a:latin typeface="+mn-ea"/>
              </a:rPr>
              <a:t>Green Restaurants </a:t>
            </a:r>
            <a:r>
              <a:rPr lang="zh-CN" altLang="en-US" sz="1400" dirty="0">
                <a:solidFill>
                  <a:schemeClr val="bg1"/>
                </a:solidFill>
                <a:latin typeface="+mn-ea"/>
              </a:rPr>
              <a:t>绿色餐厅</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Packaging </a:t>
            </a:r>
            <a:r>
              <a:rPr lang="zh-CN" altLang="en-US" sz="1400" dirty="0">
                <a:solidFill>
                  <a:schemeClr val="bg1"/>
                </a:solidFill>
                <a:latin typeface="+mn-ea"/>
              </a:rPr>
              <a:t>绿色包装</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Supply Chain </a:t>
            </a:r>
            <a:r>
              <a:rPr lang="zh-CN" altLang="en-US" sz="1400" dirty="0">
                <a:solidFill>
                  <a:schemeClr val="bg1"/>
                </a:solidFill>
                <a:latin typeface="+mn-ea"/>
              </a:rPr>
              <a:t>绿色供应链</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Recycling </a:t>
            </a:r>
            <a:r>
              <a:rPr lang="zh-CN" altLang="en-US" sz="1400" dirty="0">
                <a:solidFill>
                  <a:schemeClr val="bg1"/>
                </a:solidFill>
                <a:latin typeface="+mn-ea"/>
              </a:rPr>
              <a:t>绿色回收</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Interaction </a:t>
            </a:r>
            <a:r>
              <a:rPr lang="zh-CN" altLang="en-US" sz="1400" dirty="0">
                <a:solidFill>
                  <a:schemeClr val="bg1"/>
                </a:solidFill>
                <a:latin typeface="+mn-ea"/>
              </a:rPr>
              <a:t>绿色交互体验</a:t>
            </a:r>
            <a:endParaRPr lang="en-US" altLang="zh-CN" sz="1400" dirty="0">
              <a:solidFill>
                <a:schemeClr val="bg1"/>
              </a:solidFill>
              <a:latin typeface="+mn-ea"/>
            </a:endParaRPr>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14</a:t>
            </a:fld>
            <a:endParaRPr lang="zh-CN" dirty="0"/>
          </a:p>
        </p:txBody>
      </p:sp>
      <p:sp>
        <p:nvSpPr>
          <p:cNvPr id="2" name="Title 17">
            <a:extLst>
              <a:ext uri="{FF2B5EF4-FFF2-40B4-BE49-F238E27FC236}">
                <a16:creationId xmlns:a16="http://schemas.microsoft.com/office/drawing/2014/main" id="{E10B29AB-33E0-6485-5CE6-AEA7C8440BB4}"/>
              </a:ext>
            </a:extLst>
          </p:cNvPr>
          <p:cNvSpPr txBox="1">
            <a:spLocks/>
          </p:cNvSpPr>
          <p:nvPr/>
        </p:nvSpPr>
        <p:spPr>
          <a:xfrm>
            <a:off x="587878" y="2822585"/>
            <a:ext cx="4401597" cy="273232"/>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en-US" altLang="zh-CN" sz="2400" dirty="0">
                <a:solidFill>
                  <a:schemeClr val="bg1"/>
                </a:solidFill>
                <a:latin typeface="+mj-ea"/>
              </a:rPr>
              <a:t> </a:t>
            </a:r>
            <a:r>
              <a:rPr lang="zh-CN" altLang="en-US" sz="2400" dirty="0">
                <a:solidFill>
                  <a:schemeClr val="bg1"/>
                </a:solidFill>
                <a:latin typeface="+mj-ea"/>
              </a:rPr>
              <a:t>绿色餐厅的定位</a:t>
            </a:r>
            <a:endParaRPr lang="zh-CN" sz="2800" dirty="0">
              <a:solidFill>
                <a:schemeClr val="bg1"/>
              </a:solidFill>
              <a:latin typeface="+mj-ea"/>
            </a:endParaRPr>
          </a:p>
        </p:txBody>
      </p:sp>
      <p:sp>
        <p:nvSpPr>
          <p:cNvPr id="27" name="Text Placeholder 26">
            <a:extLst>
              <a:ext uri="{FF2B5EF4-FFF2-40B4-BE49-F238E27FC236}">
                <a16:creationId xmlns:a16="http://schemas.microsoft.com/office/drawing/2014/main" id="{226F9865-EE02-EDAB-5958-901F30661C7D}"/>
              </a:ext>
            </a:extLst>
          </p:cNvPr>
          <p:cNvSpPr>
            <a:spLocks noGrp="1"/>
          </p:cNvSpPr>
          <p:nvPr>
            <p:ph type="body" sz="quarter" idx="14"/>
          </p:nvPr>
        </p:nvSpPr>
        <p:spPr/>
        <p:txBody>
          <a:bodyPr/>
          <a:lstStyle/>
          <a:p>
            <a:endParaRPr lang="en-US"/>
          </a:p>
        </p:txBody>
      </p:sp>
      <p:sp>
        <p:nvSpPr>
          <p:cNvPr id="7" name="Content Placeholder 2">
            <a:extLst>
              <a:ext uri="{FF2B5EF4-FFF2-40B4-BE49-F238E27FC236}">
                <a16:creationId xmlns:a16="http://schemas.microsoft.com/office/drawing/2014/main" id="{3FD5A58C-4DFD-E3E4-CDB3-40E705705CF3}"/>
              </a:ext>
            </a:extLst>
          </p:cNvPr>
          <p:cNvSpPr txBox="1">
            <a:spLocks/>
          </p:cNvSpPr>
          <p:nvPr/>
        </p:nvSpPr>
        <p:spPr>
          <a:xfrm>
            <a:off x="6202798" y="4273814"/>
            <a:ext cx="5338801"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sz="2000" dirty="0">
                <a:solidFill>
                  <a:srgbClr val="262626"/>
                </a:solidFill>
                <a:latin typeface="+mn-ea"/>
              </a:rPr>
              <a:t>1. LEED Net Zero</a:t>
            </a:r>
          </a:p>
        </p:txBody>
      </p:sp>
      <p:sp>
        <p:nvSpPr>
          <p:cNvPr id="10" name="Content Placeholder 2">
            <a:extLst>
              <a:ext uri="{FF2B5EF4-FFF2-40B4-BE49-F238E27FC236}">
                <a16:creationId xmlns:a16="http://schemas.microsoft.com/office/drawing/2014/main" id="{61417302-43C9-2C9D-E4F4-7F8707D9758B}"/>
              </a:ext>
            </a:extLst>
          </p:cNvPr>
          <p:cNvSpPr txBox="1">
            <a:spLocks/>
          </p:cNvSpPr>
          <p:nvPr/>
        </p:nvSpPr>
        <p:spPr>
          <a:xfrm>
            <a:off x="6202800" y="4550842"/>
            <a:ext cx="4530002"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sz="1800" dirty="0">
                <a:solidFill>
                  <a:srgbClr val="262626"/>
                </a:solidFill>
                <a:latin typeface="+mn-ea"/>
              </a:rPr>
              <a:t>Self-sufficiency, No Charge for Electricity?</a:t>
            </a:r>
          </a:p>
        </p:txBody>
      </p:sp>
      <p:sp>
        <p:nvSpPr>
          <p:cNvPr id="12" name="Content Placeholder 2">
            <a:extLst>
              <a:ext uri="{FF2B5EF4-FFF2-40B4-BE49-F238E27FC236}">
                <a16:creationId xmlns:a16="http://schemas.microsoft.com/office/drawing/2014/main" id="{3A9B8994-2393-63A3-295C-949FFB16366E}"/>
              </a:ext>
            </a:extLst>
          </p:cNvPr>
          <p:cNvSpPr txBox="1">
            <a:spLocks/>
          </p:cNvSpPr>
          <p:nvPr/>
        </p:nvSpPr>
        <p:spPr>
          <a:xfrm>
            <a:off x="6194146" y="4869596"/>
            <a:ext cx="3010027"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dirty="0">
                <a:solidFill>
                  <a:schemeClr val="bg1"/>
                </a:solidFill>
                <a:highlight>
                  <a:srgbClr val="0C442C"/>
                </a:highlight>
                <a:latin typeface="+mn-ea"/>
              </a:rPr>
              <a:t>Sustainable Energy System</a:t>
            </a:r>
          </a:p>
        </p:txBody>
      </p:sp>
      <p:sp>
        <p:nvSpPr>
          <p:cNvPr id="14" name="Content Placeholder 2">
            <a:extLst>
              <a:ext uri="{FF2B5EF4-FFF2-40B4-BE49-F238E27FC236}">
                <a16:creationId xmlns:a16="http://schemas.microsoft.com/office/drawing/2014/main" id="{5436EB7E-9072-F338-DE97-BCE2104AC075}"/>
              </a:ext>
            </a:extLst>
          </p:cNvPr>
          <p:cNvSpPr txBox="1">
            <a:spLocks/>
          </p:cNvSpPr>
          <p:nvPr/>
        </p:nvSpPr>
        <p:spPr>
          <a:xfrm>
            <a:off x="6194146" y="5245070"/>
            <a:ext cx="4530002" cy="852681"/>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sz="1400" dirty="0">
                <a:solidFill>
                  <a:srgbClr val="0C442C"/>
                </a:solidFill>
                <a:latin typeface="+mn-ea"/>
              </a:rPr>
              <a:t>900 square meters of photovoltaic equipment with annual power generation of about 330,000 kilowatt per hour.</a:t>
            </a:r>
          </a:p>
          <a:p>
            <a:r>
              <a:rPr lang="en-US" altLang="zh-CN" sz="1400" dirty="0">
                <a:solidFill>
                  <a:srgbClr val="0C442C"/>
                </a:solidFill>
                <a:latin typeface="+mn-ea"/>
              </a:rPr>
              <a:t>Reducing carbon emissions by 200 tons per year is about planting more than 100 trees per year.</a:t>
            </a:r>
          </a:p>
        </p:txBody>
      </p:sp>
    </p:spTree>
    <p:custDataLst>
      <p:custData r:id="rId1"/>
      <p:custData r:id="rId2"/>
      <p:tags r:id="rId3"/>
    </p:custDataLst>
    <p:extLst>
      <p:ext uri="{BB962C8B-B14F-4D97-AF65-F5344CB8AC3E}">
        <p14:creationId xmlns:p14="http://schemas.microsoft.com/office/powerpoint/2010/main" val="23970562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5276850" cy="68580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sp>
        <p:nvSpPr>
          <p:cNvPr id="6" name="Rectangle 25">
            <a:extLst>
              <a:ext uri="{FF2B5EF4-FFF2-40B4-BE49-F238E27FC236}">
                <a16:creationId xmlns:a16="http://schemas.microsoft.com/office/drawing/2014/main" id="{01BF68BB-5EAD-F73F-353C-1879209C89EF}"/>
              </a:ext>
            </a:extLst>
          </p:cNvPr>
          <p:cNvSpPr/>
          <p:nvPr/>
        </p:nvSpPr>
        <p:spPr>
          <a:xfrm>
            <a:off x="1" y="-1"/>
            <a:ext cx="5276850" cy="3324258"/>
          </a:xfrm>
          <a:prstGeom prst="rect">
            <a:avLst/>
          </a:prstGeom>
          <a:solidFill>
            <a:srgbClr val="0E2A7A">
              <a:alpha val="89804"/>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3" name="Text Placeholder 12"/>
          <p:cNvSpPr>
            <a:spLocks noGrp="1"/>
          </p:cNvSpPr>
          <p:nvPr>
            <p:ph type="body" sz="quarter" idx="13"/>
          </p:nvPr>
        </p:nvSpPr>
        <p:spPr>
          <a:xfrm>
            <a:off x="659053" y="647700"/>
            <a:ext cx="4401597" cy="414338"/>
          </a:xfrm>
        </p:spPr>
        <p:txBody>
          <a:bodyPr>
            <a:normAutofit/>
          </a:bodyPr>
          <a:lstStyle/>
          <a:p>
            <a:r>
              <a:rPr lang="en-US" altLang="zh-CN" dirty="0">
                <a:solidFill>
                  <a:schemeClr val="accent3"/>
                </a:solidFill>
                <a:latin typeface="+mn-ea"/>
              </a:rPr>
              <a:t>01 McDonald’s Plan</a:t>
            </a:r>
            <a:endParaRPr lang="zh-CN" dirty="0">
              <a:solidFill>
                <a:schemeClr val="accent3"/>
              </a:solidFill>
              <a:latin typeface="+mn-ea"/>
            </a:endParaRPr>
          </a:p>
          <a:p>
            <a:endParaRPr lang="zh-CN" dirty="0">
              <a:solidFill>
                <a:schemeClr val="accent3"/>
              </a:solidFill>
            </a:endParaRPr>
          </a:p>
        </p:txBody>
      </p:sp>
      <p:sp>
        <p:nvSpPr>
          <p:cNvPr id="18" name="Title 17"/>
          <p:cNvSpPr>
            <a:spLocks noGrp="1"/>
          </p:cNvSpPr>
          <p:nvPr>
            <p:ph type="title"/>
          </p:nvPr>
        </p:nvSpPr>
        <p:spPr>
          <a:xfrm>
            <a:off x="659353" y="1062000"/>
            <a:ext cx="4401597" cy="835200"/>
          </a:xfrm>
        </p:spPr>
        <p:txBody>
          <a:bodyPr/>
          <a:lstStyle/>
          <a:p>
            <a:r>
              <a:rPr lang="en-US" altLang="zh-CN" dirty="0">
                <a:solidFill>
                  <a:schemeClr val="bg1"/>
                </a:solidFill>
                <a:latin typeface="+mj-ea"/>
              </a:rPr>
              <a:t>The Role of the Green Restaurant</a:t>
            </a:r>
            <a:endParaRPr lang="zh-CN" dirty="0">
              <a:solidFill>
                <a:schemeClr val="bg1"/>
              </a:solidFill>
              <a:latin typeface="+mj-ea"/>
            </a:endParaRPr>
          </a:p>
        </p:txBody>
      </p:sp>
      <p:sp>
        <p:nvSpPr>
          <p:cNvPr id="3" name="Content Placeholder 2"/>
          <p:cNvSpPr>
            <a:spLocks noGrp="1"/>
          </p:cNvSpPr>
          <p:nvPr>
            <p:ph idx="1"/>
          </p:nvPr>
        </p:nvSpPr>
        <p:spPr>
          <a:xfrm>
            <a:off x="659053" y="3394310"/>
            <a:ext cx="4401597" cy="2924107"/>
          </a:xfrm>
          <a:noFill/>
        </p:spPr>
        <p:txBody>
          <a:bodyPr lIns="0" tIns="0" rIns="0" bIns="0" anchor="ctr" anchorCtr="0">
            <a:normAutofit/>
          </a:bodyPr>
          <a:lstStyle/>
          <a:p>
            <a:r>
              <a:rPr lang="en-US" altLang="zh-CN" sz="1400" dirty="0">
                <a:solidFill>
                  <a:schemeClr val="bg1"/>
                </a:solidFill>
                <a:latin typeface="+mn-ea"/>
              </a:rPr>
              <a:t>A complete operational system: </a:t>
            </a:r>
          </a:p>
          <a:p>
            <a:r>
              <a:rPr lang="zh-CN" altLang="en-US" sz="1400" dirty="0">
                <a:solidFill>
                  <a:schemeClr val="bg1"/>
                </a:solidFill>
                <a:latin typeface="+mn-ea"/>
              </a:rPr>
              <a:t>一整套完整的操作体系</a:t>
            </a:r>
            <a:r>
              <a:rPr lang="en-US" altLang="zh-CN" sz="1400" dirty="0">
                <a:solidFill>
                  <a:schemeClr val="bg1"/>
                </a:solidFill>
                <a:latin typeface="+mn-ea"/>
              </a:rPr>
              <a:t>: </a:t>
            </a:r>
          </a:p>
          <a:p>
            <a:pPr marL="342900" indent="-342900">
              <a:buAutoNum type="arabicPeriod"/>
            </a:pPr>
            <a:r>
              <a:rPr lang="en-US" altLang="zh-CN" sz="1400" dirty="0">
                <a:solidFill>
                  <a:schemeClr val="bg1"/>
                </a:solidFill>
                <a:latin typeface="+mn-ea"/>
              </a:rPr>
              <a:t>LEED Net Zero LEED</a:t>
            </a:r>
            <a:r>
              <a:rPr lang="zh-CN" altLang="en-US" sz="1400" dirty="0">
                <a:solidFill>
                  <a:schemeClr val="bg1"/>
                </a:solidFill>
                <a:latin typeface="+mn-ea"/>
              </a:rPr>
              <a:t>零碳</a:t>
            </a:r>
            <a:endParaRPr lang="en-US" altLang="zh-CN" sz="1400" dirty="0">
              <a:solidFill>
                <a:schemeClr val="bg1"/>
              </a:solidFill>
              <a:latin typeface="+mn-ea"/>
            </a:endParaRPr>
          </a:p>
          <a:p>
            <a:pPr marL="342900" indent="-342900">
              <a:buAutoNum type="arabicPeriod"/>
            </a:pPr>
            <a:r>
              <a:rPr lang="en-US" altLang="zh-CN" sz="1400" dirty="0">
                <a:solidFill>
                  <a:srgbClr val="FCA36B"/>
                </a:solidFill>
                <a:latin typeface="+mn-ea"/>
                <a:cs typeface="Open Sans Semibold" panose="020B0706030804020204" pitchFamily="34" charset="0"/>
              </a:rPr>
              <a:t>Green Restaurants </a:t>
            </a:r>
            <a:r>
              <a:rPr lang="zh-CN" altLang="en-US" sz="1400" dirty="0">
                <a:solidFill>
                  <a:srgbClr val="FCA36B"/>
                </a:solidFill>
                <a:latin typeface="+mn-ea"/>
                <a:cs typeface="Open Sans Semibold" panose="020B0706030804020204" pitchFamily="34" charset="0"/>
              </a:rPr>
              <a:t>绿色餐厅</a:t>
            </a:r>
            <a:endParaRPr lang="en-US" altLang="zh-CN" sz="1400" dirty="0">
              <a:solidFill>
                <a:srgbClr val="FCA36B"/>
              </a:solidFill>
              <a:latin typeface="+mn-ea"/>
              <a:cs typeface="Open Sans Semibold" panose="020B0706030804020204" pitchFamily="34" charset="0"/>
            </a:endParaRPr>
          </a:p>
          <a:p>
            <a:pPr marL="342900" indent="-342900">
              <a:buAutoNum type="arabicPeriod"/>
            </a:pPr>
            <a:r>
              <a:rPr lang="en-US" altLang="zh-CN" sz="1400" dirty="0">
                <a:solidFill>
                  <a:schemeClr val="bg1"/>
                </a:solidFill>
                <a:latin typeface="+mn-ea"/>
              </a:rPr>
              <a:t>Green Packaging </a:t>
            </a:r>
            <a:r>
              <a:rPr lang="zh-CN" altLang="en-US" sz="1400" dirty="0">
                <a:solidFill>
                  <a:schemeClr val="bg1"/>
                </a:solidFill>
                <a:latin typeface="+mn-ea"/>
              </a:rPr>
              <a:t>绿色包装</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Supply Chain </a:t>
            </a:r>
            <a:r>
              <a:rPr lang="zh-CN" altLang="en-US" sz="1400" dirty="0">
                <a:solidFill>
                  <a:schemeClr val="bg1"/>
                </a:solidFill>
                <a:latin typeface="+mn-ea"/>
              </a:rPr>
              <a:t>绿色供应链</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Recycling </a:t>
            </a:r>
            <a:r>
              <a:rPr lang="zh-CN" altLang="en-US" sz="1400" dirty="0">
                <a:solidFill>
                  <a:schemeClr val="bg1"/>
                </a:solidFill>
                <a:latin typeface="+mn-ea"/>
              </a:rPr>
              <a:t>绿色回收</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Interaction </a:t>
            </a:r>
            <a:r>
              <a:rPr lang="zh-CN" altLang="en-US" sz="1400" dirty="0">
                <a:solidFill>
                  <a:schemeClr val="bg1"/>
                </a:solidFill>
                <a:latin typeface="+mn-ea"/>
              </a:rPr>
              <a:t>绿色交互体验</a:t>
            </a:r>
            <a:endParaRPr lang="en-US" altLang="zh-CN" sz="1400" dirty="0">
              <a:solidFill>
                <a:schemeClr val="bg1"/>
              </a:solidFill>
              <a:latin typeface="+mn-ea"/>
            </a:endParaRPr>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15</a:t>
            </a:fld>
            <a:endParaRPr lang="zh-CN" dirty="0"/>
          </a:p>
        </p:txBody>
      </p:sp>
      <p:sp>
        <p:nvSpPr>
          <p:cNvPr id="2" name="Title 17">
            <a:extLst>
              <a:ext uri="{FF2B5EF4-FFF2-40B4-BE49-F238E27FC236}">
                <a16:creationId xmlns:a16="http://schemas.microsoft.com/office/drawing/2014/main" id="{E10B29AB-33E0-6485-5CE6-AEA7C8440BB4}"/>
              </a:ext>
            </a:extLst>
          </p:cNvPr>
          <p:cNvSpPr txBox="1">
            <a:spLocks/>
          </p:cNvSpPr>
          <p:nvPr/>
        </p:nvSpPr>
        <p:spPr>
          <a:xfrm>
            <a:off x="587878" y="2822585"/>
            <a:ext cx="4401597" cy="273232"/>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en-US" altLang="zh-CN" sz="2400" dirty="0">
                <a:solidFill>
                  <a:schemeClr val="bg1"/>
                </a:solidFill>
                <a:latin typeface="+mj-ea"/>
              </a:rPr>
              <a:t> </a:t>
            </a:r>
            <a:r>
              <a:rPr lang="zh-CN" altLang="en-US" sz="2400" dirty="0">
                <a:solidFill>
                  <a:schemeClr val="bg1"/>
                </a:solidFill>
                <a:latin typeface="+mj-ea"/>
              </a:rPr>
              <a:t>绿色餐厅的定位</a:t>
            </a:r>
            <a:endParaRPr lang="zh-CN" sz="2800" dirty="0">
              <a:solidFill>
                <a:schemeClr val="bg1"/>
              </a:solidFill>
              <a:latin typeface="+mj-ea"/>
            </a:endParaRPr>
          </a:p>
        </p:txBody>
      </p:sp>
      <p:sp>
        <p:nvSpPr>
          <p:cNvPr id="27" name="Text Placeholder 26">
            <a:extLst>
              <a:ext uri="{FF2B5EF4-FFF2-40B4-BE49-F238E27FC236}">
                <a16:creationId xmlns:a16="http://schemas.microsoft.com/office/drawing/2014/main" id="{226F9865-EE02-EDAB-5958-901F30661C7D}"/>
              </a:ext>
            </a:extLst>
          </p:cNvPr>
          <p:cNvSpPr>
            <a:spLocks noGrp="1"/>
          </p:cNvSpPr>
          <p:nvPr>
            <p:ph type="body" sz="quarter" idx="14"/>
          </p:nvPr>
        </p:nvSpPr>
        <p:spPr/>
        <p:txBody>
          <a:bodyPr/>
          <a:lstStyle/>
          <a:p>
            <a:endParaRPr lang="en-US"/>
          </a:p>
        </p:txBody>
      </p:sp>
      <p:pic>
        <p:nvPicPr>
          <p:cNvPr id="7" name="Picture 6">
            <a:extLst>
              <a:ext uri="{FF2B5EF4-FFF2-40B4-BE49-F238E27FC236}">
                <a16:creationId xmlns:a16="http://schemas.microsoft.com/office/drawing/2014/main" id="{F5F63885-7A6D-D0AD-4BB0-80F7361C4415}"/>
              </a:ext>
            </a:extLst>
          </p:cNvPr>
          <p:cNvPicPr>
            <a:picLocks noChangeAspect="1"/>
          </p:cNvPicPr>
          <p:nvPr/>
        </p:nvPicPr>
        <p:blipFill rotWithShape="1">
          <a:blip r:embed="rId5">
            <a:extLst>
              <a:ext uri="{28A0092B-C50C-407E-A947-70E740481C1C}">
                <a14:useLocalDpi xmlns:a14="http://schemas.microsoft.com/office/drawing/2010/main" val="0"/>
              </a:ext>
            </a:extLst>
          </a:blip>
          <a:srcRect l="34032" r="34347" b="51881"/>
          <a:stretch/>
        </p:blipFill>
        <p:spPr bwMode="auto">
          <a:xfrm>
            <a:off x="6033478" y="765286"/>
            <a:ext cx="5508122" cy="5553131"/>
          </a:xfrm>
          <a:prstGeom prst="rect">
            <a:avLst/>
          </a:prstGeom>
          <a:noFill/>
          <a:ln>
            <a:noFill/>
          </a:ln>
        </p:spPr>
      </p:pic>
      <p:sp>
        <p:nvSpPr>
          <p:cNvPr id="5" name="Rectangle 11">
            <a:extLst>
              <a:ext uri="{FF2B5EF4-FFF2-40B4-BE49-F238E27FC236}">
                <a16:creationId xmlns:a16="http://schemas.microsoft.com/office/drawing/2014/main" id="{720DEC53-C0F2-7344-85B9-0CAA4A617AF6}"/>
              </a:ext>
            </a:extLst>
          </p:cNvPr>
          <p:cNvSpPr/>
          <p:nvPr/>
        </p:nvSpPr>
        <p:spPr>
          <a:xfrm>
            <a:off x="6033477" y="4185324"/>
            <a:ext cx="5499470" cy="2133094"/>
          </a:xfrm>
          <a:prstGeom prst="rect">
            <a:avLst/>
          </a:prstGeom>
          <a:solidFill>
            <a:schemeClr val="bg1">
              <a:alpha val="80000"/>
            </a:schemeClr>
          </a:solidFill>
          <a:ln>
            <a:solidFill>
              <a:schemeClr val="bg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10" name="Content Placeholder 2">
            <a:extLst>
              <a:ext uri="{FF2B5EF4-FFF2-40B4-BE49-F238E27FC236}">
                <a16:creationId xmlns:a16="http://schemas.microsoft.com/office/drawing/2014/main" id="{4D5A157F-57F8-E876-D968-4B8365930EC2}"/>
              </a:ext>
            </a:extLst>
          </p:cNvPr>
          <p:cNvSpPr txBox="1">
            <a:spLocks/>
          </p:cNvSpPr>
          <p:nvPr/>
        </p:nvSpPr>
        <p:spPr>
          <a:xfrm>
            <a:off x="6202800" y="4273814"/>
            <a:ext cx="5321494"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sz="2000" dirty="0">
                <a:solidFill>
                  <a:srgbClr val="262626"/>
                </a:solidFill>
                <a:latin typeface="+mn-ea"/>
              </a:rPr>
              <a:t>2. Green Restaurants</a:t>
            </a:r>
          </a:p>
        </p:txBody>
      </p:sp>
      <p:sp>
        <p:nvSpPr>
          <p:cNvPr id="11" name="Content Placeholder 2">
            <a:extLst>
              <a:ext uri="{FF2B5EF4-FFF2-40B4-BE49-F238E27FC236}">
                <a16:creationId xmlns:a16="http://schemas.microsoft.com/office/drawing/2014/main" id="{F8210EE6-5A89-E0A8-10A9-2F8E470B450E}"/>
              </a:ext>
            </a:extLst>
          </p:cNvPr>
          <p:cNvSpPr txBox="1">
            <a:spLocks/>
          </p:cNvSpPr>
          <p:nvPr/>
        </p:nvSpPr>
        <p:spPr>
          <a:xfrm>
            <a:off x="6202799" y="4550842"/>
            <a:ext cx="5330147"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sz="1800" dirty="0">
                <a:solidFill>
                  <a:srgbClr val="262626"/>
                </a:solidFill>
                <a:latin typeface="+mn-ea"/>
              </a:rPr>
              <a:t>Pure, Comfortable and Efficient for Conservation</a:t>
            </a:r>
          </a:p>
        </p:txBody>
      </p:sp>
      <p:sp>
        <p:nvSpPr>
          <p:cNvPr id="12" name="Content Placeholder 2">
            <a:extLst>
              <a:ext uri="{FF2B5EF4-FFF2-40B4-BE49-F238E27FC236}">
                <a16:creationId xmlns:a16="http://schemas.microsoft.com/office/drawing/2014/main" id="{037FDA10-3677-75EE-7AE1-6AD168EAC1E8}"/>
              </a:ext>
            </a:extLst>
          </p:cNvPr>
          <p:cNvSpPr txBox="1">
            <a:spLocks/>
          </p:cNvSpPr>
          <p:nvPr/>
        </p:nvSpPr>
        <p:spPr>
          <a:xfrm>
            <a:off x="6194146" y="4938638"/>
            <a:ext cx="5321494"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dirty="0">
                <a:solidFill>
                  <a:schemeClr val="bg1"/>
                </a:solidFill>
                <a:highlight>
                  <a:srgbClr val="0C442C"/>
                </a:highlight>
                <a:latin typeface="+mn-ea"/>
              </a:rPr>
              <a:t>Smoke Exhausting + HVAC + Ventilation + Lighting + Energy Management System</a:t>
            </a:r>
          </a:p>
        </p:txBody>
      </p:sp>
      <p:sp>
        <p:nvSpPr>
          <p:cNvPr id="14" name="Content Placeholder 2">
            <a:extLst>
              <a:ext uri="{FF2B5EF4-FFF2-40B4-BE49-F238E27FC236}">
                <a16:creationId xmlns:a16="http://schemas.microsoft.com/office/drawing/2014/main" id="{B86243C4-329F-EA24-FB99-05DAB8D97366}"/>
              </a:ext>
            </a:extLst>
          </p:cNvPr>
          <p:cNvSpPr txBox="1">
            <a:spLocks/>
          </p:cNvSpPr>
          <p:nvPr/>
        </p:nvSpPr>
        <p:spPr>
          <a:xfrm>
            <a:off x="6176840" y="5385540"/>
            <a:ext cx="5347454"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sz="1400" dirty="0">
                <a:solidFill>
                  <a:srgbClr val="0C442C"/>
                </a:solidFill>
                <a:latin typeface="+mn-ea"/>
              </a:rPr>
              <a:t>Diminishing 35%-40% of Energy Consumption, Smart Conservation</a:t>
            </a:r>
          </a:p>
        </p:txBody>
      </p:sp>
      <p:sp>
        <p:nvSpPr>
          <p:cNvPr id="15" name="Content Placeholder 2">
            <a:extLst>
              <a:ext uri="{FF2B5EF4-FFF2-40B4-BE49-F238E27FC236}">
                <a16:creationId xmlns:a16="http://schemas.microsoft.com/office/drawing/2014/main" id="{202632C1-3847-C12A-4F4D-BACD3F6FFFDE}"/>
              </a:ext>
            </a:extLst>
          </p:cNvPr>
          <p:cNvSpPr txBox="1">
            <a:spLocks/>
          </p:cNvSpPr>
          <p:nvPr/>
        </p:nvSpPr>
        <p:spPr>
          <a:xfrm>
            <a:off x="6176839" y="5668087"/>
            <a:ext cx="5321494"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dirty="0">
                <a:solidFill>
                  <a:schemeClr val="bg1"/>
                </a:solidFill>
                <a:highlight>
                  <a:srgbClr val="0C442C"/>
                </a:highlight>
                <a:latin typeface="+mn-ea"/>
              </a:rPr>
              <a:t>Green Material</a:t>
            </a:r>
          </a:p>
        </p:txBody>
      </p:sp>
      <p:sp>
        <p:nvSpPr>
          <p:cNvPr id="16" name="Content Placeholder 2">
            <a:extLst>
              <a:ext uri="{FF2B5EF4-FFF2-40B4-BE49-F238E27FC236}">
                <a16:creationId xmlns:a16="http://schemas.microsoft.com/office/drawing/2014/main" id="{4AFF4BAC-DB89-CF8C-9AD7-83C69DB1D50D}"/>
              </a:ext>
            </a:extLst>
          </p:cNvPr>
          <p:cNvSpPr txBox="1">
            <a:spLocks/>
          </p:cNvSpPr>
          <p:nvPr/>
        </p:nvSpPr>
        <p:spPr>
          <a:xfrm>
            <a:off x="6176840" y="5959985"/>
            <a:ext cx="5347454"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sz="1400" dirty="0">
                <a:solidFill>
                  <a:srgbClr val="0C442C"/>
                </a:solidFill>
                <a:latin typeface="+mn-ea"/>
              </a:rPr>
              <a:t>Authorized by Green Guard, Safety and Healthy</a:t>
            </a:r>
          </a:p>
        </p:txBody>
      </p:sp>
    </p:spTree>
    <p:custDataLst>
      <p:custData r:id="rId1"/>
      <p:custData r:id="rId2"/>
      <p:tags r:id="rId3"/>
    </p:custDataLst>
    <p:extLst>
      <p:ext uri="{BB962C8B-B14F-4D97-AF65-F5344CB8AC3E}">
        <p14:creationId xmlns:p14="http://schemas.microsoft.com/office/powerpoint/2010/main" val="38335393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5276850" cy="68580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sp>
        <p:nvSpPr>
          <p:cNvPr id="6" name="Rectangle 25">
            <a:extLst>
              <a:ext uri="{FF2B5EF4-FFF2-40B4-BE49-F238E27FC236}">
                <a16:creationId xmlns:a16="http://schemas.microsoft.com/office/drawing/2014/main" id="{01BF68BB-5EAD-F73F-353C-1879209C89EF}"/>
              </a:ext>
            </a:extLst>
          </p:cNvPr>
          <p:cNvSpPr/>
          <p:nvPr/>
        </p:nvSpPr>
        <p:spPr>
          <a:xfrm>
            <a:off x="1" y="-1"/>
            <a:ext cx="5276850" cy="3324258"/>
          </a:xfrm>
          <a:prstGeom prst="rect">
            <a:avLst/>
          </a:prstGeom>
          <a:solidFill>
            <a:srgbClr val="0E2A7A">
              <a:alpha val="89804"/>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3" name="Text Placeholder 12"/>
          <p:cNvSpPr>
            <a:spLocks noGrp="1"/>
          </p:cNvSpPr>
          <p:nvPr>
            <p:ph type="body" sz="quarter" idx="13"/>
          </p:nvPr>
        </p:nvSpPr>
        <p:spPr>
          <a:xfrm>
            <a:off x="659053" y="647700"/>
            <a:ext cx="4401597" cy="414338"/>
          </a:xfrm>
        </p:spPr>
        <p:txBody>
          <a:bodyPr>
            <a:normAutofit/>
          </a:bodyPr>
          <a:lstStyle/>
          <a:p>
            <a:r>
              <a:rPr lang="en-US" altLang="zh-CN" dirty="0">
                <a:solidFill>
                  <a:schemeClr val="accent3"/>
                </a:solidFill>
                <a:latin typeface="+mn-ea"/>
              </a:rPr>
              <a:t>01 McDonald’s Plan</a:t>
            </a:r>
            <a:endParaRPr lang="zh-CN" dirty="0">
              <a:solidFill>
                <a:schemeClr val="accent3"/>
              </a:solidFill>
              <a:latin typeface="+mn-ea"/>
            </a:endParaRPr>
          </a:p>
          <a:p>
            <a:endParaRPr lang="zh-CN" dirty="0">
              <a:solidFill>
                <a:schemeClr val="accent3"/>
              </a:solidFill>
            </a:endParaRPr>
          </a:p>
        </p:txBody>
      </p:sp>
      <p:sp>
        <p:nvSpPr>
          <p:cNvPr id="18" name="Title 17"/>
          <p:cNvSpPr>
            <a:spLocks noGrp="1"/>
          </p:cNvSpPr>
          <p:nvPr>
            <p:ph type="title"/>
          </p:nvPr>
        </p:nvSpPr>
        <p:spPr>
          <a:xfrm>
            <a:off x="659353" y="1062000"/>
            <a:ext cx="4401597" cy="835200"/>
          </a:xfrm>
        </p:spPr>
        <p:txBody>
          <a:bodyPr/>
          <a:lstStyle/>
          <a:p>
            <a:r>
              <a:rPr lang="en-US" altLang="zh-CN" dirty="0">
                <a:solidFill>
                  <a:schemeClr val="bg1"/>
                </a:solidFill>
                <a:latin typeface="+mj-ea"/>
              </a:rPr>
              <a:t>The Role of the Green Restaurant</a:t>
            </a:r>
            <a:endParaRPr lang="zh-CN" dirty="0">
              <a:solidFill>
                <a:schemeClr val="bg1"/>
              </a:solidFill>
              <a:latin typeface="+mj-ea"/>
            </a:endParaRPr>
          </a:p>
        </p:txBody>
      </p:sp>
      <p:sp>
        <p:nvSpPr>
          <p:cNvPr id="3" name="Content Placeholder 2"/>
          <p:cNvSpPr>
            <a:spLocks noGrp="1"/>
          </p:cNvSpPr>
          <p:nvPr>
            <p:ph idx="1"/>
          </p:nvPr>
        </p:nvSpPr>
        <p:spPr>
          <a:xfrm>
            <a:off x="659053" y="3394310"/>
            <a:ext cx="4401597" cy="2924107"/>
          </a:xfrm>
          <a:noFill/>
        </p:spPr>
        <p:txBody>
          <a:bodyPr lIns="0" tIns="0" rIns="0" bIns="0" anchor="ctr" anchorCtr="0">
            <a:normAutofit/>
          </a:bodyPr>
          <a:lstStyle/>
          <a:p>
            <a:r>
              <a:rPr lang="en-US" altLang="zh-CN" sz="1400" dirty="0">
                <a:solidFill>
                  <a:schemeClr val="bg1"/>
                </a:solidFill>
                <a:latin typeface="+mn-ea"/>
              </a:rPr>
              <a:t>A complete operational system: </a:t>
            </a:r>
          </a:p>
          <a:p>
            <a:r>
              <a:rPr lang="zh-CN" altLang="en-US" sz="1400" dirty="0">
                <a:solidFill>
                  <a:schemeClr val="bg1"/>
                </a:solidFill>
                <a:latin typeface="+mn-ea"/>
              </a:rPr>
              <a:t>一整套完整的操作体系</a:t>
            </a:r>
            <a:r>
              <a:rPr lang="en-US" altLang="zh-CN" sz="1400" dirty="0">
                <a:solidFill>
                  <a:schemeClr val="bg1"/>
                </a:solidFill>
                <a:latin typeface="+mn-ea"/>
              </a:rPr>
              <a:t>: </a:t>
            </a:r>
          </a:p>
          <a:p>
            <a:pPr marL="342900" indent="-342900">
              <a:buAutoNum type="arabicPeriod"/>
            </a:pPr>
            <a:r>
              <a:rPr lang="en-US" altLang="zh-CN" sz="1400" dirty="0">
                <a:solidFill>
                  <a:schemeClr val="bg1"/>
                </a:solidFill>
                <a:latin typeface="+mn-ea"/>
              </a:rPr>
              <a:t>LEED Net Zero LEED</a:t>
            </a:r>
            <a:r>
              <a:rPr lang="zh-CN" altLang="en-US" sz="1400" dirty="0">
                <a:solidFill>
                  <a:schemeClr val="bg1"/>
                </a:solidFill>
                <a:latin typeface="+mn-ea"/>
              </a:rPr>
              <a:t>零碳</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Restaurants </a:t>
            </a:r>
            <a:r>
              <a:rPr lang="zh-CN" altLang="en-US" sz="1400" dirty="0">
                <a:solidFill>
                  <a:schemeClr val="bg1"/>
                </a:solidFill>
                <a:latin typeface="+mn-ea"/>
              </a:rPr>
              <a:t>绿色餐厅</a:t>
            </a:r>
            <a:endParaRPr lang="en-US" altLang="zh-CN" sz="1400" dirty="0">
              <a:solidFill>
                <a:schemeClr val="bg1"/>
              </a:solidFill>
              <a:latin typeface="+mn-ea"/>
            </a:endParaRPr>
          </a:p>
          <a:p>
            <a:pPr marL="342900" indent="-342900">
              <a:buAutoNum type="arabicPeriod"/>
            </a:pPr>
            <a:r>
              <a:rPr lang="en-US" altLang="zh-CN" sz="1400" dirty="0">
                <a:solidFill>
                  <a:srgbClr val="FCA36B"/>
                </a:solidFill>
                <a:latin typeface="+mn-ea"/>
                <a:cs typeface="Open Sans Semibold" panose="020B0706030804020204" pitchFamily="34" charset="0"/>
              </a:rPr>
              <a:t>Green Packaging </a:t>
            </a:r>
            <a:r>
              <a:rPr lang="zh-CN" altLang="en-US" sz="1400" dirty="0">
                <a:solidFill>
                  <a:srgbClr val="FCA36B"/>
                </a:solidFill>
                <a:latin typeface="+mn-ea"/>
                <a:cs typeface="Open Sans Semibold" panose="020B0706030804020204" pitchFamily="34" charset="0"/>
              </a:rPr>
              <a:t>绿色包装</a:t>
            </a:r>
            <a:endParaRPr lang="en-US" altLang="zh-CN" sz="1400" dirty="0">
              <a:solidFill>
                <a:srgbClr val="FCA36B"/>
              </a:solidFill>
              <a:latin typeface="+mn-ea"/>
              <a:cs typeface="Open Sans Semibold" panose="020B0706030804020204" pitchFamily="34" charset="0"/>
            </a:endParaRPr>
          </a:p>
          <a:p>
            <a:pPr marL="342900" indent="-342900">
              <a:buAutoNum type="arabicPeriod"/>
            </a:pPr>
            <a:r>
              <a:rPr lang="en-US" altLang="zh-CN" sz="1400" dirty="0">
                <a:solidFill>
                  <a:schemeClr val="bg1"/>
                </a:solidFill>
                <a:latin typeface="+mn-ea"/>
              </a:rPr>
              <a:t>Green Supply Chain </a:t>
            </a:r>
            <a:r>
              <a:rPr lang="zh-CN" altLang="en-US" sz="1400" dirty="0">
                <a:solidFill>
                  <a:schemeClr val="bg1"/>
                </a:solidFill>
                <a:latin typeface="+mn-ea"/>
              </a:rPr>
              <a:t>绿色供应链</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Recycling </a:t>
            </a:r>
            <a:r>
              <a:rPr lang="zh-CN" altLang="en-US" sz="1400" dirty="0">
                <a:solidFill>
                  <a:schemeClr val="bg1"/>
                </a:solidFill>
                <a:latin typeface="+mn-ea"/>
              </a:rPr>
              <a:t>绿色回收</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Interaction </a:t>
            </a:r>
            <a:r>
              <a:rPr lang="zh-CN" altLang="en-US" sz="1400" dirty="0">
                <a:solidFill>
                  <a:schemeClr val="bg1"/>
                </a:solidFill>
                <a:latin typeface="+mn-ea"/>
              </a:rPr>
              <a:t>绿色交互体验</a:t>
            </a:r>
            <a:endParaRPr lang="en-US" altLang="zh-CN" sz="1400" dirty="0">
              <a:solidFill>
                <a:schemeClr val="bg1"/>
              </a:solidFill>
              <a:latin typeface="+mn-ea"/>
            </a:endParaRPr>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16</a:t>
            </a:fld>
            <a:endParaRPr lang="zh-CN" dirty="0"/>
          </a:p>
        </p:txBody>
      </p:sp>
      <p:sp>
        <p:nvSpPr>
          <p:cNvPr id="2" name="Title 17">
            <a:extLst>
              <a:ext uri="{FF2B5EF4-FFF2-40B4-BE49-F238E27FC236}">
                <a16:creationId xmlns:a16="http://schemas.microsoft.com/office/drawing/2014/main" id="{E10B29AB-33E0-6485-5CE6-AEA7C8440BB4}"/>
              </a:ext>
            </a:extLst>
          </p:cNvPr>
          <p:cNvSpPr txBox="1">
            <a:spLocks/>
          </p:cNvSpPr>
          <p:nvPr/>
        </p:nvSpPr>
        <p:spPr>
          <a:xfrm>
            <a:off x="587878" y="2822585"/>
            <a:ext cx="4401597" cy="273232"/>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en-US" altLang="zh-CN" sz="2400" dirty="0">
                <a:solidFill>
                  <a:schemeClr val="bg1"/>
                </a:solidFill>
                <a:latin typeface="+mj-ea"/>
              </a:rPr>
              <a:t> </a:t>
            </a:r>
            <a:r>
              <a:rPr lang="zh-CN" altLang="en-US" sz="2400" dirty="0">
                <a:solidFill>
                  <a:schemeClr val="bg1"/>
                </a:solidFill>
                <a:latin typeface="+mj-ea"/>
              </a:rPr>
              <a:t>绿色餐厅的定位</a:t>
            </a:r>
            <a:endParaRPr lang="zh-CN" sz="2800" dirty="0">
              <a:solidFill>
                <a:schemeClr val="bg1"/>
              </a:solidFill>
              <a:latin typeface="+mj-ea"/>
            </a:endParaRPr>
          </a:p>
        </p:txBody>
      </p:sp>
      <p:sp>
        <p:nvSpPr>
          <p:cNvPr id="27" name="Text Placeholder 26">
            <a:extLst>
              <a:ext uri="{FF2B5EF4-FFF2-40B4-BE49-F238E27FC236}">
                <a16:creationId xmlns:a16="http://schemas.microsoft.com/office/drawing/2014/main" id="{226F9865-EE02-EDAB-5958-901F30661C7D}"/>
              </a:ext>
            </a:extLst>
          </p:cNvPr>
          <p:cNvSpPr>
            <a:spLocks noGrp="1"/>
          </p:cNvSpPr>
          <p:nvPr>
            <p:ph type="body" sz="quarter" idx="14"/>
          </p:nvPr>
        </p:nvSpPr>
        <p:spPr/>
        <p:txBody>
          <a:bodyPr/>
          <a:lstStyle/>
          <a:p>
            <a:endParaRPr lang="en-US"/>
          </a:p>
        </p:txBody>
      </p:sp>
      <p:pic>
        <p:nvPicPr>
          <p:cNvPr id="7" name="Picture 6">
            <a:extLst>
              <a:ext uri="{FF2B5EF4-FFF2-40B4-BE49-F238E27FC236}">
                <a16:creationId xmlns:a16="http://schemas.microsoft.com/office/drawing/2014/main" id="{66D2BDC8-FBF4-3779-1102-772A5F4FAB49}"/>
              </a:ext>
            </a:extLst>
          </p:cNvPr>
          <p:cNvPicPr>
            <a:picLocks noChangeAspect="1"/>
          </p:cNvPicPr>
          <p:nvPr/>
        </p:nvPicPr>
        <p:blipFill rotWithShape="1">
          <a:blip r:embed="rId5">
            <a:extLst>
              <a:ext uri="{28A0092B-C50C-407E-A947-70E740481C1C}">
                <a14:useLocalDpi xmlns:a14="http://schemas.microsoft.com/office/drawing/2010/main" val="0"/>
              </a:ext>
            </a:extLst>
          </a:blip>
          <a:srcRect l="68379" b="51747"/>
          <a:stretch/>
        </p:blipFill>
        <p:spPr bwMode="auto">
          <a:xfrm>
            <a:off x="6033478" y="756300"/>
            <a:ext cx="5508122" cy="5568552"/>
          </a:xfrm>
          <a:prstGeom prst="rect">
            <a:avLst/>
          </a:prstGeom>
          <a:noFill/>
          <a:ln>
            <a:noFill/>
          </a:ln>
        </p:spPr>
      </p:pic>
      <p:sp>
        <p:nvSpPr>
          <p:cNvPr id="5" name="Rectangle 11">
            <a:extLst>
              <a:ext uri="{FF2B5EF4-FFF2-40B4-BE49-F238E27FC236}">
                <a16:creationId xmlns:a16="http://schemas.microsoft.com/office/drawing/2014/main" id="{4327422F-95A5-0C2B-55DA-A8B6C1C3B5DE}"/>
              </a:ext>
            </a:extLst>
          </p:cNvPr>
          <p:cNvSpPr/>
          <p:nvPr/>
        </p:nvSpPr>
        <p:spPr>
          <a:xfrm>
            <a:off x="6033477" y="4185324"/>
            <a:ext cx="5499470" cy="2133094"/>
          </a:xfrm>
          <a:prstGeom prst="rect">
            <a:avLst/>
          </a:prstGeom>
          <a:solidFill>
            <a:schemeClr val="bg1">
              <a:alpha val="80000"/>
            </a:schemeClr>
          </a:solidFill>
          <a:ln>
            <a:solidFill>
              <a:schemeClr val="bg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10" name="Content Placeholder 2">
            <a:extLst>
              <a:ext uri="{FF2B5EF4-FFF2-40B4-BE49-F238E27FC236}">
                <a16:creationId xmlns:a16="http://schemas.microsoft.com/office/drawing/2014/main" id="{1BC5A35F-C06C-D607-E3C2-217DCF1633A8}"/>
              </a:ext>
            </a:extLst>
          </p:cNvPr>
          <p:cNvSpPr txBox="1">
            <a:spLocks/>
          </p:cNvSpPr>
          <p:nvPr/>
        </p:nvSpPr>
        <p:spPr>
          <a:xfrm>
            <a:off x="6202798" y="4273814"/>
            <a:ext cx="5338801"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sz="2000" dirty="0">
                <a:solidFill>
                  <a:srgbClr val="262626"/>
                </a:solidFill>
                <a:latin typeface="+mn-ea"/>
              </a:rPr>
              <a:t>3. Green Packaging</a:t>
            </a:r>
          </a:p>
        </p:txBody>
      </p:sp>
      <p:sp>
        <p:nvSpPr>
          <p:cNvPr id="11" name="Content Placeholder 2">
            <a:extLst>
              <a:ext uri="{FF2B5EF4-FFF2-40B4-BE49-F238E27FC236}">
                <a16:creationId xmlns:a16="http://schemas.microsoft.com/office/drawing/2014/main" id="{6DB34F11-BCA9-EA07-42FA-4A1954B55ACF}"/>
              </a:ext>
            </a:extLst>
          </p:cNvPr>
          <p:cNvSpPr txBox="1">
            <a:spLocks/>
          </p:cNvSpPr>
          <p:nvPr/>
        </p:nvSpPr>
        <p:spPr>
          <a:xfrm>
            <a:off x="6202799" y="4550842"/>
            <a:ext cx="5330147"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sz="1800" dirty="0">
                <a:solidFill>
                  <a:srgbClr val="262626"/>
                </a:solidFill>
                <a:latin typeface="+mn-ea"/>
              </a:rPr>
              <a:t>Sustainability Initiates From Packaging</a:t>
            </a:r>
          </a:p>
        </p:txBody>
      </p:sp>
      <p:sp>
        <p:nvSpPr>
          <p:cNvPr id="14" name="Content Placeholder 2">
            <a:extLst>
              <a:ext uri="{FF2B5EF4-FFF2-40B4-BE49-F238E27FC236}">
                <a16:creationId xmlns:a16="http://schemas.microsoft.com/office/drawing/2014/main" id="{BF0013A3-F228-B8F7-AF94-F2DBFF60B576}"/>
              </a:ext>
            </a:extLst>
          </p:cNvPr>
          <p:cNvSpPr txBox="1">
            <a:spLocks/>
          </p:cNvSpPr>
          <p:nvPr/>
        </p:nvSpPr>
        <p:spPr>
          <a:xfrm>
            <a:off x="6202798" y="5034130"/>
            <a:ext cx="4530002" cy="852681"/>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sz="1400" dirty="0">
                <a:solidFill>
                  <a:srgbClr val="0C442C"/>
                </a:solidFill>
                <a:latin typeface="+mn-ea"/>
              </a:rPr>
              <a:t>100% FSC-certified Paper Material</a:t>
            </a:r>
          </a:p>
          <a:p>
            <a:r>
              <a:rPr lang="en-US" altLang="zh-CN" sz="1400" dirty="0">
                <a:solidFill>
                  <a:srgbClr val="0C442C"/>
                </a:solidFill>
                <a:latin typeface="+mn-ea"/>
              </a:rPr>
              <a:t>Non-plastic Straw</a:t>
            </a:r>
          </a:p>
          <a:p>
            <a:r>
              <a:rPr lang="en-US" altLang="zh-CN" sz="1400" dirty="0">
                <a:solidFill>
                  <a:srgbClr val="0C442C"/>
                </a:solidFill>
                <a:latin typeface="+mn-ea"/>
              </a:rPr>
              <a:t>Degradable Drinking Container</a:t>
            </a:r>
          </a:p>
        </p:txBody>
      </p:sp>
    </p:spTree>
    <p:custDataLst>
      <p:custData r:id="rId1"/>
      <p:custData r:id="rId2"/>
      <p:tags r:id="rId3"/>
    </p:custDataLst>
    <p:extLst>
      <p:ext uri="{BB962C8B-B14F-4D97-AF65-F5344CB8AC3E}">
        <p14:creationId xmlns:p14="http://schemas.microsoft.com/office/powerpoint/2010/main" val="42011689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5276850" cy="68580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sp>
        <p:nvSpPr>
          <p:cNvPr id="6" name="Rectangle 25">
            <a:extLst>
              <a:ext uri="{FF2B5EF4-FFF2-40B4-BE49-F238E27FC236}">
                <a16:creationId xmlns:a16="http://schemas.microsoft.com/office/drawing/2014/main" id="{01BF68BB-5EAD-F73F-353C-1879209C89EF}"/>
              </a:ext>
            </a:extLst>
          </p:cNvPr>
          <p:cNvSpPr/>
          <p:nvPr/>
        </p:nvSpPr>
        <p:spPr>
          <a:xfrm>
            <a:off x="1" y="-1"/>
            <a:ext cx="5276850" cy="3324258"/>
          </a:xfrm>
          <a:prstGeom prst="rect">
            <a:avLst/>
          </a:prstGeom>
          <a:solidFill>
            <a:srgbClr val="0E2A7A">
              <a:alpha val="89804"/>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3" name="Text Placeholder 12"/>
          <p:cNvSpPr>
            <a:spLocks noGrp="1"/>
          </p:cNvSpPr>
          <p:nvPr>
            <p:ph type="body" sz="quarter" idx="13"/>
          </p:nvPr>
        </p:nvSpPr>
        <p:spPr>
          <a:xfrm>
            <a:off x="659053" y="647700"/>
            <a:ext cx="4401597" cy="414338"/>
          </a:xfrm>
        </p:spPr>
        <p:txBody>
          <a:bodyPr>
            <a:normAutofit/>
          </a:bodyPr>
          <a:lstStyle/>
          <a:p>
            <a:r>
              <a:rPr lang="en-US" altLang="zh-CN" dirty="0">
                <a:solidFill>
                  <a:schemeClr val="accent3"/>
                </a:solidFill>
                <a:latin typeface="+mn-ea"/>
              </a:rPr>
              <a:t>01 McDonald’s Plan</a:t>
            </a:r>
            <a:endParaRPr lang="zh-CN" dirty="0">
              <a:solidFill>
                <a:schemeClr val="accent3"/>
              </a:solidFill>
              <a:latin typeface="+mn-ea"/>
            </a:endParaRPr>
          </a:p>
          <a:p>
            <a:endParaRPr lang="zh-CN" dirty="0">
              <a:solidFill>
                <a:schemeClr val="accent3"/>
              </a:solidFill>
            </a:endParaRPr>
          </a:p>
        </p:txBody>
      </p:sp>
      <p:sp>
        <p:nvSpPr>
          <p:cNvPr id="18" name="Title 17"/>
          <p:cNvSpPr>
            <a:spLocks noGrp="1"/>
          </p:cNvSpPr>
          <p:nvPr>
            <p:ph type="title"/>
          </p:nvPr>
        </p:nvSpPr>
        <p:spPr>
          <a:xfrm>
            <a:off x="659353" y="1062000"/>
            <a:ext cx="4401597" cy="835200"/>
          </a:xfrm>
        </p:spPr>
        <p:txBody>
          <a:bodyPr/>
          <a:lstStyle/>
          <a:p>
            <a:r>
              <a:rPr lang="en-US" altLang="zh-CN" dirty="0">
                <a:solidFill>
                  <a:schemeClr val="bg1"/>
                </a:solidFill>
                <a:latin typeface="+mj-ea"/>
              </a:rPr>
              <a:t>The Role of the Green Restaurant</a:t>
            </a:r>
            <a:endParaRPr lang="zh-CN" dirty="0">
              <a:solidFill>
                <a:schemeClr val="bg1"/>
              </a:solidFill>
              <a:latin typeface="+mj-ea"/>
            </a:endParaRPr>
          </a:p>
        </p:txBody>
      </p:sp>
      <p:sp>
        <p:nvSpPr>
          <p:cNvPr id="3" name="Content Placeholder 2"/>
          <p:cNvSpPr>
            <a:spLocks noGrp="1"/>
          </p:cNvSpPr>
          <p:nvPr>
            <p:ph idx="1"/>
          </p:nvPr>
        </p:nvSpPr>
        <p:spPr>
          <a:xfrm>
            <a:off x="659053" y="3394310"/>
            <a:ext cx="4401597" cy="2924107"/>
          </a:xfrm>
          <a:noFill/>
        </p:spPr>
        <p:txBody>
          <a:bodyPr lIns="0" tIns="0" rIns="0" bIns="0" anchor="ctr" anchorCtr="0">
            <a:normAutofit/>
          </a:bodyPr>
          <a:lstStyle/>
          <a:p>
            <a:r>
              <a:rPr lang="en-US" altLang="zh-CN" sz="1400" dirty="0">
                <a:solidFill>
                  <a:schemeClr val="bg1"/>
                </a:solidFill>
                <a:latin typeface="+mn-ea"/>
              </a:rPr>
              <a:t>A complete operational system: </a:t>
            </a:r>
          </a:p>
          <a:p>
            <a:r>
              <a:rPr lang="zh-CN" altLang="en-US" sz="1400" dirty="0">
                <a:solidFill>
                  <a:schemeClr val="bg1"/>
                </a:solidFill>
                <a:latin typeface="+mn-ea"/>
              </a:rPr>
              <a:t>一整套完整的操作体系</a:t>
            </a:r>
            <a:r>
              <a:rPr lang="en-US" altLang="zh-CN" sz="1400" dirty="0">
                <a:solidFill>
                  <a:schemeClr val="bg1"/>
                </a:solidFill>
                <a:latin typeface="+mn-ea"/>
              </a:rPr>
              <a:t>: </a:t>
            </a:r>
          </a:p>
          <a:p>
            <a:pPr marL="342900" indent="-342900">
              <a:buAutoNum type="arabicPeriod"/>
            </a:pPr>
            <a:r>
              <a:rPr lang="en-US" altLang="zh-CN" sz="1400" dirty="0">
                <a:solidFill>
                  <a:schemeClr val="bg1"/>
                </a:solidFill>
                <a:latin typeface="+mn-ea"/>
              </a:rPr>
              <a:t>LEED Net Zero LEED</a:t>
            </a:r>
            <a:r>
              <a:rPr lang="zh-CN" altLang="en-US" sz="1400" dirty="0">
                <a:solidFill>
                  <a:schemeClr val="bg1"/>
                </a:solidFill>
                <a:latin typeface="+mn-ea"/>
              </a:rPr>
              <a:t>零碳</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Restaurants </a:t>
            </a:r>
            <a:r>
              <a:rPr lang="zh-CN" altLang="en-US" sz="1400" dirty="0">
                <a:solidFill>
                  <a:schemeClr val="bg1"/>
                </a:solidFill>
                <a:latin typeface="+mn-ea"/>
              </a:rPr>
              <a:t>绿色餐厅</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Packaging </a:t>
            </a:r>
            <a:r>
              <a:rPr lang="zh-CN" altLang="en-US" sz="1400" dirty="0">
                <a:solidFill>
                  <a:schemeClr val="bg1"/>
                </a:solidFill>
                <a:latin typeface="+mn-ea"/>
              </a:rPr>
              <a:t>绿色包装</a:t>
            </a:r>
            <a:endParaRPr lang="en-US" altLang="zh-CN" sz="1400" dirty="0">
              <a:solidFill>
                <a:schemeClr val="bg1"/>
              </a:solidFill>
              <a:latin typeface="+mn-ea"/>
            </a:endParaRPr>
          </a:p>
          <a:p>
            <a:pPr marL="342900" indent="-342900">
              <a:buAutoNum type="arabicPeriod"/>
            </a:pPr>
            <a:r>
              <a:rPr lang="en-US" altLang="zh-CN" sz="1400" dirty="0">
                <a:solidFill>
                  <a:srgbClr val="FCA36B"/>
                </a:solidFill>
                <a:latin typeface="+mn-ea"/>
                <a:cs typeface="Open Sans Semibold" panose="020B0706030804020204" pitchFamily="34" charset="0"/>
              </a:rPr>
              <a:t>Green Supply Chain </a:t>
            </a:r>
            <a:r>
              <a:rPr lang="zh-CN" altLang="en-US" sz="1400" dirty="0">
                <a:solidFill>
                  <a:srgbClr val="FCA36B"/>
                </a:solidFill>
                <a:latin typeface="+mn-ea"/>
                <a:cs typeface="Open Sans Semibold" panose="020B0706030804020204" pitchFamily="34" charset="0"/>
              </a:rPr>
              <a:t>绿色供应链</a:t>
            </a:r>
            <a:endParaRPr lang="en-US" altLang="zh-CN" sz="1400" dirty="0">
              <a:solidFill>
                <a:srgbClr val="FCA36B"/>
              </a:solidFill>
              <a:latin typeface="+mn-ea"/>
              <a:cs typeface="Open Sans Semibold" panose="020B0706030804020204" pitchFamily="34" charset="0"/>
            </a:endParaRPr>
          </a:p>
          <a:p>
            <a:pPr marL="342900" indent="-342900">
              <a:buAutoNum type="arabicPeriod"/>
            </a:pPr>
            <a:r>
              <a:rPr lang="en-US" altLang="zh-CN" sz="1400" dirty="0">
                <a:solidFill>
                  <a:schemeClr val="bg1"/>
                </a:solidFill>
                <a:latin typeface="+mn-ea"/>
              </a:rPr>
              <a:t>Green Recycling </a:t>
            </a:r>
            <a:r>
              <a:rPr lang="zh-CN" altLang="en-US" sz="1400" dirty="0">
                <a:solidFill>
                  <a:schemeClr val="bg1"/>
                </a:solidFill>
                <a:latin typeface="+mn-ea"/>
              </a:rPr>
              <a:t>绿色回收</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Interaction </a:t>
            </a:r>
            <a:r>
              <a:rPr lang="zh-CN" altLang="en-US" sz="1400" dirty="0">
                <a:solidFill>
                  <a:schemeClr val="bg1"/>
                </a:solidFill>
                <a:latin typeface="+mn-ea"/>
              </a:rPr>
              <a:t>绿色交互体验</a:t>
            </a:r>
            <a:endParaRPr lang="en-US" altLang="zh-CN" sz="1400" dirty="0">
              <a:solidFill>
                <a:schemeClr val="bg1"/>
              </a:solidFill>
              <a:latin typeface="+mn-ea"/>
            </a:endParaRPr>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17</a:t>
            </a:fld>
            <a:endParaRPr lang="zh-CN" dirty="0"/>
          </a:p>
        </p:txBody>
      </p:sp>
      <p:sp>
        <p:nvSpPr>
          <p:cNvPr id="2" name="Title 17">
            <a:extLst>
              <a:ext uri="{FF2B5EF4-FFF2-40B4-BE49-F238E27FC236}">
                <a16:creationId xmlns:a16="http://schemas.microsoft.com/office/drawing/2014/main" id="{E10B29AB-33E0-6485-5CE6-AEA7C8440BB4}"/>
              </a:ext>
            </a:extLst>
          </p:cNvPr>
          <p:cNvSpPr txBox="1">
            <a:spLocks/>
          </p:cNvSpPr>
          <p:nvPr/>
        </p:nvSpPr>
        <p:spPr>
          <a:xfrm>
            <a:off x="587878" y="2822585"/>
            <a:ext cx="4401597" cy="273232"/>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en-US" altLang="zh-CN" sz="2400" dirty="0">
                <a:solidFill>
                  <a:schemeClr val="bg1"/>
                </a:solidFill>
                <a:latin typeface="+mj-ea"/>
              </a:rPr>
              <a:t> </a:t>
            </a:r>
            <a:r>
              <a:rPr lang="zh-CN" altLang="en-US" sz="2400" dirty="0">
                <a:solidFill>
                  <a:schemeClr val="bg1"/>
                </a:solidFill>
                <a:latin typeface="+mj-ea"/>
              </a:rPr>
              <a:t>绿色餐厅的定位</a:t>
            </a:r>
            <a:endParaRPr lang="zh-CN" sz="2800" dirty="0">
              <a:solidFill>
                <a:schemeClr val="bg1"/>
              </a:solidFill>
              <a:latin typeface="+mj-ea"/>
            </a:endParaRPr>
          </a:p>
        </p:txBody>
      </p:sp>
      <p:sp>
        <p:nvSpPr>
          <p:cNvPr id="27" name="Text Placeholder 26">
            <a:extLst>
              <a:ext uri="{FF2B5EF4-FFF2-40B4-BE49-F238E27FC236}">
                <a16:creationId xmlns:a16="http://schemas.microsoft.com/office/drawing/2014/main" id="{226F9865-EE02-EDAB-5958-901F30661C7D}"/>
              </a:ext>
            </a:extLst>
          </p:cNvPr>
          <p:cNvSpPr>
            <a:spLocks noGrp="1"/>
          </p:cNvSpPr>
          <p:nvPr>
            <p:ph type="body" sz="quarter" idx="14"/>
          </p:nvPr>
        </p:nvSpPr>
        <p:spPr/>
        <p:txBody>
          <a:bodyPr/>
          <a:lstStyle/>
          <a:p>
            <a:endParaRPr lang="en-US"/>
          </a:p>
        </p:txBody>
      </p:sp>
      <p:pic>
        <p:nvPicPr>
          <p:cNvPr id="7" name="Picture 6">
            <a:extLst>
              <a:ext uri="{FF2B5EF4-FFF2-40B4-BE49-F238E27FC236}">
                <a16:creationId xmlns:a16="http://schemas.microsoft.com/office/drawing/2014/main" id="{24D23B0E-AA44-EA67-E248-2537DD7995E6}"/>
              </a:ext>
            </a:extLst>
          </p:cNvPr>
          <p:cNvPicPr>
            <a:picLocks noChangeAspect="1"/>
          </p:cNvPicPr>
          <p:nvPr/>
        </p:nvPicPr>
        <p:blipFill rotWithShape="1">
          <a:blip r:embed="rId5">
            <a:extLst>
              <a:ext uri="{28A0092B-C50C-407E-A947-70E740481C1C}">
                <a14:useLocalDpi xmlns:a14="http://schemas.microsoft.com/office/drawing/2010/main" val="0"/>
              </a:ext>
            </a:extLst>
          </a:blip>
          <a:srcRect t="51954" r="67870"/>
          <a:stretch/>
        </p:blipFill>
        <p:spPr bwMode="auto">
          <a:xfrm>
            <a:off x="5944855" y="773723"/>
            <a:ext cx="5596745" cy="5544694"/>
          </a:xfrm>
          <a:prstGeom prst="rect">
            <a:avLst/>
          </a:prstGeom>
          <a:noFill/>
          <a:ln>
            <a:noFill/>
          </a:ln>
        </p:spPr>
      </p:pic>
      <p:sp>
        <p:nvSpPr>
          <p:cNvPr id="5" name="Rectangle 11">
            <a:extLst>
              <a:ext uri="{FF2B5EF4-FFF2-40B4-BE49-F238E27FC236}">
                <a16:creationId xmlns:a16="http://schemas.microsoft.com/office/drawing/2014/main" id="{AE5D7397-F0F4-1FC8-4EF5-60183DF0D7C5}"/>
              </a:ext>
            </a:extLst>
          </p:cNvPr>
          <p:cNvSpPr/>
          <p:nvPr/>
        </p:nvSpPr>
        <p:spPr>
          <a:xfrm>
            <a:off x="5944853" y="4185323"/>
            <a:ext cx="5588093" cy="2133094"/>
          </a:xfrm>
          <a:prstGeom prst="rect">
            <a:avLst/>
          </a:prstGeom>
          <a:solidFill>
            <a:schemeClr val="bg1">
              <a:alpha val="80000"/>
            </a:schemeClr>
          </a:solidFill>
          <a:ln>
            <a:solidFill>
              <a:schemeClr val="bg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10" name="Content Placeholder 2">
            <a:extLst>
              <a:ext uri="{FF2B5EF4-FFF2-40B4-BE49-F238E27FC236}">
                <a16:creationId xmlns:a16="http://schemas.microsoft.com/office/drawing/2014/main" id="{8C261545-6154-E4D6-BBEB-B4AE9EC29E7F}"/>
              </a:ext>
            </a:extLst>
          </p:cNvPr>
          <p:cNvSpPr txBox="1">
            <a:spLocks/>
          </p:cNvSpPr>
          <p:nvPr/>
        </p:nvSpPr>
        <p:spPr>
          <a:xfrm>
            <a:off x="6114177" y="4273813"/>
            <a:ext cx="5321494"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sz="2000" dirty="0">
                <a:solidFill>
                  <a:srgbClr val="262626"/>
                </a:solidFill>
                <a:latin typeface="+mn-ea"/>
              </a:rPr>
              <a:t>4. Green Supply Chain</a:t>
            </a:r>
          </a:p>
        </p:txBody>
      </p:sp>
      <p:sp>
        <p:nvSpPr>
          <p:cNvPr id="11" name="Content Placeholder 2">
            <a:extLst>
              <a:ext uri="{FF2B5EF4-FFF2-40B4-BE49-F238E27FC236}">
                <a16:creationId xmlns:a16="http://schemas.microsoft.com/office/drawing/2014/main" id="{E2741EEA-58C8-419E-9421-F83D7462E88F}"/>
              </a:ext>
            </a:extLst>
          </p:cNvPr>
          <p:cNvSpPr txBox="1">
            <a:spLocks/>
          </p:cNvSpPr>
          <p:nvPr/>
        </p:nvSpPr>
        <p:spPr>
          <a:xfrm>
            <a:off x="6114177" y="4692008"/>
            <a:ext cx="5330147"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sz="1800" dirty="0">
                <a:solidFill>
                  <a:srgbClr val="262626"/>
                </a:solidFill>
                <a:latin typeface="+mn-ea"/>
              </a:rPr>
              <a:t>Cultivation of Potatoes,</a:t>
            </a:r>
            <a:r>
              <a:rPr lang="zh-CN" altLang="en-US" sz="1800" dirty="0">
                <a:solidFill>
                  <a:srgbClr val="262626"/>
                </a:solidFill>
                <a:latin typeface="+mn-ea"/>
              </a:rPr>
              <a:t> </a:t>
            </a:r>
            <a:r>
              <a:rPr lang="en-US" altLang="zh-CN" sz="1800" dirty="0">
                <a:solidFill>
                  <a:srgbClr val="262626"/>
                </a:solidFill>
                <a:latin typeface="+mn-ea"/>
              </a:rPr>
              <a:t>Breeding of Chicken can Animate the Nature </a:t>
            </a:r>
          </a:p>
        </p:txBody>
      </p:sp>
      <p:sp>
        <p:nvSpPr>
          <p:cNvPr id="12" name="Content Placeholder 2">
            <a:extLst>
              <a:ext uri="{FF2B5EF4-FFF2-40B4-BE49-F238E27FC236}">
                <a16:creationId xmlns:a16="http://schemas.microsoft.com/office/drawing/2014/main" id="{CFD57002-7B7F-77A1-753B-1D64137F8DD6}"/>
              </a:ext>
            </a:extLst>
          </p:cNvPr>
          <p:cNvSpPr txBox="1">
            <a:spLocks/>
          </p:cNvSpPr>
          <p:nvPr/>
        </p:nvSpPr>
        <p:spPr>
          <a:xfrm>
            <a:off x="6122830" y="5064724"/>
            <a:ext cx="5321494"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dirty="0">
                <a:solidFill>
                  <a:schemeClr val="bg1"/>
                </a:solidFill>
                <a:highlight>
                  <a:srgbClr val="0C442C"/>
                </a:highlight>
                <a:latin typeface="+mn-ea"/>
              </a:rPr>
              <a:t>Local Procurement </a:t>
            </a:r>
          </a:p>
        </p:txBody>
      </p:sp>
      <p:sp>
        <p:nvSpPr>
          <p:cNvPr id="14" name="Content Placeholder 2">
            <a:extLst>
              <a:ext uri="{FF2B5EF4-FFF2-40B4-BE49-F238E27FC236}">
                <a16:creationId xmlns:a16="http://schemas.microsoft.com/office/drawing/2014/main" id="{82A97A1B-EA91-2D73-7F45-876860894FA7}"/>
              </a:ext>
            </a:extLst>
          </p:cNvPr>
          <p:cNvSpPr txBox="1">
            <a:spLocks/>
          </p:cNvSpPr>
          <p:nvPr/>
        </p:nvSpPr>
        <p:spPr>
          <a:xfrm>
            <a:off x="6115047" y="5342870"/>
            <a:ext cx="5347454"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sz="1400" dirty="0">
                <a:solidFill>
                  <a:srgbClr val="0C442C"/>
                </a:solidFill>
                <a:latin typeface="+mn-ea"/>
              </a:rPr>
              <a:t>95%+, Shorter Chain, Less Carbon Emission </a:t>
            </a:r>
          </a:p>
        </p:txBody>
      </p:sp>
      <p:sp>
        <p:nvSpPr>
          <p:cNvPr id="15" name="Content Placeholder 2">
            <a:extLst>
              <a:ext uri="{FF2B5EF4-FFF2-40B4-BE49-F238E27FC236}">
                <a16:creationId xmlns:a16="http://schemas.microsoft.com/office/drawing/2014/main" id="{6AA802F7-DE9C-354E-8C1F-30026B85B83E}"/>
              </a:ext>
            </a:extLst>
          </p:cNvPr>
          <p:cNvSpPr txBox="1">
            <a:spLocks/>
          </p:cNvSpPr>
          <p:nvPr/>
        </p:nvSpPr>
        <p:spPr>
          <a:xfrm>
            <a:off x="6115047" y="5574402"/>
            <a:ext cx="5321494"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dirty="0">
                <a:solidFill>
                  <a:schemeClr val="bg1"/>
                </a:solidFill>
                <a:highlight>
                  <a:srgbClr val="0C442C"/>
                </a:highlight>
                <a:latin typeface="+mn-ea"/>
              </a:rPr>
              <a:t>Sustainable Procurement </a:t>
            </a:r>
          </a:p>
        </p:txBody>
      </p:sp>
      <p:sp>
        <p:nvSpPr>
          <p:cNvPr id="16" name="Content Placeholder 2">
            <a:extLst>
              <a:ext uri="{FF2B5EF4-FFF2-40B4-BE49-F238E27FC236}">
                <a16:creationId xmlns:a16="http://schemas.microsoft.com/office/drawing/2014/main" id="{A0BC48BD-A4E8-A01E-F46C-5A467AF4DD0E}"/>
              </a:ext>
            </a:extLst>
          </p:cNvPr>
          <p:cNvSpPr txBox="1">
            <a:spLocks/>
          </p:cNvSpPr>
          <p:nvPr/>
        </p:nvSpPr>
        <p:spPr>
          <a:xfrm>
            <a:off x="6115047" y="5917315"/>
            <a:ext cx="5347454"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sz="1400" dirty="0">
                <a:solidFill>
                  <a:srgbClr val="0C442C"/>
                </a:solidFill>
                <a:latin typeface="+mn-ea"/>
              </a:rPr>
              <a:t>Coffee Beans Authorized by Tropical Rainforest, Cods Supplied by Sustainable Fishery </a:t>
            </a:r>
          </a:p>
        </p:txBody>
      </p:sp>
    </p:spTree>
    <p:custDataLst>
      <p:custData r:id="rId1"/>
      <p:custData r:id="rId2"/>
      <p:tags r:id="rId3"/>
    </p:custDataLst>
    <p:extLst>
      <p:ext uri="{BB962C8B-B14F-4D97-AF65-F5344CB8AC3E}">
        <p14:creationId xmlns:p14="http://schemas.microsoft.com/office/powerpoint/2010/main" val="10099431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5276850" cy="68580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sp>
        <p:nvSpPr>
          <p:cNvPr id="6" name="Rectangle 25">
            <a:extLst>
              <a:ext uri="{FF2B5EF4-FFF2-40B4-BE49-F238E27FC236}">
                <a16:creationId xmlns:a16="http://schemas.microsoft.com/office/drawing/2014/main" id="{01BF68BB-5EAD-F73F-353C-1879209C89EF}"/>
              </a:ext>
            </a:extLst>
          </p:cNvPr>
          <p:cNvSpPr/>
          <p:nvPr/>
        </p:nvSpPr>
        <p:spPr>
          <a:xfrm>
            <a:off x="1" y="-1"/>
            <a:ext cx="5276850" cy="3324258"/>
          </a:xfrm>
          <a:prstGeom prst="rect">
            <a:avLst/>
          </a:prstGeom>
          <a:solidFill>
            <a:srgbClr val="0E2A7A">
              <a:alpha val="89804"/>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3" name="Text Placeholder 12"/>
          <p:cNvSpPr>
            <a:spLocks noGrp="1"/>
          </p:cNvSpPr>
          <p:nvPr>
            <p:ph type="body" sz="quarter" idx="13"/>
          </p:nvPr>
        </p:nvSpPr>
        <p:spPr>
          <a:xfrm>
            <a:off x="659053" y="647700"/>
            <a:ext cx="4401597" cy="414338"/>
          </a:xfrm>
        </p:spPr>
        <p:txBody>
          <a:bodyPr>
            <a:normAutofit/>
          </a:bodyPr>
          <a:lstStyle/>
          <a:p>
            <a:r>
              <a:rPr lang="en-US" altLang="zh-CN" dirty="0">
                <a:solidFill>
                  <a:schemeClr val="accent3"/>
                </a:solidFill>
                <a:latin typeface="+mn-ea"/>
              </a:rPr>
              <a:t>01 McDonald’s Plan</a:t>
            </a:r>
            <a:endParaRPr lang="zh-CN" dirty="0">
              <a:solidFill>
                <a:schemeClr val="accent3"/>
              </a:solidFill>
              <a:latin typeface="+mn-ea"/>
            </a:endParaRPr>
          </a:p>
          <a:p>
            <a:endParaRPr lang="zh-CN" dirty="0">
              <a:solidFill>
                <a:schemeClr val="accent3"/>
              </a:solidFill>
            </a:endParaRPr>
          </a:p>
        </p:txBody>
      </p:sp>
      <p:sp>
        <p:nvSpPr>
          <p:cNvPr id="18" name="Title 17"/>
          <p:cNvSpPr>
            <a:spLocks noGrp="1"/>
          </p:cNvSpPr>
          <p:nvPr>
            <p:ph type="title"/>
          </p:nvPr>
        </p:nvSpPr>
        <p:spPr>
          <a:xfrm>
            <a:off x="659353" y="1062000"/>
            <a:ext cx="4401597" cy="835200"/>
          </a:xfrm>
        </p:spPr>
        <p:txBody>
          <a:bodyPr/>
          <a:lstStyle/>
          <a:p>
            <a:r>
              <a:rPr lang="en-US" altLang="zh-CN" dirty="0">
                <a:solidFill>
                  <a:schemeClr val="bg1"/>
                </a:solidFill>
                <a:latin typeface="+mj-ea"/>
              </a:rPr>
              <a:t>The Role of the Green Restaurant</a:t>
            </a:r>
            <a:endParaRPr lang="zh-CN" dirty="0">
              <a:solidFill>
                <a:schemeClr val="bg1"/>
              </a:solidFill>
              <a:latin typeface="+mj-ea"/>
            </a:endParaRPr>
          </a:p>
        </p:txBody>
      </p:sp>
      <p:sp>
        <p:nvSpPr>
          <p:cNvPr id="3" name="Content Placeholder 2"/>
          <p:cNvSpPr>
            <a:spLocks noGrp="1"/>
          </p:cNvSpPr>
          <p:nvPr>
            <p:ph idx="1"/>
          </p:nvPr>
        </p:nvSpPr>
        <p:spPr>
          <a:xfrm>
            <a:off x="659053" y="3394310"/>
            <a:ext cx="4401597" cy="2924107"/>
          </a:xfrm>
          <a:noFill/>
        </p:spPr>
        <p:txBody>
          <a:bodyPr lIns="0" tIns="0" rIns="0" bIns="0" anchor="ctr" anchorCtr="0">
            <a:normAutofit/>
          </a:bodyPr>
          <a:lstStyle/>
          <a:p>
            <a:r>
              <a:rPr lang="en-US" altLang="zh-CN" sz="1400" dirty="0">
                <a:solidFill>
                  <a:schemeClr val="bg1"/>
                </a:solidFill>
                <a:latin typeface="+mn-ea"/>
              </a:rPr>
              <a:t>A complete operational system: </a:t>
            </a:r>
          </a:p>
          <a:p>
            <a:r>
              <a:rPr lang="zh-CN" altLang="en-US" sz="1400" dirty="0">
                <a:solidFill>
                  <a:schemeClr val="bg1"/>
                </a:solidFill>
                <a:latin typeface="+mn-ea"/>
              </a:rPr>
              <a:t>一整套完整的操作体系</a:t>
            </a:r>
            <a:r>
              <a:rPr lang="en-US" altLang="zh-CN" sz="1400" dirty="0">
                <a:solidFill>
                  <a:schemeClr val="bg1"/>
                </a:solidFill>
                <a:latin typeface="+mn-ea"/>
              </a:rPr>
              <a:t>: </a:t>
            </a:r>
          </a:p>
          <a:p>
            <a:pPr marL="342900" indent="-342900">
              <a:buAutoNum type="arabicPeriod"/>
            </a:pPr>
            <a:r>
              <a:rPr lang="en-US" altLang="zh-CN" sz="1400" dirty="0">
                <a:solidFill>
                  <a:schemeClr val="bg1"/>
                </a:solidFill>
                <a:latin typeface="+mn-ea"/>
              </a:rPr>
              <a:t>LEED Net Zero LEED</a:t>
            </a:r>
            <a:r>
              <a:rPr lang="zh-CN" altLang="en-US" sz="1400" dirty="0">
                <a:solidFill>
                  <a:schemeClr val="bg1"/>
                </a:solidFill>
                <a:latin typeface="+mn-ea"/>
              </a:rPr>
              <a:t>零碳</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Restaurants </a:t>
            </a:r>
            <a:r>
              <a:rPr lang="zh-CN" altLang="en-US" sz="1400" dirty="0">
                <a:solidFill>
                  <a:schemeClr val="bg1"/>
                </a:solidFill>
                <a:latin typeface="+mn-ea"/>
              </a:rPr>
              <a:t>绿色餐厅</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Packaging </a:t>
            </a:r>
            <a:r>
              <a:rPr lang="zh-CN" altLang="en-US" sz="1400" dirty="0">
                <a:solidFill>
                  <a:schemeClr val="bg1"/>
                </a:solidFill>
                <a:latin typeface="+mn-ea"/>
              </a:rPr>
              <a:t>绿色包装</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Supply Chain </a:t>
            </a:r>
            <a:r>
              <a:rPr lang="zh-CN" altLang="en-US" sz="1400" dirty="0">
                <a:solidFill>
                  <a:schemeClr val="bg1"/>
                </a:solidFill>
                <a:latin typeface="+mn-ea"/>
              </a:rPr>
              <a:t>绿色供应链</a:t>
            </a:r>
            <a:endParaRPr lang="en-US" altLang="zh-CN" sz="1400" dirty="0">
              <a:solidFill>
                <a:schemeClr val="bg1"/>
              </a:solidFill>
              <a:latin typeface="+mn-ea"/>
            </a:endParaRPr>
          </a:p>
          <a:p>
            <a:pPr marL="342900" indent="-342900">
              <a:buAutoNum type="arabicPeriod"/>
            </a:pPr>
            <a:r>
              <a:rPr lang="en-US" altLang="zh-CN" sz="1400" dirty="0">
                <a:solidFill>
                  <a:srgbClr val="FCA36B"/>
                </a:solidFill>
                <a:latin typeface="+mn-ea"/>
                <a:cs typeface="Open Sans Semibold" panose="020B0706030804020204" pitchFamily="34" charset="0"/>
              </a:rPr>
              <a:t>Green Recycling </a:t>
            </a:r>
            <a:r>
              <a:rPr lang="zh-CN" altLang="en-US" sz="1400" dirty="0">
                <a:solidFill>
                  <a:srgbClr val="FCA36B"/>
                </a:solidFill>
                <a:latin typeface="+mn-ea"/>
                <a:cs typeface="Open Sans Semibold" panose="020B0706030804020204" pitchFamily="34" charset="0"/>
              </a:rPr>
              <a:t>绿色回收</a:t>
            </a:r>
            <a:endParaRPr lang="en-US" altLang="zh-CN" sz="1400" dirty="0">
              <a:solidFill>
                <a:srgbClr val="FCA36B"/>
              </a:solidFill>
              <a:latin typeface="+mn-ea"/>
              <a:cs typeface="Open Sans Semibold" panose="020B0706030804020204" pitchFamily="34" charset="0"/>
            </a:endParaRPr>
          </a:p>
          <a:p>
            <a:pPr marL="342900" indent="-342900">
              <a:buAutoNum type="arabicPeriod"/>
            </a:pPr>
            <a:r>
              <a:rPr lang="en-US" altLang="zh-CN" sz="1400" dirty="0">
                <a:solidFill>
                  <a:schemeClr val="bg1"/>
                </a:solidFill>
                <a:latin typeface="+mn-ea"/>
              </a:rPr>
              <a:t>Green Interaction </a:t>
            </a:r>
            <a:r>
              <a:rPr lang="zh-CN" altLang="en-US" sz="1400" dirty="0">
                <a:solidFill>
                  <a:schemeClr val="bg1"/>
                </a:solidFill>
                <a:latin typeface="+mn-ea"/>
              </a:rPr>
              <a:t>绿色交互体验</a:t>
            </a:r>
            <a:endParaRPr lang="en-US" altLang="zh-CN" sz="1400" dirty="0">
              <a:solidFill>
                <a:schemeClr val="bg1"/>
              </a:solidFill>
              <a:latin typeface="+mn-ea"/>
            </a:endParaRPr>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18</a:t>
            </a:fld>
            <a:endParaRPr lang="zh-CN" dirty="0"/>
          </a:p>
        </p:txBody>
      </p:sp>
      <p:sp>
        <p:nvSpPr>
          <p:cNvPr id="2" name="Title 17">
            <a:extLst>
              <a:ext uri="{FF2B5EF4-FFF2-40B4-BE49-F238E27FC236}">
                <a16:creationId xmlns:a16="http://schemas.microsoft.com/office/drawing/2014/main" id="{E10B29AB-33E0-6485-5CE6-AEA7C8440BB4}"/>
              </a:ext>
            </a:extLst>
          </p:cNvPr>
          <p:cNvSpPr txBox="1">
            <a:spLocks/>
          </p:cNvSpPr>
          <p:nvPr/>
        </p:nvSpPr>
        <p:spPr>
          <a:xfrm>
            <a:off x="587878" y="2822585"/>
            <a:ext cx="4401597" cy="273232"/>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en-US" altLang="zh-CN" sz="2400" dirty="0">
                <a:solidFill>
                  <a:schemeClr val="bg1"/>
                </a:solidFill>
                <a:latin typeface="+mj-ea"/>
              </a:rPr>
              <a:t> </a:t>
            </a:r>
            <a:r>
              <a:rPr lang="zh-CN" altLang="en-US" sz="2400" dirty="0">
                <a:solidFill>
                  <a:schemeClr val="bg1"/>
                </a:solidFill>
                <a:latin typeface="+mj-ea"/>
              </a:rPr>
              <a:t>绿色餐厅的定位</a:t>
            </a:r>
            <a:endParaRPr lang="zh-CN" sz="2800" dirty="0">
              <a:solidFill>
                <a:schemeClr val="bg1"/>
              </a:solidFill>
              <a:latin typeface="+mj-ea"/>
            </a:endParaRPr>
          </a:p>
        </p:txBody>
      </p:sp>
      <p:sp>
        <p:nvSpPr>
          <p:cNvPr id="27" name="Text Placeholder 26">
            <a:extLst>
              <a:ext uri="{FF2B5EF4-FFF2-40B4-BE49-F238E27FC236}">
                <a16:creationId xmlns:a16="http://schemas.microsoft.com/office/drawing/2014/main" id="{226F9865-EE02-EDAB-5958-901F30661C7D}"/>
              </a:ext>
            </a:extLst>
          </p:cNvPr>
          <p:cNvSpPr>
            <a:spLocks noGrp="1"/>
          </p:cNvSpPr>
          <p:nvPr>
            <p:ph type="body" sz="quarter" idx="14"/>
          </p:nvPr>
        </p:nvSpPr>
        <p:spPr/>
        <p:txBody>
          <a:bodyPr/>
          <a:lstStyle/>
          <a:p>
            <a:endParaRPr lang="en-US"/>
          </a:p>
        </p:txBody>
      </p:sp>
      <p:pic>
        <p:nvPicPr>
          <p:cNvPr id="7" name="Picture 6">
            <a:extLst>
              <a:ext uri="{FF2B5EF4-FFF2-40B4-BE49-F238E27FC236}">
                <a16:creationId xmlns:a16="http://schemas.microsoft.com/office/drawing/2014/main" id="{D194FCAD-0FAC-F512-23A0-293265B5FF77}"/>
              </a:ext>
            </a:extLst>
          </p:cNvPr>
          <p:cNvPicPr>
            <a:picLocks noChangeAspect="1"/>
          </p:cNvPicPr>
          <p:nvPr/>
        </p:nvPicPr>
        <p:blipFill rotWithShape="1">
          <a:blip r:embed="rId5">
            <a:extLst>
              <a:ext uri="{28A0092B-C50C-407E-A947-70E740481C1C}">
                <a14:useLocalDpi xmlns:a14="http://schemas.microsoft.com/office/drawing/2010/main" val="0"/>
              </a:ext>
            </a:extLst>
          </a:blip>
          <a:srcRect l="33668" t="52497" r="33743"/>
          <a:stretch/>
        </p:blipFill>
        <p:spPr bwMode="auto">
          <a:xfrm>
            <a:off x="5864727" y="836383"/>
            <a:ext cx="5676873" cy="5482034"/>
          </a:xfrm>
          <a:prstGeom prst="rect">
            <a:avLst/>
          </a:prstGeom>
          <a:noFill/>
          <a:ln>
            <a:noFill/>
          </a:ln>
        </p:spPr>
      </p:pic>
      <p:sp>
        <p:nvSpPr>
          <p:cNvPr id="5" name="Rectangle 11">
            <a:extLst>
              <a:ext uri="{FF2B5EF4-FFF2-40B4-BE49-F238E27FC236}">
                <a16:creationId xmlns:a16="http://schemas.microsoft.com/office/drawing/2014/main" id="{810D3185-BDB8-1A42-B714-45BDA2FDCBA9}"/>
              </a:ext>
            </a:extLst>
          </p:cNvPr>
          <p:cNvSpPr/>
          <p:nvPr/>
        </p:nvSpPr>
        <p:spPr>
          <a:xfrm>
            <a:off x="5864725" y="4185323"/>
            <a:ext cx="5668221" cy="2133094"/>
          </a:xfrm>
          <a:prstGeom prst="rect">
            <a:avLst/>
          </a:prstGeom>
          <a:solidFill>
            <a:schemeClr val="bg1">
              <a:alpha val="80000"/>
            </a:schemeClr>
          </a:solidFill>
          <a:ln>
            <a:solidFill>
              <a:schemeClr val="bg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10" name="Content Placeholder 2">
            <a:extLst>
              <a:ext uri="{FF2B5EF4-FFF2-40B4-BE49-F238E27FC236}">
                <a16:creationId xmlns:a16="http://schemas.microsoft.com/office/drawing/2014/main" id="{882260A0-EC75-01A0-D8EC-CF22C3A9A169}"/>
              </a:ext>
            </a:extLst>
          </p:cNvPr>
          <p:cNvSpPr txBox="1">
            <a:spLocks/>
          </p:cNvSpPr>
          <p:nvPr/>
        </p:nvSpPr>
        <p:spPr>
          <a:xfrm>
            <a:off x="6096000" y="4303536"/>
            <a:ext cx="5321494"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sz="2000" dirty="0">
                <a:solidFill>
                  <a:srgbClr val="262626"/>
                </a:solidFill>
                <a:latin typeface="+mn-ea"/>
              </a:rPr>
              <a:t>5. Green Recycling</a:t>
            </a:r>
          </a:p>
        </p:txBody>
      </p:sp>
      <p:sp>
        <p:nvSpPr>
          <p:cNvPr id="11" name="Content Placeholder 2">
            <a:extLst>
              <a:ext uri="{FF2B5EF4-FFF2-40B4-BE49-F238E27FC236}">
                <a16:creationId xmlns:a16="http://schemas.microsoft.com/office/drawing/2014/main" id="{AD503E6F-4104-27E6-7CFA-4D77E0AD4276}"/>
              </a:ext>
            </a:extLst>
          </p:cNvPr>
          <p:cNvSpPr txBox="1">
            <a:spLocks/>
          </p:cNvSpPr>
          <p:nvPr/>
        </p:nvSpPr>
        <p:spPr>
          <a:xfrm>
            <a:off x="6095999" y="4580564"/>
            <a:ext cx="5330147"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sz="1800" dirty="0">
                <a:solidFill>
                  <a:srgbClr val="262626"/>
                </a:solidFill>
                <a:latin typeface="+mn-ea"/>
              </a:rPr>
              <a:t>Let’s Find Out the “Treasures”.</a:t>
            </a:r>
          </a:p>
        </p:txBody>
      </p:sp>
      <p:sp>
        <p:nvSpPr>
          <p:cNvPr id="12" name="Content Placeholder 2">
            <a:extLst>
              <a:ext uri="{FF2B5EF4-FFF2-40B4-BE49-F238E27FC236}">
                <a16:creationId xmlns:a16="http://schemas.microsoft.com/office/drawing/2014/main" id="{0E04FE56-A590-0365-C6C7-CA6D63C8E81C}"/>
              </a:ext>
            </a:extLst>
          </p:cNvPr>
          <p:cNvSpPr txBox="1">
            <a:spLocks/>
          </p:cNvSpPr>
          <p:nvPr/>
        </p:nvSpPr>
        <p:spPr>
          <a:xfrm>
            <a:off x="6087346" y="4968360"/>
            <a:ext cx="5321494"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dirty="0">
                <a:solidFill>
                  <a:schemeClr val="bg1"/>
                </a:solidFill>
                <a:highlight>
                  <a:srgbClr val="0C442C"/>
                </a:highlight>
                <a:latin typeface="+mn-ea"/>
              </a:rPr>
              <a:t>Green Recycling Restructures Significant Things </a:t>
            </a:r>
          </a:p>
        </p:txBody>
      </p:sp>
      <p:sp>
        <p:nvSpPr>
          <p:cNvPr id="14" name="Content Placeholder 2">
            <a:extLst>
              <a:ext uri="{FF2B5EF4-FFF2-40B4-BE49-F238E27FC236}">
                <a16:creationId xmlns:a16="http://schemas.microsoft.com/office/drawing/2014/main" id="{C378AC4D-6AC0-E048-9D5A-0F72E7C8A9D9}"/>
              </a:ext>
            </a:extLst>
          </p:cNvPr>
          <p:cNvSpPr txBox="1">
            <a:spLocks/>
          </p:cNvSpPr>
          <p:nvPr/>
        </p:nvSpPr>
        <p:spPr>
          <a:xfrm>
            <a:off x="6095999" y="5479033"/>
            <a:ext cx="5347454"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sz="1400" dirty="0">
                <a:solidFill>
                  <a:srgbClr val="0C442C"/>
                </a:solidFill>
                <a:latin typeface="+mn-ea"/>
              </a:rPr>
              <a:t>Bikes, Chairs and Art Ornamentations……</a:t>
            </a:r>
          </a:p>
          <a:p>
            <a:r>
              <a:rPr lang="en-US" altLang="zh-CN" sz="1400" dirty="0">
                <a:solidFill>
                  <a:srgbClr val="0C442C"/>
                </a:solidFill>
                <a:latin typeface="+mn-ea"/>
              </a:rPr>
              <a:t>Confer the Recycled Plastic a “Reborn Life”.  </a:t>
            </a:r>
          </a:p>
        </p:txBody>
      </p:sp>
    </p:spTree>
    <p:custDataLst>
      <p:custData r:id="rId1"/>
      <p:custData r:id="rId2"/>
      <p:tags r:id="rId3"/>
    </p:custDataLst>
    <p:extLst>
      <p:ext uri="{BB962C8B-B14F-4D97-AF65-F5344CB8AC3E}">
        <p14:creationId xmlns:p14="http://schemas.microsoft.com/office/powerpoint/2010/main" val="28157668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5276850" cy="68580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sp>
        <p:nvSpPr>
          <p:cNvPr id="6" name="Rectangle 25">
            <a:extLst>
              <a:ext uri="{FF2B5EF4-FFF2-40B4-BE49-F238E27FC236}">
                <a16:creationId xmlns:a16="http://schemas.microsoft.com/office/drawing/2014/main" id="{01BF68BB-5EAD-F73F-353C-1879209C89EF}"/>
              </a:ext>
            </a:extLst>
          </p:cNvPr>
          <p:cNvSpPr/>
          <p:nvPr/>
        </p:nvSpPr>
        <p:spPr>
          <a:xfrm>
            <a:off x="1" y="-1"/>
            <a:ext cx="5276850" cy="3324258"/>
          </a:xfrm>
          <a:prstGeom prst="rect">
            <a:avLst/>
          </a:prstGeom>
          <a:solidFill>
            <a:srgbClr val="0E2A7A">
              <a:alpha val="89804"/>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3" name="Text Placeholder 12"/>
          <p:cNvSpPr>
            <a:spLocks noGrp="1"/>
          </p:cNvSpPr>
          <p:nvPr>
            <p:ph type="body" sz="quarter" idx="13"/>
          </p:nvPr>
        </p:nvSpPr>
        <p:spPr>
          <a:xfrm>
            <a:off x="659053" y="647700"/>
            <a:ext cx="4401597" cy="414338"/>
          </a:xfrm>
        </p:spPr>
        <p:txBody>
          <a:bodyPr>
            <a:normAutofit/>
          </a:bodyPr>
          <a:lstStyle/>
          <a:p>
            <a:r>
              <a:rPr lang="en-US" altLang="zh-CN" dirty="0">
                <a:solidFill>
                  <a:schemeClr val="accent3"/>
                </a:solidFill>
                <a:latin typeface="+mn-ea"/>
              </a:rPr>
              <a:t>01 McDonald’s Plan</a:t>
            </a:r>
            <a:endParaRPr lang="zh-CN" dirty="0">
              <a:solidFill>
                <a:schemeClr val="accent3"/>
              </a:solidFill>
              <a:latin typeface="+mn-ea"/>
            </a:endParaRPr>
          </a:p>
          <a:p>
            <a:endParaRPr lang="zh-CN" dirty="0">
              <a:solidFill>
                <a:schemeClr val="accent3"/>
              </a:solidFill>
            </a:endParaRPr>
          </a:p>
        </p:txBody>
      </p:sp>
      <p:sp>
        <p:nvSpPr>
          <p:cNvPr id="18" name="Title 17"/>
          <p:cNvSpPr>
            <a:spLocks noGrp="1"/>
          </p:cNvSpPr>
          <p:nvPr>
            <p:ph type="title"/>
          </p:nvPr>
        </p:nvSpPr>
        <p:spPr>
          <a:xfrm>
            <a:off x="659353" y="1062000"/>
            <a:ext cx="4401597" cy="835200"/>
          </a:xfrm>
        </p:spPr>
        <p:txBody>
          <a:bodyPr/>
          <a:lstStyle/>
          <a:p>
            <a:r>
              <a:rPr lang="en-US" altLang="zh-CN" dirty="0">
                <a:solidFill>
                  <a:schemeClr val="bg1"/>
                </a:solidFill>
                <a:latin typeface="+mj-ea"/>
              </a:rPr>
              <a:t>The Role of the Green Restaurant</a:t>
            </a:r>
            <a:endParaRPr lang="zh-CN" dirty="0">
              <a:solidFill>
                <a:schemeClr val="bg1"/>
              </a:solidFill>
              <a:latin typeface="+mj-ea"/>
            </a:endParaRPr>
          </a:p>
        </p:txBody>
      </p:sp>
      <p:sp>
        <p:nvSpPr>
          <p:cNvPr id="3" name="Content Placeholder 2"/>
          <p:cNvSpPr>
            <a:spLocks noGrp="1"/>
          </p:cNvSpPr>
          <p:nvPr>
            <p:ph idx="1"/>
          </p:nvPr>
        </p:nvSpPr>
        <p:spPr>
          <a:xfrm>
            <a:off x="659053" y="3394310"/>
            <a:ext cx="4401597" cy="2924107"/>
          </a:xfrm>
          <a:noFill/>
        </p:spPr>
        <p:txBody>
          <a:bodyPr lIns="0" tIns="0" rIns="0" bIns="0" anchor="ctr" anchorCtr="0">
            <a:normAutofit/>
          </a:bodyPr>
          <a:lstStyle/>
          <a:p>
            <a:r>
              <a:rPr lang="en-US" altLang="zh-CN" sz="1400" dirty="0">
                <a:solidFill>
                  <a:schemeClr val="bg1"/>
                </a:solidFill>
                <a:latin typeface="+mn-ea"/>
              </a:rPr>
              <a:t>A complete operational system: </a:t>
            </a:r>
          </a:p>
          <a:p>
            <a:r>
              <a:rPr lang="zh-CN" altLang="en-US" sz="1400" dirty="0">
                <a:solidFill>
                  <a:schemeClr val="bg1"/>
                </a:solidFill>
                <a:latin typeface="+mn-ea"/>
              </a:rPr>
              <a:t>一整套完整的操作体系</a:t>
            </a:r>
            <a:r>
              <a:rPr lang="en-US" altLang="zh-CN" sz="1400" dirty="0">
                <a:solidFill>
                  <a:schemeClr val="bg1"/>
                </a:solidFill>
                <a:latin typeface="+mn-ea"/>
              </a:rPr>
              <a:t>: </a:t>
            </a:r>
          </a:p>
          <a:p>
            <a:pPr marL="342900" indent="-342900">
              <a:buAutoNum type="arabicPeriod"/>
            </a:pPr>
            <a:r>
              <a:rPr lang="en-US" altLang="zh-CN" sz="1400" dirty="0">
                <a:solidFill>
                  <a:schemeClr val="bg1"/>
                </a:solidFill>
                <a:latin typeface="+mn-ea"/>
              </a:rPr>
              <a:t>LEED Net Zero LEED</a:t>
            </a:r>
            <a:r>
              <a:rPr lang="zh-CN" altLang="en-US" sz="1400" dirty="0">
                <a:solidFill>
                  <a:schemeClr val="bg1"/>
                </a:solidFill>
                <a:latin typeface="+mn-ea"/>
              </a:rPr>
              <a:t>零碳</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Restaurants </a:t>
            </a:r>
            <a:r>
              <a:rPr lang="zh-CN" altLang="en-US" sz="1400" dirty="0">
                <a:solidFill>
                  <a:schemeClr val="bg1"/>
                </a:solidFill>
                <a:latin typeface="+mn-ea"/>
              </a:rPr>
              <a:t>绿色餐厅</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Packaging </a:t>
            </a:r>
            <a:r>
              <a:rPr lang="zh-CN" altLang="en-US" sz="1400" dirty="0">
                <a:solidFill>
                  <a:schemeClr val="bg1"/>
                </a:solidFill>
                <a:latin typeface="+mn-ea"/>
              </a:rPr>
              <a:t>绿色包装</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Supply Chain </a:t>
            </a:r>
            <a:r>
              <a:rPr lang="zh-CN" altLang="en-US" sz="1400" dirty="0">
                <a:solidFill>
                  <a:schemeClr val="bg1"/>
                </a:solidFill>
                <a:latin typeface="+mn-ea"/>
              </a:rPr>
              <a:t>绿色供应链</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Recycling </a:t>
            </a:r>
            <a:r>
              <a:rPr lang="zh-CN" altLang="en-US" sz="1400" dirty="0">
                <a:solidFill>
                  <a:schemeClr val="bg1"/>
                </a:solidFill>
                <a:latin typeface="+mn-ea"/>
              </a:rPr>
              <a:t>绿色回收</a:t>
            </a:r>
            <a:endParaRPr lang="en-US" altLang="zh-CN" sz="1400" dirty="0">
              <a:solidFill>
                <a:schemeClr val="bg1"/>
              </a:solidFill>
              <a:latin typeface="+mn-ea"/>
            </a:endParaRPr>
          </a:p>
          <a:p>
            <a:pPr marL="342900" indent="-342900">
              <a:buAutoNum type="arabicPeriod"/>
            </a:pPr>
            <a:r>
              <a:rPr lang="en-US" altLang="zh-CN" sz="1400" dirty="0">
                <a:solidFill>
                  <a:srgbClr val="FCA36B"/>
                </a:solidFill>
                <a:latin typeface="+mn-ea"/>
                <a:cs typeface="Open Sans Semibold" panose="020B0706030804020204" pitchFamily="34" charset="0"/>
              </a:rPr>
              <a:t>Green Interaction </a:t>
            </a:r>
            <a:r>
              <a:rPr lang="zh-CN" altLang="en-US" sz="1400" dirty="0">
                <a:solidFill>
                  <a:srgbClr val="FCA36B"/>
                </a:solidFill>
                <a:latin typeface="+mn-ea"/>
                <a:cs typeface="Open Sans Semibold" panose="020B0706030804020204" pitchFamily="34" charset="0"/>
              </a:rPr>
              <a:t>绿色交互体验</a:t>
            </a:r>
            <a:endParaRPr lang="en-US" altLang="zh-CN" sz="1400" dirty="0">
              <a:solidFill>
                <a:srgbClr val="FCA36B"/>
              </a:solidFill>
              <a:latin typeface="+mn-ea"/>
              <a:cs typeface="Open Sans Semibold" panose="020B0706030804020204" pitchFamily="34" charset="0"/>
            </a:endParaRPr>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19</a:t>
            </a:fld>
            <a:endParaRPr lang="zh-CN" dirty="0"/>
          </a:p>
        </p:txBody>
      </p:sp>
      <p:sp>
        <p:nvSpPr>
          <p:cNvPr id="2" name="Title 17">
            <a:extLst>
              <a:ext uri="{FF2B5EF4-FFF2-40B4-BE49-F238E27FC236}">
                <a16:creationId xmlns:a16="http://schemas.microsoft.com/office/drawing/2014/main" id="{E10B29AB-33E0-6485-5CE6-AEA7C8440BB4}"/>
              </a:ext>
            </a:extLst>
          </p:cNvPr>
          <p:cNvSpPr txBox="1">
            <a:spLocks/>
          </p:cNvSpPr>
          <p:nvPr/>
        </p:nvSpPr>
        <p:spPr>
          <a:xfrm>
            <a:off x="587878" y="2822585"/>
            <a:ext cx="4401597" cy="273232"/>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en-US" altLang="zh-CN" sz="2400" dirty="0">
                <a:solidFill>
                  <a:schemeClr val="bg1"/>
                </a:solidFill>
                <a:latin typeface="+mj-ea"/>
              </a:rPr>
              <a:t> </a:t>
            </a:r>
            <a:r>
              <a:rPr lang="zh-CN" altLang="en-US" sz="2400" dirty="0">
                <a:solidFill>
                  <a:schemeClr val="bg1"/>
                </a:solidFill>
                <a:latin typeface="+mj-ea"/>
              </a:rPr>
              <a:t>绿色餐厅的定位</a:t>
            </a:r>
            <a:endParaRPr lang="zh-CN" sz="2800" dirty="0">
              <a:solidFill>
                <a:schemeClr val="bg1"/>
              </a:solidFill>
              <a:latin typeface="+mj-ea"/>
            </a:endParaRPr>
          </a:p>
        </p:txBody>
      </p:sp>
      <p:sp>
        <p:nvSpPr>
          <p:cNvPr id="27" name="Text Placeholder 26">
            <a:extLst>
              <a:ext uri="{FF2B5EF4-FFF2-40B4-BE49-F238E27FC236}">
                <a16:creationId xmlns:a16="http://schemas.microsoft.com/office/drawing/2014/main" id="{226F9865-EE02-EDAB-5958-901F30661C7D}"/>
              </a:ext>
            </a:extLst>
          </p:cNvPr>
          <p:cNvSpPr>
            <a:spLocks noGrp="1"/>
          </p:cNvSpPr>
          <p:nvPr>
            <p:ph type="body" sz="quarter" idx="14"/>
          </p:nvPr>
        </p:nvSpPr>
        <p:spPr/>
        <p:txBody>
          <a:bodyPr/>
          <a:lstStyle/>
          <a:p>
            <a:endParaRPr lang="en-US"/>
          </a:p>
        </p:txBody>
      </p:sp>
      <p:pic>
        <p:nvPicPr>
          <p:cNvPr id="7" name="Picture 6">
            <a:extLst>
              <a:ext uri="{FF2B5EF4-FFF2-40B4-BE49-F238E27FC236}">
                <a16:creationId xmlns:a16="http://schemas.microsoft.com/office/drawing/2014/main" id="{A5914650-24CB-DBF9-0DE4-C40B858B7C21}"/>
              </a:ext>
            </a:extLst>
          </p:cNvPr>
          <p:cNvPicPr>
            <a:picLocks noChangeAspect="1"/>
          </p:cNvPicPr>
          <p:nvPr/>
        </p:nvPicPr>
        <p:blipFill rotWithShape="1">
          <a:blip r:embed="rId5">
            <a:extLst>
              <a:ext uri="{28A0092B-C50C-407E-A947-70E740481C1C}">
                <a14:useLocalDpi xmlns:a14="http://schemas.microsoft.com/office/drawing/2010/main" val="0"/>
              </a:ext>
            </a:extLst>
          </a:blip>
          <a:srcRect l="67870" t="51798"/>
          <a:stretch/>
        </p:blipFill>
        <p:spPr bwMode="auto">
          <a:xfrm>
            <a:off x="5944855" y="755817"/>
            <a:ext cx="5596745" cy="5562600"/>
          </a:xfrm>
          <a:prstGeom prst="rect">
            <a:avLst/>
          </a:prstGeom>
          <a:noFill/>
          <a:ln>
            <a:noFill/>
          </a:ln>
        </p:spPr>
      </p:pic>
      <p:sp>
        <p:nvSpPr>
          <p:cNvPr id="5" name="Rectangle 11">
            <a:extLst>
              <a:ext uri="{FF2B5EF4-FFF2-40B4-BE49-F238E27FC236}">
                <a16:creationId xmlns:a16="http://schemas.microsoft.com/office/drawing/2014/main" id="{D79B7DC4-AA45-42AF-E73D-3A8246DDC2BC}"/>
              </a:ext>
            </a:extLst>
          </p:cNvPr>
          <p:cNvSpPr/>
          <p:nvPr/>
        </p:nvSpPr>
        <p:spPr>
          <a:xfrm>
            <a:off x="5935902" y="4185323"/>
            <a:ext cx="5596745" cy="2133094"/>
          </a:xfrm>
          <a:prstGeom prst="rect">
            <a:avLst/>
          </a:prstGeom>
          <a:solidFill>
            <a:schemeClr val="bg1">
              <a:alpha val="80000"/>
            </a:schemeClr>
          </a:solidFill>
          <a:ln>
            <a:solidFill>
              <a:schemeClr val="bg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17" name="Content Placeholder 2">
            <a:extLst>
              <a:ext uri="{FF2B5EF4-FFF2-40B4-BE49-F238E27FC236}">
                <a16:creationId xmlns:a16="http://schemas.microsoft.com/office/drawing/2014/main" id="{29134B2C-A4A0-6B6B-FB84-A992898F08DA}"/>
              </a:ext>
            </a:extLst>
          </p:cNvPr>
          <p:cNvSpPr txBox="1">
            <a:spLocks/>
          </p:cNvSpPr>
          <p:nvPr/>
        </p:nvSpPr>
        <p:spPr>
          <a:xfrm>
            <a:off x="6121961" y="4303536"/>
            <a:ext cx="5321494"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sz="2000" dirty="0">
                <a:solidFill>
                  <a:srgbClr val="262626"/>
                </a:solidFill>
                <a:latin typeface="+mn-ea"/>
              </a:rPr>
              <a:t>6. Green Interaction</a:t>
            </a:r>
          </a:p>
        </p:txBody>
      </p:sp>
      <p:sp>
        <p:nvSpPr>
          <p:cNvPr id="19" name="Content Placeholder 2">
            <a:extLst>
              <a:ext uri="{FF2B5EF4-FFF2-40B4-BE49-F238E27FC236}">
                <a16:creationId xmlns:a16="http://schemas.microsoft.com/office/drawing/2014/main" id="{283C2EF5-111F-6631-4718-7D08925C0392}"/>
              </a:ext>
            </a:extLst>
          </p:cNvPr>
          <p:cNvSpPr txBox="1">
            <a:spLocks/>
          </p:cNvSpPr>
          <p:nvPr/>
        </p:nvSpPr>
        <p:spPr>
          <a:xfrm>
            <a:off x="6121960" y="4580564"/>
            <a:ext cx="5330147"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sz="1800" dirty="0">
                <a:solidFill>
                  <a:srgbClr val="262626"/>
                </a:solidFill>
                <a:latin typeface="+mn-ea"/>
              </a:rPr>
              <a:t>Enjoyable and Visible</a:t>
            </a:r>
          </a:p>
        </p:txBody>
      </p:sp>
      <p:sp>
        <p:nvSpPr>
          <p:cNvPr id="20" name="Content Placeholder 2">
            <a:extLst>
              <a:ext uri="{FF2B5EF4-FFF2-40B4-BE49-F238E27FC236}">
                <a16:creationId xmlns:a16="http://schemas.microsoft.com/office/drawing/2014/main" id="{24911EF8-F617-2E3B-52D2-A2D031F3306E}"/>
              </a:ext>
            </a:extLst>
          </p:cNvPr>
          <p:cNvSpPr txBox="1">
            <a:spLocks/>
          </p:cNvSpPr>
          <p:nvPr/>
        </p:nvSpPr>
        <p:spPr>
          <a:xfrm>
            <a:off x="6113307" y="4968360"/>
            <a:ext cx="5321494"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dirty="0">
                <a:solidFill>
                  <a:schemeClr val="bg1"/>
                </a:solidFill>
                <a:highlight>
                  <a:srgbClr val="0C442C"/>
                </a:highlight>
                <a:latin typeface="+mn-ea"/>
              </a:rPr>
              <a:t>Electrical Bike</a:t>
            </a:r>
          </a:p>
        </p:txBody>
      </p:sp>
      <p:sp>
        <p:nvSpPr>
          <p:cNvPr id="21" name="Content Placeholder 2">
            <a:extLst>
              <a:ext uri="{FF2B5EF4-FFF2-40B4-BE49-F238E27FC236}">
                <a16:creationId xmlns:a16="http://schemas.microsoft.com/office/drawing/2014/main" id="{AC4B7C04-7E42-1235-2ACE-67FF413B6032}"/>
              </a:ext>
            </a:extLst>
          </p:cNvPr>
          <p:cNvSpPr txBox="1">
            <a:spLocks/>
          </p:cNvSpPr>
          <p:nvPr/>
        </p:nvSpPr>
        <p:spPr>
          <a:xfrm>
            <a:off x="6096001" y="5333084"/>
            <a:ext cx="5347454"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sz="1400" dirty="0">
                <a:solidFill>
                  <a:srgbClr val="0C442C"/>
                </a:solidFill>
                <a:latin typeface="+mn-ea"/>
              </a:rPr>
              <a:t>Manufactured by Recycling Plastic, Diet and Exercise Balance</a:t>
            </a:r>
          </a:p>
        </p:txBody>
      </p:sp>
      <p:sp>
        <p:nvSpPr>
          <p:cNvPr id="22" name="Content Placeholder 2">
            <a:extLst>
              <a:ext uri="{FF2B5EF4-FFF2-40B4-BE49-F238E27FC236}">
                <a16:creationId xmlns:a16="http://schemas.microsoft.com/office/drawing/2014/main" id="{56A9812A-93CB-8DC4-26FB-3838C36DD5F5}"/>
              </a:ext>
            </a:extLst>
          </p:cNvPr>
          <p:cNvSpPr txBox="1">
            <a:spLocks/>
          </p:cNvSpPr>
          <p:nvPr/>
        </p:nvSpPr>
        <p:spPr>
          <a:xfrm>
            <a:off x="6096000" y="5697809"/>
            <a:ext cx="5321494" cy="328710"/>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dirty="0">
                <a:solidFill>
                  <a:schemeClr val="bg1"/>
                </a:solidFill>
                <a:highlight>
                  <a:srgbClr val="0C442C"/>
                </a:highlight>
                <a:latin typeface="+mn-ea"/>
              </a:rPr>
              <a:t>Net Zero Process expressed by Real-time Data</a:t>
            </a:r>
          </a:p>
        </p:txBody>
      </p:sp>
    </p:spTree>
    <p:custDataLst>
      <p:custData r:id="rId1"/>
      <p:custData r:id="rId2"/>
      <p:tags r:id="rId3"/>
    </p:custDataLst>
    <p:extLst>
      <p:ext uri="{BB962C8B-B14F-4D97-AF65-F5344CB8AC3E}">
        <p14:creationId xmlns:p14="http://schemas.microsoft.com/office/powerpoint/2010/main" val="2603426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绿色的植物&#10;&#10;描述已自动生成">
            <a:extLst>
              <a:ext uri="{FF2B5EF4-FFF2-40B4-BE49-F238E27FC236}">
                <a16:creationId xmlns:a16="http://schemas.microsoft.com/office/drawing/2014/main" id="{9A229B78-7BA0-A57B-413C-299B8F5111CA}"/>
              </a:ext>
            </a:extLst>
          </p:cNvPr>
          <p:cNvPicPr>
            <a:picLocks noChangeAspect="1"/>
          </p:cNvPicPr>
          <p:nvPr/>
        </p:nvPicPr>
        <p:blipFill rotWithShape="1">
          <a:blip r:embed="rId3">
            <a:extLst>
              <a:ext uri="{28A0092B-C50C-407E-A947-70E740481C1C}">
                <a14:useLocalDpi xmlns:a14="http://schemas.microsoft.com/office/drawing/2010/main" val="0"/>
              </a:ext>
            </a:extLst>
          </a:blip>
          <a:srcRect b="15592"/>
          <a:stretch/>
        </p:blipFill>
        <p:spPr>
          <a:xfrm>
            <a:off x="0" y="0"/>
            <a:ext cx="12192000" cy="6857994"/>
          </a:xfrm>
          <a:prstGeom prst="rect">
            <a:avLst/>
          </a:prstGeom>
        </p:spPr>
      </p:pic>
      <p:sp>
        <p:nvSpPr>
          <p:cNvPr id="9" name="Rectangle 25">
            <a:extLst>
              <a:ext uri="{FF2B5EF4-FFF2-40B4-BE49-F238E27FC236}">
                <a16:creationId xmlns:a16="http://schemas.microsoft.com/office/drawing/2014/main" id="{5E0BF7BE-F2BC-4702-D0AF-3B470D75548C}"/>
              </a:ext>
            </a:extLst>
          </p:cNvPr>
          <p:cNvSpPr/>
          <p:nvPr/>
        </p:nvSpPr>
        <p:spPr>
          <a:xfrm>
            <a:off x="6096000" y="1"/>
            <a:ext cx="5340822" cy="2427004"/>
          </a:xfrm>
          <a:prstGeom prst="rect">
            <a:avLst/>
          </a:prstGeom>
          <a:solidFill>
            <a:srgbClr val="0E2A7A">
              <a:alpha val="89804"/>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2" name="Rectangle 25"/>
          <p:cNvSpPr/>
          <p:nvPr/>
        </p:nvSpPr>
        <p:spPr>
          <a:xfrm>
            <a:off x="6096000" y="2427006"/>
            <a:ext cx="5340822" cy="4430987"/>
          </a:xfrm>
          <a:prstGeom prst="rect">
            <a:avLst/>
          </a:prstGeom>
          <a:solidFill>
            <a:srgbClr val="1C54F3">
              <a:alpha val="89804"/>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4" name="Rectangle 24"/>
          <p:cNvSpPr/>
          <p:nvPr/>
        </p:nvSpPr>
        <p:spPr>
          <a:xfrm>
            <a:off x="6636145" y="2659848"/>
            <a:ext cx="4361761" cy="3254737"/>
          </a:xfrm>
          <a:prstGeom prst="rect">
            <a:avLst/>
          </a:prstGeom>
        </p:spPr>
        <p:txBody>
          <a:bodyPr wrap="square">
            <a:spAutoFit/>
          </a:bodyPr>
          <a:lstStyle/>
          <a:p>
            <a:pPr marL="285750" indent="-285750">
              <a:lnSpc>
                <a:spcPct val="200000"/>
              </a:lnSpc>
              <a:buFont typeface="Arial" panose="020B0604020202020204" pitchFamily="34" charset="0"/>
              <a:buChar char="•"/>
            </a:pPr>
            <a:r>
              <a:rPr lang="en-US" altLang="zh-CN" sz="1500" dirty="0">
                <a:solidFill>
                  <a:srgbClr val="F8FAFF"/>
                </a:solidFill>
                <a:latin typeface="+mn-ea"/>
                <a:cs typeface="Open Sans Semibold" panose="020B0706030804020204" pitchFamily="34" charset="0"/>
              </a:rPr>
              <a:t>Incredible! From late 2018 to 2023, McDonald's China has constructed</a:t>
            </a:r>
            <a:r>
              <a:rPr lang="en-US" altLang="zh-CN" sz="1500" dirty="0">
                <a:solidFill>
                  <a:srgbClr val="FCA36B"/>
                </a:solidFill>
                <a:latin typeface="+mn-ea"/>
                <a:cs typeface="Open Sans Semibold" panose="020B0706030804020204" pitchFamily="34" charset="0"/>
              </a:rPr>
              <a:t> 2,700+</a:t>
            </a:r>
            <a:r>
              <a:rPr lang="en-US" altLang="zh-CN" sz="1500" dirty="0">
                <a:solidFill>
                  <a:srgbClr val="F8FAFF"/>
                </a:solidFill>
                <a:latin typeface="+mn-ea"/>
                <a:cs typeface="Open Sans Semibold" panose="020B0706030804020204" pitchFamily="34" charset="0"/>
              </a:rPr>
              <a:t> green restaurants in just </a:t>
            </a:r>
            <a:r>
              <a:rPr lang="en-US" altLang="zh-CN" sz="1500" dirty="0">
                <a:solidFill>
                  <a:srgbClr val="FCA36B"/>
                </a:solidFill>
                <a:latin typeface="+mn-ea"/>
                <a:cs typeface="Open Sans Semibold" panose="020B0706030804020204" pitchFamily="34" charset="0"/>
              </a:rPr>
              <a:t>3 years</a:t>
            </a:r>
            <a:r>
              <a:rPr lang="en-US" altLang="zh-CN" sz="1500" dirty="0">
                <a:solidFill>
                  <a:srgbClr val="F8FAFF"/>
                </a:solidFill>
                <a:latin typeface="+mn-ea"/>
                <a:cs typeface="Open Sans Semibold" panose="020B0706030804020204" pitchFamily="34" charset="0"/>
              </a:rPr>
              <a:t>, becoming the leader in the Asia Pacific region.             </a:t>
            </a:r>
            <a:r>
              <a:rPr lang="zh-CN" altLang="en-US" sz="1500" dirty="0">
                <a:solidFill>
                  <a:srgbClr val="F8FAFF"/>
                </a:solidFill>
                <a:latin typeface="+mn-ea"/>
                <a:cs typeface="Open Sans Semibold" panose="020B0706030804020204" pitchFamily="34" charset="0"/>
              </a:rPr>
              <a:t>难以置信！</a:t>
            </a:r>
            <a:r>
              <a:rPr lang="zh-CN" altLang="en-US" sz="1500" dirty="0">
                <a:solidFill>
                  <a:schemeClr val="bg1"/>
                </a:solidFill>
                <a:latin typeface="+mn-ea"/>
                <a:cs typeface="Open Sans Semibold" panose="020B0706030804020204" pitchFamily="34" charset="0"/>
              </a:rPr>
              <a:t>从</a:t>
            </a:r>
            <a:r>
              <a:rPr lang="en-US" altLang="zh-CN" sz="1500" dirty="0">
                <a:solidFill>
                  <a:schemeClr val="bg1"/>
                </a:solidFill>
                <a:latin typeface="+mn-ea"/>
                <a:cs typeface="Open Sans Semibold" panose="020B0706030804020204" pitchFamily="34" charset="0"/>
              </a:rPr>
              <a:t>2018</a:t>
            </a:r>
            <a:r>
              <a:rPr lang="zh-CN" altLang="en-US" sz="1500" dirty="0">
                <a:solidFill>
                  <a:schemeClr val="bg1"/>
                </a:solidFill>
                <a:latin typeface="+mn-ea"/>
                <a:cs typeface="Open Sans Semibold" panose="020B0706030804020204" pitchFamily="34" charset="0"/>
              </a:rPr>
              <a:t>年底至</a:t>
            </a:r>
            <a:r>
              <a:rPr lang="en-US" altLang="zh-CN" sz="1500" dirty="0">
                <a:solidFill>
                  <a:schemeClr val="bg1"/>
                </a:solidFill>
                <a:latin typeface="+mn-ea"/>
                <a:cs typeface="Open Sans Semibold" panose="020B0706030804020204" pitchFamily="34" charset="0"/>
              </a:rPr>
              <a:t>2023</a:t>
            </a:r>
            <a:r>
              <a:rPr lang="zh-CN" altLang="en-US" sz="1500" dirty="0">
                <a:solidFill>
                  <a:schemeClr val="bg1"/>
                </a:solidFill>
                <a:latin typeface="+mn-ea"/>
                <a:cs typeface="Open Sans Semibold" panose="020B0706030804020204" pitchFamily="34" charset="0"/>
              </a:rPr>
              <a:t>年麦当劳中国在仅仅</a:t>
            </a:r>
            <a:r>
              <a:rPr lang="en-US" altLang="zh-CN" sz="1500" dirty="0">
                <a:solidFill>
                  <a:srgbClr val="FCA36B"/>
                </a:solidFill>
                <a:latin typeface="+mn-ea"/>
                <a:cs typeface="Open Sans Semibold" panose="020B0706030804020204" pitchFamily="34" charset="0"/>
              </a:rPr>
              <a:t>3</a:t>
            </a:r>
            <a:r>
              <a:rPr lang="zh-CN" altLang="en-US" sz="1500" dirty="0">
                <a:solidFill>
                  <a:srgbClr val="FCA36B"/>
                </a:solidFill>
                <a:latin typeface="+mn-ea"/>
                <a:cs typeface="Open Sans Semibold" panose="020B0706030804020204" pitchFamily="34" charset="0"/>
              </a:rPr>
              <a:t>年</a:t>
            </a:r>
            <a:r>
              <a:rPr lang="zh-CN" altLang="en-US" sz="1500" dirty="0">
                <a:solidFill>
                  <a:schemeClr val="bg1"/>
                </a:solidFill>
                <a:latin typeface="+mn-ea"/>
                <a:cs typeface="Open Sans Semibold" panose="020B0706030804020204" pitchFamily="34" charset="0"/>
              </a:rPr>
              <a:t>内建成了</a:t>
            </a:r>
            <a:r>
              <a:rPr lang="en-US" altLang="zh-CN" sz="1500" dirty="0">
                <a:solidFill>
                  <a:srgbClr val="FCA36B"/>
                </a:solidFill>
                <a:latin typeface="+mn-ea"/>
                <a:cs typeface="Open Sans Semibold" panose="020B0706030804020204" pitchFamily="34" charset="0"/>
              </a:rPr>
              <a:t>2700+</a:t>
            </a:r>
            <a:r>
              <a:rPr lang="zh-CN" altLang="en-US" sz="1500" dirty="0">
                <a:solidFill>
                  <a:schemeClr val="bg1"/>
                </a:solidFill>
                <a:latin typeface="+mn-ea"/>
                <a:cs typeface="Open Sans Semibold" panose="020B0706030804020204" pitchFamily="34" charset="0"/>
              </a:rPr>
              <a:t>绿色餐厅。数量居亚太区之首。</a:t>
            </a:r>
            <a:endParaRPr lang="en-US" altLang="zh-CN" sz="1400" dirty="0">
              <a:solidFill>
                <a:schemeClr val="bg1"/>
              </a:solidFill>
              <a:latin typeface="+mn-ea"/>
              <a:cs typeface="Open Sans Semibold" panose="020B0706030804020204" pitchFamily="34" charset="0"/>
            </a:endParaRPr>
          </a:p>
        </p:txBody>
      </p:sp>
      <p:sp>
        <p:nvSpPr>
          <p:cNvPr id="5" name="Rectangle 24">
            <a:extLst>
              <a:ext uri="{FF2B5EF4-FFF2-40B4-BE49-F238E27FC236}">
                <a16:creationId xmlns:a16="http://schemas.microsoft.com/office/drawing/2014/main" id="{550BAEA0-E16F-D598-C788-EB8B17258B60}"/>
              </a:ext>
            </a:extLst>
          </p:cNvPr>
          <p:cNvSpPr/>
          <p:nvPr/>
        </p:nvSpPr>
        <p:spPr>
          <a:xfrm>
            <a:off x="6636145" y="187089"/>
            <a:ext cx="4260531" cy="1262269"/>
          </a:xfrm>
          <a:prstGeom prst="rect">
            <a:avLst/>
          </a:prstGeom>
        </p:spPr>
        <p:txBody>
          <a:bodyPr wrap="square">
            <a:spAutoFit/>
          </a:bodyPr>
          <a:lstStyle/>
          <a:p>
            <a:pPr>
              <a:lnSpc>
                <a:spcPts val="4800"/>
              </a:lnSpc>
            </a:pPr>
            <a:r>
              <a:rPr lang="en-US" altLang="zh-CN" sz="28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McDonald – A Brilliant Nova of Green Buildings</a:t>
            </a:r>
          </a:p>
        </p:txBody>
      </p:sp>
      <p:sp>
        <p:nvSpPr>
          <p:cNvPr id="4" name="TextBox 3">
            <a:extLst>
              <a:ext uri="{FF2B5EF4-FFF2-40B4-BE49-F238E27FC236}">
                <a16:creationId xmlns:a16="http://schemas.microsoft.com/office/drawing/2014/main" id="{29B8CEB7-F056-AD33-650D-1DCF2E72166E}"/>
              </a:ext>
            </a:extLst>
          </p:cNvPr>
          <p:cNvSpPr txBox="1"/>
          <p:nvPr/>
        </p:nvSpPr>
        <p:spPr>
          <a:xfrm>
            <a:off x="644640" y="6350164"/>
            <a:ext cx="4806720" cy="338554"/>
          </a:xfrm>
          <a:prstGeom prst="rect">
            <a:avLst/>
          </a:prstGeom>
          <a:noFill/>
        </p:spPr>
        <p:txBody>
          <a:bodyPr wrap="square">
            <a:spAutoFit/>
          </a:bodyPr>
          <a:lstStyle/>
          <a:p>
            <a:pPr>
              <a:spcBef>
                <a:spcPts val="300"/>
              </a:spcBef>
              <a:spcAft>
                <a:spcPts val="600"/>
              </a:spcAft>
            </a:pPr>
            <a:r>
              <a:rPr lang="en-US" altLang="zh-CN" sz="800" i="1" dirty="0">
                <a:solidFill>
                  <a:schemeClr val="bg1"/>
                </a:solidFill>
                <a:latin typeface="+mn-ea"/>
              </a:rPr>
              <a:t>Data Source From: Colliers China. </a:t>
            </a:r>
            <a:r>
              <a:rPr lang="zh-CN" altLang="en-US" sz="800" i="1" dirty="0">
                <a:solidFill>
                  <a:schemeClr val="bg1"/>
                </a:solidFill>
                <a:latin typeface="+mn-ea"/>
              </a:rPr>
              <a:t>高力国际助力麦当劳中国获得</a:t>
            </a:r>
            <a:r>
              <a:rPr lang="en-US" altLang="zh-CN" sz="800" i="1" dirty="0">
                <a:solidFill>
                  <a:schemeClr val="bg1"/>
                </a:solidFill>
                <a:latin typeface="+mn-ea"/>
              </a:rPr>
              <a:t>LEED</a:t>
            </a:r>
            <a:r>
              <a:rPr lang="zh-CN" altLang="en-US" sz="800" i="1" dirty="0">
                <a:solidFill>
                  <a:schemeClr val="bg1"/>
                </a:solidFill>
                <a:latin typeface="+mn-ea"/>
              </a:rPr>
              <a:t>绿色餐厅认证</a:t>
            </a:r>
            <a:r>
              <a:rPr lang="en-US" altLang="zh-CN" sz="800" i="1" dirty="0">
                <a:solidFill>
                  <a:schemeClr val="bg1"/>
                </a:solidFill>
                <a:latin typeface="+mn-ea"/>
              </a:rPr>
              <a:t>. </a:t>
            </a:r>
            <a:r>
              <a:rPr lang="zh-CN" altLang="en-US" sz="800" i="1" dirty="0">
                <a:solidFill>
                  <a:schemeClr val="bg1"/>
                </a:solidFill>
                <a:latin typeface="+mn-ea"/>
              </a:rPr>
              <a:t>新闻</a:t>
            </a:r>
            <a:r>
              <a:rPr lang="en-US" altLang="zh-CN" sz="800" i="1" dirty="0">
                <a:solidFill>
                  <a:schemeClr val="bg1"/>
                </a:solidFill>
                <a:latin typeface="+mn-ea"/>
              </a:rPr>
              <a:t>. </a:t>
            </a:r>
            <a:r>
              <a:rPr lang="zh-CN" altLang="en-US" sz="800" i="1" dirty="0">
                <a:solidFill>
                  <a:schemeClr val="bg1"/>
                </a:solidFill>
                <a:latin typeface="+mn-ea"/>
              </a:rPr>
              <a:t>关于我们</a:t>
            </a:r>
            <a:r>
              <a:rPr lang="en-US" altLang="zh-CN" sz="800" i="1" dirty="0">
                <a:solidFill>
                  <a:schemeClr val="bg1"/>
                </a:solidFill>
                <a:latin typeface="+mn-ea"/>
              </a:rPr>
              <a:t>. Colliers China. July 7, 2023. https://www.colliers.com.cn/zh-cn/news/e22-20230707mcdonalds.</a:t>
            </a:r>
            <a:r>
              <a:rPr lang="zh-CN" altLang="en-US" sz="800" i="1" dirty="0">
                <a:solidFill>
                  <a:schemeClr val="bg1"/>
                </a:solidFill>
                <a:latin typeface="+mn-ea"/>
              </a:rPr>
              <a:t> </a:t>
            </a:r>
          </a:p>
        </p:txBody>
      </p:sp>
      <p:sp>
        <p:nvSpPr>
          <p:cNvPr id="3" name="TextBox 2">
            <a:extLst>
              <a:ext uri="{FF2B5EF4-FFF2-40B4-BE49-F238E27FC236}">
                <a16:creationId xmlns:a16="http://schemas.microsoft.com/office/drawing/2014/main" id="{084C58B1-F367-2E08-5187-763BB761E321}"/>
              </a:ext>
            </a:extLst>
          </p:cNvPr>
          <p:cNvSpPr txBox="1"/>
          <p:nvPr/>
        </p:nvSpPr>
        <p:spPr>
          <a:xfrm>
            <a:off x="6636144" y="1483598"/>
            <a:ext cx="4361761" cy="615618"/>
          </a:xfrm>
          <a:prstGeom prst="rect">
            <a:avLst/>
          </a:prstGeom>
          <a:noFill/>
        </p:spPr>
        <p:txBody>
          <a:bodyPr wrap="square">
            <a:spAutoFit/>
          </a:bodyPr>
          <a:lstStyle/>
          <a:p>
            <a:pPr>
              <a:lnSpc>
                <a:spcPts val="4800"/>
              </a:lnSpc>
            </a:pPr>
            <a:r>
              <a:rPr lang="zh-CN" altLang="en-US" sz="20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麦当劳</a:t>
            </a:r>
            <a:r>
              <a:rPr lang="en-US" altLang="zh-CN" sz="20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 </a:t>
            </a:r>
            <a:r>
              <a:rPr lang="zh-CN" altLang="en-US" sz="20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绿色建筑中的一颗璀璨新星</a:t>
            </a:r>
            <a:endParaRPr lang="en-US" altLang="zh-CN" sz="20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42548243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5276850" cy="68580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sp>
        <p:nvSpPr>
          <p:cNvPr id="6" name="Rectangle 25">
            <a:extLst>
              <a:ext uri="{FF2B5EF4-FFF2-40B4-BE49-F238E27FC236}">
                <a16:creationId xmlns:a16="http://schemas.microsoft.com/office/drawing/2014/main" id="{01BF68BB-5EAD-F73F-353C-1879209C89EF}"/>
              </a:ext>
            </a:extLst>
          </p:cNvPr>
          <p:cNvSpPr/>
          <p:nvPr/>
        </p:nvSpPr>
        <p:spPr>
          <a:xfrm>
            <a:off x="1" y="-1"/>
            <a:ext cx="5276850" cy="3324258"/>
          </a:xfrm>
          <a:prstGeom prst="rect">
            <a:avLst/>
          </a:prstGeom>
          <a:solidFill>
            <a:srgbClr val="0E2A7A">
              <a:alpha val="89804"/>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3" name="Text Placeholder 12"/>
          <p:cNvSpPr>
            <a:spLocks noGrp="1"/>
          </p:cNvSpPr>
          <p:nvPr>
            <p:ph type="body" sz="quarter" idx="13"/>
          </p:nvPr>
        </p:nvSpPr>
        <p:spPr>
          <a:xfrm>
            <a:off x="659053" y="647700"/>
            <a:ext cx="4401597" cy="414338"/>
          </a:xfrm>
        </p:spPr>
        <p:txBody>
          <a:bodyPr>
            <a:normAutofit/>
          </a:bodyPr>
          <a:lstStyle/>
          <a:p>
            <a:r>
              <a:rPr lang="en-US" altLang="zh-CN" dirty="0">
                <a:solidFill>
                  <a:schemeClr val="accent3"/>
                </a:solidFill>
                <a:latin typeface="+mn-ea"/>
              </a:rPr>
              <a:t>01 McDonald’s Plan</a:t>
            </a:r>
            <a:endParaRPr lang="zh-CN" dirty="0">
              <a:solidFill>
                <a:schemeClr val="accent3"/>
              </a:solidFill>
              <a:latin typeface="+mn-ea"/>
            </a:endParaRPr>
          </a:p>
          <a:p>
            <a:endParaRPr lang="zh-CN" dirty="0">
              <a:solidFill>
                <a:schemeClr val="accent3"/>
              </a:solidFill>
            </a:endParaRPr>
          </a:p>
        </p:txBody>
      </p:sp>
      <p:sp>
        <p:nvSpPr>
          <p:cNvPr id="18" name="Title 17"/>
          <p:cNvSpPr>
            <a:spLocks noGrp="1"/>
          </p:cNvSpPr>
          <p:nvPr>
            <p:ph type="title"/>
          </p:nvPr>
        </p:nvSpPr>
        <p:spPr>
          <a:xfrm>
            <a:off x="659353" y="1062000"/>
            <a:ext cx="4401597" cy="835200"/>
          </a:xfrm>
        </p:spPr>
        <p:txBody>
          <a:bodyPr/>
          <a:lstStyle/>
          <a:p>
            <a:r>
              <a:rPr lang="en-US" altLang="zh-CN" dirty="0">
                <a:solidFill>
                  <a:schemeClr val="bg1"/>
                </a:solidFill>
                <a:latin typeface="+mj-ea"/>
              </a:rPr>
              <a:t>The Role of the Green Restaurant</a:t>
            </a:r>
            <a:endParaRPr lang="zh-CN" dirty="0">
              <a:solidFill>
                <a:schemeClr val="bg1"/>
              </a:solidFill>
              <a:latin typeface="+mj-ea"/>
            </a:endParaRPr>
          </a:p>
        </p:txBody>
      </p:sp>
      <p:sp>
        <p:nvSpPr>
          <p:cNvPr id="3" name="Content Placeholder 2"/>
          <p:cNvSpPr>
            <a:spLocks noGrp="1"/>
          </p:cNvSpPr>
          <p:nvPr>
            <p:ph idx="1"/>
          </p:nvPr>
        </p:nvSpPr>
        <p:spPr>
          <a:xfrm>
            <a:off x="659053" y="3394310"/>
            <a:ext cx="4401597" cy="2924107"/>
          </a:xfrm>
          <a:noFill/>
        </p:spPr>
        <p:txBody>
          <a:bodyPr lIns="0" tIns="0" rIns="0" bIns="0" anchor="ctr" anchorCtr="0">
            <a:normAutofit/>
          </a:bodyPr>
          <a:lstStyle/>
          <a:p>
            <a:r>
              <a:rPr lang="en-US" altLang="zh-CN" sz="1400" dirty="0">
                <a:solidFill>
                  <a:schemeClr val="bg1"/>
                </a:solidFill>
                <a:latin typeface="+mn-ea"/>
              </a:rPr>
              <a:t>A complete operational system: </a:t>
            </a:r>
          </a:p>
          <a:p>
            <a:r>
              <a:rPr lang="zh-CN" altLang="en-US" sz="1400" dirty="0">
                <a:solidFill>
                  <a:schemeClr val="bg1"/>
                </a:solidFill>
                <a:latin typeface="+mn-ea"/>
              </a:rPr>
              <a:t>一整套完整的操作体系</a:t>
            </a:r>
            <a:r>
              <a:rPr lang="en-US" altLang="zh-CN" sz="1400" dirty="0">
                <a:solidFill>
                  <a:schemeClr val="bg1"/>
                </a:solidFill>
                <a:latin typeface="+mn-ea"/>
              </a:rPr>
              <a:t>: </a:t>
            </a:r>
          </a:p>
          <a:p>
            <a:pPr marL="342900" indent="-342900">
              <a:buAutoNum type="arabicPeriod"/>
            </a:pPr>
            <a:r>
              <a:rPr lang="en-US" altLang="zh-CN" sz="1400" dirty="0">
                <a:solidFill>
                  <a:srgbClr val="FCA36B"/>
                </a:solidFill>
                <a:latin typeface="+mn-ea"/>
                <a:cs typeface="Open Sans Semibold" panose="020B0706030804020204" pitchFamily="34" charset="0"/>
              </a:rPr>
              <a:t>LEED Net Zero LEED</a:t>
            </a:r>
            <a:r>
              <a:rPr lang="zh-CN" altLang="en-US" sz="1400" dirty="0">
                <a:solidFill>
                  <a:srgbClr val="FCA36B"/>
                </a:solidFill>
                <a:latin typeface="+mn-ea"/>
                <a:cs typeface="Open Sans Semibold" panose="020B0706030804020204" pitchFamily="34" charset="0"/>
              </a:rPr>
              <a:t>零碳</a:t>
            </a:r>
            <a:endParaRPr lang="en-US" altLang="zh-CN" sz="1400" dirty="0">
              <a:solidFill>
                <a:srgbClr val="FCA36B"/>
              </a:solidFill>
              <a:latin typeface="+mn-ea"/>
              <a:cs typeface="Open Sans Semibold" panose="020B0706030804020204" pitchFamily="34" charset="0"/>
            </a:endParaRPr>
          </a:p>
          <a:p>
            <a:pPr marL="342900" indent="-342900">
              <a:buAutoNum type="arabicPeriod"/>
            </a:pPr>
            <a:r>
              <a:rPr lang="en-US" altLang="zh-CN" sz="1400" dirty="0">
                <a:solidFill>
                  <a:srgbClr val="FCA36B"/>
                </a:solidFill>
                <a:latin typeface="+mn-ea"/>
                <a:cs typeface="Open Sans Semibold" panose="020B0706030804020204" pitchFamily="34" charset="0"/>
              </a:rPr>
              <a:t>Green Restaurants </a:t>
            </a:r>
            <a:r>
              <a:rPr lang="zh-CN" altLang="en-US" sz="1400" dirty="0">
                <a:solidFill>
                  <a:srgbClr val="FCA36B"/>
                </a:solidFill>
                <a:latin typeface="+mn-ea"/>
                <a:cs typeface="Open Sans Semibold" panose="020B0706030804020204" pitchFamily="34" charset="0"/>
              </a:rPr>
              <a:t>绿色餐厅</a:t>
            </a:r>
            <a:endParaRPr lang="en-US" altLang="zh-CN" sz="1400" dirty="0">
              <a:solidFill>
                <a:srgbClr val="FCA36B"/>
              </a:solidFill>
              <a:latin typeface="+mn-ea"/>
              <a:cs typeface="Open Sans Semibold" panose="020B0706030804020204" pitchFamily="34" charset="0"/>
            </a:endParaRPr>
          </a:p>
          <a:p>
            <a:pPr marL="342900" indent="-342900">
              <a:buAutoNum type="arabicPeriod"/>
            </a:pPr>
            <a:r>
              <a:rPr lang="en-US" altLang="zh-CN" sz="1400" dirty="0">
                <a:solidFill>
                  <a:schemeClr val="bg1"/>
                </a:solidFill>
                <a:latin typeface="+mn-ea"/>
              </a:rPr>
              <a:t>Green Packaging </a:t>
            </a:r>
            <a:r>
              <a:rPr lang="zh-CN" altLang="en-US" sz="1400" dirty="0">
                <a:solidFill>
                  <a:schemeClr val="bg1"/>
                </a:solidFill>
                <a:latin typeface="+mn-ea"/>
              </a:rPr>
              <a:t>绿色包装</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Supply Chain </a:t>
            </a:r>
            <a:r>
              <a:rPr lang="zh-CN" altLang="en-US" sz="1400" dirty="0">
                <a:solidFill>
                  <a:schemeClr val="bg1"/>
                </a:solidFill>
                <a:latin typeface="+mn-ea"/>
              </a:rPr>
              <a:t>绿色供应链</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Recycling </a:t>
            </a:r>
            <a:r>
              <a:rPr lang="zh-CN" altLang="en-US" sz="1400" dirty="0">
                <a:solidFill>
                  <a:schemeClr val="bg1"/>
                </a:solidFill>
                <a:latin typeface="+mn-ea"/>
              </a:rPr>
              <a:t>绿色回收</a:t>
            </a:r>
            <a:endParaRPr lang="en-US" altLang="zh-CN" sz="1400" dirty="0">
              <a:solidFill>
                <a:schemeClr val="bg1"/>
              </a:solidFill>
              <a:latin typeface="+mn-ea"/>
            </a:endParaRPr>
          </a:p>
          <a:p>
            <a:pPr marL="342900" indent="-342900">
              <a:buAutoNum type="arabicPeriod"/>
            </a:pPr>
            <a:r>
              <a:rPr lang="en-US" altLang="zh-CN" sz="1400" dirty="0">
                <a:solidFill>
                  <a:schemeClr val="bg1"/>
                </a:solidFill>
                <a:latin typeface="+mn-ea"/>
              </a:rPr>
              <a:t>Green Interaction </a:t>
            </a:r>
            <a:r>
              <a:rPr lang="zh-CN" altLang="en-US" sz="1400" dirty="0">
                <a:solidFill>
                  <a:schemeClr val="bg1"/>
                </a:solidFill>
                <a:latin typeface="+mn-ea"/>
              </a:rPr>
              <a:t>绿色交互体验</a:t>
            </a:r>
            <a:endParaRPr lang="en-US" altLang="zh-CN" sz="1400" dirty="0">
              <a:solidFill>
                <a:schemeClr val="bg1"/>
              </a:solidFill>
              <a:latin typeface="+mn-ea"/>
            </a:endParaRPr>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20</a:t>
            </a:fld>
            <a:endParaRPr lang="zh-CN" dirty="0"/>
          </a:p>
        </p:txBody>
      </p:sp>
      <p:sp>
        <p:nvSpPr>
          <p:cNvPr id="2" name="Title 17">
            <a:extLst>
              <a:ext uri="{FF2B5EF4-FFF2-40B4-BE49-F238E27FC236}">
                <a16:creationId xmlns:a16="http://schemas.microsoft.com/office/drawing/2014/main" id="{E10B29AB-33E0-6485-5CE6-AEA7C8440BB4}"/>
              </a:ext>
            </a:extLst>
          </p:cNvPr>
          <p:cNvSpPr txBox="1">
            <a:spLocks/>
          </p:cNvSpPr>
          <p:nvPr/>
        </p:nvSpPr>
        <p:spPr>
          <a:xfrm>
            <a:off x="587878" y="2822585"/>
            <a:ext cx="4401597" cy="273232"/>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en-US" altLang="zh-CN" sz="2400" dirty="0">
                <a:solidFill>
                  <a:schemeClr val="bg1"/>
                </a:solidFill>
                <a:latin typeface="+mj-ea"/>
              </a:rPr>
              <a:t> </a:t>
            </a:r>
            <a:r>
              <a:rPr lang="zh-CN" altLang="en-US" sz="2400" dirty="0">
                <a:solidFill>
                  <a:schemeClr val="bg1"/>
                </a:solidFill>
                <a:latin typeface="+mj-ea"/>
              </a:rPr>
              <a:t>绿色餐厅的定位</a:t>
            </a:r>
            <a:endParaRPr lang="zh-CN" sz="2800" dirty="0">
              <a:solidFill>
                <a:schemeClr val="bg1"/>
              </a:solidFill>
              <a:latin typeface="+mj-ea"/>
            </a:endParaRPr>
          </a:p>
        </p:txBody>
      </p:sp>
      <p:sp>
        <p:nvSpPr>
          <p:cNvPr id="27" name="Text Placeholder 26">
            <a:extLst>
              <a:ext uri="{FF2B5EF4-FFF2-40B4-BE49-F238E27FC236}">
                <a16:creationId xmlns:a16="http://schemas.microsoft.com/office/drawing/2014/main" id="{226F9865-EE02-EDAB-5958-901F30661C7D}"/>
              </a:ext>
            </a:extLst>
          </p:cNvPr>
          <p:cNvSpPr>
            <a:spLocks noGrp="1"/>
          </p:cNvSpPr>
          <p:nvPr>
            <p:ph type="body" sz="quarter" idx="14"/>
          </p:nvPr>
        </p:nvSpPr>
        <p:spPr/>
        <p:txBody>
          <a:bodyPr/>
          <a:lstStyle/>
          <a:p>
            <a:endParaRPr lang="en-US"/>
          </a:p>
        </p:txBody>
      </p:sp>
      <p:pic>
        <p:nvPicPr>
          <p:cNvPr id="5" name="Picture 4">
            <a:extLst>
              <a:ext uri="{FF2B5EF4-FFF2-40B4-BE49-F238E27FC236}">
                <a16:creationId xmlns:a16="http://schemas.microsoft.com/office/drawing/2014/main" id="{3B798238-4E23-6E60-29F8-ED4BD43F83A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08950" y="1538243"/>
            <a:ext cx="6131416" cy="4062063"/>
          </a:xfrm>
          <a:prstGeom prst="rect">
            <a:avLst/>
          </a:prstGeom>
          <a:noFill/>
          <a:ln>
            <a:noFill/>
          </a:ln>
        </p:spPr>
      </p:pic>
      <p:sp>
        <p:nvSpPr>
          <p:cNvPr id="7" name="Content Placeholder 2">
            <a:extLst>
              <a:ext uri="{FF2B5EF4-FFF2-40B4-BE49-F238E27FC236}">
                <a16:creationId xmlns:a16="http://schemas.microsoft.com/office/drawing/2014/main" id="{AB81C8F1-9A35-74CC-9F1F-588C2E0B1088}"/>
              </a:ext>
            </a:extLst>
          </p:cNvPr>
          <p:cNvSpPr txBox="1">
            <a:spLocks/>
          </p:cNvSpPr>
          <p:nvPr/>
        </p:nvSpPr>
        <p:spPr>
          <a:xfrm>
            <a:off x="5719702" y="818606"/>
            <a:ext cx="1894658" cy="719635"/>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1400" dirty="0">
                <a:solidFill>
                  <a:srgbClr val="FCA36B"/>
                </a:solidFill>
                <a:latin typeface="+mn-ea"/>
                <a:cs typeface="Open Sans Semibold" panose="020B0706030804020204" pitchFamily="34" charset="0"/>
              </a:rPr>
              <a:t>1. LEED Net Zero</a:t>
            </a:r>
          </a:p>
        </p:txBody>
      </p:sp>
      <p:sp>
        <p:nvSpPr>
          <p:cNvPr id="10" name="Content Placeholder 2">
            <a:extLst>
              <a:ext uri="{FF2B5EF4-FFF2-40B4-BE49-F238E27FC236}">
                <a16:creationId xmlns:a16="http://schemas.microsoft.com/office/drawing/2014/main" id="{485BDCA7-A9D5-312F-3B4E-622D9E3A725B}"/>
              </a:ext>
            </a:extLst>
          </p:cNvPr>
          <p:cNvSpPr txBox="1">
            <a:spLocks/>
          </p:cNvSpPr>
          <p:nvPr/>
        </p:nvSpPr>
        <p:spPr>
          <a:xfrm>
            <a:off x="7794171" y="818606"/>
            <a:ext cx="1894658" cy="719638"/>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1400" dirty="0">
                <a:solidFill>
                  <a:srgbClr val="FCA36B"/>
                </a:solidFill>
                <a:latin typeface="+mn-ea"/>
                <a:cs typeface="Open Sans Semibold" panose="020B0706030804020204" pitchFamily="34" charset="0"/>
              </a:rPr>
              <a:t>2. Green Restaurants </a:t>
            </a:r>
          </a:p>
        </p:txBody>
      </p:sp>
      <p:sp>
        <p:nvSpPr>
          <p:cNvPr id="11" name="Content Placeholder 2">
            <a:extLst>
              <a:ext uri="{FF2B5EF4-FFF2-40B4-BE49-F238E27FC236}">
                <a16:creationId xmlns:a16="http://schemas.microsoft.com/office/drawing/2014/main" id="{2B223819-0C8E-3438-786C-831879A5A00D}"/>
              </a:ext>
            </a:extLst>
          </p:cNvPr>
          <p:cNvSpPr txBox="1">
            <a:spLocks/>
          </p:cNvSpPr>
          <p:nvPr/>
        </p:nvSpPr>
        <p:spPr>
          <a:xfrm>
            <a:off x="9936480" y="818603"/>
            <a:ext cx="1894659" cy="719638"/>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1400" dirty="0">
                <a:solidFill>
                  <a:srgbClr val="262626"/>
                </a:solidFill>
                <a:latin typeface="+mn-ea"/>
              </a:rPr>
              <a:t>3. Green Packaging</a:t>
            </a:r>
          </a:p>
        </p:txBody>
      </p:sp>
      <p:sp>
        <p:nvSpPr>
          <p:cNvPr id="12" name="Content Placeholder 2">
            <a:extLst>
              <a:ext uri="{FF2B5EF4-FFF2-40B4-BE49-F238E27FC236}">
                <a16:creationId xmlns:a16="http://schemas.microsoft.com/office/drawing/2014/main" id="{CB522870-F0BF-8C26-3610-61449E92F869}"/>
              </a:ext>
            </a:extLst>
          </p:cNvPr>
          <p:cNvSpPr txBox="1">
            <a:spLocks/>
          </p:cNvSpPr>
          <p:nvPr/>
        </p:nvSpPr>
        <p:spPr>
          <a:xfrm>
            <a:off x="5719702" y="5600306"/>
            <a:ext cx="1894658" cy="718111"/>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1400" dirty="0">
                <a:solidFill>
                  <a:srgbClr val="262626"/>
                </a:solidFill>
                <a:latin typeface="+mn-ea"/>
              </a:rPr>
              <a:t>4. Green Supply Chain</a:t>
            </a:r>
          </a:p>
        </p:txBody>
      </p:sp>
      <p:sp>
        <p:nvSpPr>
          <p:cNvPr id="14" name="Content Placeholder 2">
            <a:extLst>
              <a:ext uri="{FF2B5EF4-FFF2-40B4-BE49-F238E27FC236}">
                <a16:creationId xmlns:a16="http://schemas.microsoft.com/office/drawing/2014/main" id="{8CA23E99-75F2-49FC-694B-3190EFA9130F}"/>
              </a:ext>
            </a:extLst>
          </p:cNvPr>
          <p:cNvSpPr txBox="1">
            <a:spLocks/>
          </p:cNvSpPr>
          <p:nvPr/>
        </p:nvSpPr>
        <p:spPr>
          <a:xfrm>
            <a:off x="7794171" y="5600306"/>
            <a:ext cx="1894658" cy="718111"/>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1400" dirty="0">
                <a:solidFill>
                  <a:srgbClr val="262626"/>
                </a:solidFill>
                <a:latin typeface="+mn-ea"/>
              </a:rPr>
              <a:t>5. Green Recycling</a:t>
            </a:r>
          </a:p>
        </p:txBody>
      </p:sp>
      <p:sp>
        <p:nvSpPr>
          <p:cNvPr id="15" name="Content Placeholder 2">
            <a:extLst>
              <a:ext uri="{FF2B5EF4-FFF2-40B4-BE49-F238E27FC236}">
                <a16:creationId xmlns:a16="http://schemas.microsoft.com/office/drawing/2014/main" id="{8144819E-C6BE-496C-EF9B-BD8D10FB5964}"/>
              </a:ext>
            </a:extLst>
          </p:cNvPr>
          <p:cNvSpPr txBox="1">
            <a:spLocks/>
          </p:cNvSpPr>
          <p:nvPr/>
        </p:nvSpPr>
        <p:spPr>
          <a:xfrm>
            <a:off x="9868641" y="5600306"/>
            <a:ext cx="1982478" cy="718111"/>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1400" dirty="0">
                <a:solidFill>
                  <a:srgbClr val="262626"/>
                </a:solidFill>
                <a:latin typeface="+mn-ea"/>
              </a:rPr>
              <a:t>6. Green Interaction</a:t>
            </a:r>
          </a:p>
        </p:txBody>
      </p:sp>
      <p:sp>
        <p:nvSpPr>
          <p:cNvPr id="17" name="Arrow: Down 16">
            <a:extLst>
              <a:ext uri="{FF2B5EF4-FFF2-40B4-BE49-F238E27FC236}">
                <a16:creationId xmlns:a16="http://schemas.microsoft.com/office/drawing/2014/main" id="{A0958664-A0CC-71A2-96D6-1BD7E46A8A56}"/>
              </a:ext>
            </a:extLst>
          </p:cNvPr>
          <p:cNvSpPr/>
          <p:nvPr/>
        </p:nvSpPr>
        <p:spPr>
          <a:xfrm>
            <a:off x="8588220" y="696469"/>
            <a:ext cx="374400" cy="366960"/>
          </a:xfrm>
          <a:prstGeom prst="downArrow">
            <a:avLst/>
          </a:prstGeom>
          <a:solidFill>
            <a:srgbClr val="EF9E73"/>
          </a:solidFill>
          <a:ln>
            <a:solidFill>
              <a:srgbClr val="EF9E73"/>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solidFill>
                <a:srgbClr val="EF9E73"/>
              </a:solidFill>
            </a:endParaRPr>
          </a:p>
        </p:txBody>
      </p:sp>
      <p:sp>
        <p:nvSpPr>
          <p:cNvPr id="19" name="Arrow: Down 18">
            <a:extLst>
              <a:ext uri="{FF2B5EF4-FFF2-40B4-BE49-F238E27FC236}">
                <a16:creationId xmlns:a16="http://schemas.microsoft.com/office/drawing/2014/main" id="{C1556FEB-49DA-68CD-CA71-0AB79602A4BF}"/>
              </a:ext>
            </a:extLst>
          </p:cNvPr>
          <p:cNvSpPr/>
          <p:nvPr/>
        </p:nvSpPr>
        <p:spPr>
          <a:xfrm>
            <a:off x="6508528" y="696469"/>
            <a:ext cx="374400" cy="366960"/>
          </a:xfrm>
          <a:prstGeom prst="downArrow">
            <a:avLst/>
          </a:prstGeom>
          <a:solidFill>
            <a:srgbClr val="EF9E73"/>
          </a:solidFill>
          <a:ln>
            <a:solidFill>
              <a:srgbClr val="EF9E73"/>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solidFill>
                <a:srgbClr val="EF9E73"/>
              </a:solidFill>
            </a:endParaRPr>
          </a:p>
        </p:txBody>
      </p:sp>
    </p:spTree>
    <p:custDataLst>
      <p:custData r:id="rId1"/>
      <p:custData r:id="rId2"/>
      <p:tags r:id="rId3"/>
    </p:custDataLst>
    <p:extLst>
      <p:ext uri="{BB962C8B-B14F-4D97-AF65-F5344CB8AC3E}">
        <p14:creationId xmlns:p14="http://schemas.microsoft.com/office/powerpoint/2010/main" val="36795640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5276850" cy="68580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sp>
        <p:nvSpPr>
          <p:cNvPr id="5" name="Rectangle 25">
            <a:extLst>
              <a:ext uri="{FF2B5EF4-FFF2-40B4-BE49-F238E27FC236}">
                <a16:creationId xmlns:a16="http://schemas.microsoft.com/office/drawing/2014/main" id="{E4C63201-58D6-52CE-F624-3A2444B5E068}"/>
              </a:ext>
            </a:extLst>
          </p:cNvPr>
          <p:cNvSpPr/>
          <p:nvPr/>
        </p:nvSpPr>
        <p:spPr>
          <a:xfrm>
            <a:off x="1" y="-1"/>
            <a:ext cx="5276850" cy="3324258"/>
          </a:xfrm>
          <a:prstGeom prst="rect">
            <a:avLst/>
          </a:prstGeom>
          <a:solidFill>
            <a:srgbClr val="0E2A7A">
              <a:alpha val="89804"/>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3" name="Text Placeholder 12"/>
          <p:cNvSpPr>
            <a:spLocks noGrp="1"/>
          </p:cNvSpPr>
          <p:nvPr>
            <p:ph type="body" sz="quarter" idx="13"/>
          </p:nvPr>
        </p:nvSpPr>
        <p:spPr>
          <a:xfrm>
            <a:off x="659053" y="647700"/>
            <a:ext cx="4401597" cy="414338"/>
          </a:xfrm>
        </p:spPr>
        <p:txBody>
          <a:bodyPr>
            <a:normAutofit/>
          </a:bodyPr>
          <a:lstStyle/>
          <a:p>
            <a:r>
              <a:rPr lang="en-US" altLang="zh-CN" dirty="0">
                <a:solidFill>
                  <a:schemeClr val="accent3"/>
                </a:solidFill>
                <a:latin typeface="+mn-ea"/>
              </a:rPr>
              <a:t>01 McDonald’s Plan</a:t>
            </a:r>
            <a:endParaRPr lang="zh-CN" dirty="0">
              <a:solidFill>
                <a:schemeClr val="accent3"/>
              </a:solidFill>
              <a:latin typeface="+mn-ea"/>
            </a:endParaRPr>
          </a:p>
        </p:txBody>
      </p:sp>
      <p:sp>
        <p:nvSpPr>
          <p:cNvPr id="18" name="Title 17"/>
          <p:cNvSpPr>
            <a:spLocks noGrp="1"/>
          </p:cNvSpPr>
          <p:nvPr>
            <p:ph type="title"/>
          </p:nvPr>
        </p:nvSpPr>
        <p:spPr>
          <a:xfrm>
            <a:off x="659353" y="1062000"/>
            <a:ext cx="4401597" cy="835200"/>
          </a:xfrm>
        </p:spPr>
        <p:txBody>
          <a:bodyPr/>
          <a:lstStyle/>
          <a:p>
            <a:r>
              <a:rPr lang="en-US" altLang="zh-CN" dirty="0">
                <a:solidFill>
                  <a:schemeClr val="bg1"/>
                </a:solidFill>
                <a:latin typeface="+mj-ea"/>
              </a:rPr>
              <a:t>Demand for LEED Certified Stores</a:t>
            </a:r>
            <a:endParaRPr lang="zh-CN" dirty="0">
              <a:solidFill>
                <a:schemeClr val="bg1"/>
              </a:solidFill>
              <a:latin typeface="+mj-ea"/>
            </a:endParaRPr>
          </a:p>
        </p:txBody>
      </p:sp>
      <p:sp>
        <p:nvSpPr>
          <p:cNvPr id="3" name="Content Placeholder 2"/>
          <p:cNvSpPr>
            <a:spLocks noGrp="1"/>
          </p:cNvSpPr>
          <p:nvPr>
            <p:ph idx="1"/>
          </p:nvPr>
        </p:nvSpPr>
        <p:spPr>
          <a:xfrm>
            <a:off x="648000" y="3593401"/>
            <a:ext cx="4253939" cy="3137185"/>
          </a:xfrm>
          <a:noFill/>
        </p:spPr>
        <p:txBody>
          <a:bodyPr lIns="0" tIns="0" rIns="0" bIns="0" anchor="ctr" anchorCtr="0">
            <a:normAutofit fontScale="77500" lnSpcReduction="20000"/>
          </a:bodyPr>
          <a:lstStyle/>
          <a:p>
            <a:pPr marL="12700">
              <a:lnSpc>
                <a:spcPct val="200000"/>
              </a:lnSpc>
            </a:pPr>
            <a:r>
              <a:rPr lang="en-US" altLang="zh-CN" sz="1700" dirty="0">
                <a:solidFill>
                  <a:srgbClr val="F8FAFF"/>
                </a:solidFill>
                <a:latin typeface="+mn-ea"/>
                <a:cs typeface="Open Sans Semibold" panose="020B0706030804020204" pitchFamily="34" charset="0"/>
              </a:rPr>
              <a:t>The implementation of </a:t>
            </a:r>
            <a:r>
              <a:rPr lang="en-US" altLang="zh-CN" sz="1700" dirty="0">
                <a:solidFill>
                  <a:schemeClr val="bg1"/>
                </a:solidFill>
                <a:latin typeface="+mn-ea"/>
                <a:cs typeface="Open Sans Semibold" panose="020B0706030804020204" pitchFamily="34" charset="0"/>
              </a:rPr>
              <a:t>LEED certification </a:t>
            </a:r>
            <a:r>
              <a:rPr lang="en-US" altLang="zh-CN" sz="1700" dirty="0">
                <a:solidFill>
                  <a:srgbClr val="F8FAFF"/>
                </a:solidFill>
                <a:latin typeface="+mn-ea"/>
                <a:cs typeface="Open Sans Semibold" panose="020B0706030804020204" pitchFamily="34" charset="0"/>
              </a:rPr>
              <a:t>is essential for the development of McDonald's green restaurants, and there is a demand for </a:t>
            </a:r>
            <a:r>
              <a:rPr lang="en-US" altLang="zh-CN" sz="1700" dirty="0">
                <a:solidFill>
                  <a:srgbClr val="FCA36B"/>
                </a:solidFill>
                <a:latin typeface="+mn-ea"/>
                <a:cs typeface="Open Sans Semibold" panose="020B0706030804020204" pitchFamily="34" charset="0"/>
              </a:rPr>
              <a:t>large-scale</a:t>
            </a:r>
            <a:r>
              <a:rPr lang="en-US" altLang="zh-CN" sz="1700" dirty="0">
                <a:solidFill>
                  <a:srgbClr val="F8FAFF"/>
                </a:solidFill>
                <a:latin typeface="+mn-ea"/>
                <a:cs typeface="Open Sans Semibold" panose="020B0706030804020204" pitchFamily="34" charset="0"/>
              </a:rPr>
              <a:t> </a:t>
            </a:r>
            <a:r>
              <a:rPr lang="en-US" altLang="zh-CN" sz="1700" dirty="0">
                <a:solidFill>
                  <a:srgbClr val="FCA36B"/>
                </a:solidFill>
                <a:latin typeface="+mn-ea"/>
                <a:cs typeface="Open Sans Semibold" panose="020B0706030804020204" pitchFamily="34" charset="0"/>
              </a:rPr>
              <a:t>production</a:t>
            </a:r>
            <a:r>
              <a:rPr lang="en-US" altLang="zh-CN" sz="1700" dirty="0">
                <a:solidFill>
                  <a:srgbClr val="F8FAFF"/>
                </a:solidFill>
                <a:latin typeface="+mn-ea"/>
                <a:cs typeface="Open Sans Semibold" panose="020B0706030804020204" pitchFamily="34" charset="0"/>
              </a:rPr>
              <a:t>. </a:t>
            </a:r>
            <a:r>
              <a:rPr lang="en-US" altLang="zh-CN" sz="1700" dirty="0">
                <a:solidFill>
                  <a:srgbClr val="FCA36B"/>
                </a:solidFill>
                <a:latin typeface="+mn-ea"/>
                <a:cs typeface="Open Sans Semibold" panose="020B0706030804020204" pitchFamily="34" charset="0"/>
              </a:rPr>
              <a:t>LEED volume</a:t>
            </a:r>
            <a:r>
              <a:rPr lang="en-US" altLang="zh-CN" sz="1700" dirty="0">
                <a:solidFill>
                  <a:srgbClr val="F8FAFF"/>
                </a:solidFill>
                <a:latin typeface="+mn-ea"/>
                <a:cs typeface="Open Sans Semibold" panose="020B0706030804020204" pitchFamily="34" charset="0"/>
              </a:rPr>
              <a:t> certification is an appropriate option for this situation.</a:t>
            </a:r>
          </a:p>
          <a:p>
            <a:pPr marL="12700">
              <a:lnSpc>
                <a:spcPct val="200000"/>
              </a:lnSpc>
            </a:pPr>
            <a:r>
              <a:rPr lang="en-US" altLang="zh-CN" sz="1700" dirty="0">
                <a:solidFill>
                  <a:schemeClr val="bg1"/>
                </a:solidFill>
                <a:latin typeface="+mn-ea"/>
                <a:cs typeface="Open Sans Semibold" panose="020B0706030804020204" pitchFamily="34" charset="0"/>
              </a:rPr>
              <a:t>LEED</a:t>
            </a:r>
            <a:r>
              <a:rPr lang="zh-CN" altLang="en-US" sz="1700" dirty="0">
                <a:solidFill>
                  <a:schemeClr val="bg1"/>
                </a:solidFill>
                <a:latin typeface="+mn-ea"/>
                <a:cs typeface="Open Sans Semibold" panose="020B0706030804020204" pitchFamily="34" charset="0"/>
              </a:rPr>
              <a:t>认证</a:t>
            </a:r>
            <a:r>
              <a:rPr lang="zh-CN" altLang="en-US" sz="1700" dirty="0">
                <a:solidFill>
                  <a:srgbClr val="F8FAFF"/>
                </a:solidFill>
                <a:latin typeface="+mn-ea"/>
                <a:cs typeface="Open Sans Semibold" panose="020B0706030804020204" pitchFamily="34" charset="0"/>
              </a:rPr>
              <a:t>的落实对于麦当劳绿色餐厅的开展是必不可少的，并且有着</a:t>
            </a:r>
            <a:r>
              <a:rPr lang="zh-CN" altLang="en-US" sz="1700" dirty="0">
                <a:solidFill>
                  <a:srgbClr val="FCA36B"/>
                </a:solidFill>
                <a:latin typeface="+mn-ea"/>
                <a:cs typeface="Open Sans Semibold" panose="020B0706030804020204" pitchFamily="34" charset="0"/>
              </a:rPr>
              <a:t>大规模量产</a:t>
            </a:r>
            <a:r>
              <a:rPr lang="zh-CN" altLang="en-US" sz="1700" dirty="0">
                <a:solidFill>
                  <a:srgbClr val="F8FAFF"/>
                </a:solidFill>
                <a:latin typeface="+mn-ea"/>
                <a:cs typeface="Open Sans Semibold" panose="020B0706030804020204" pitchFamily="34" charset="0"/>
              </a:rPr>
              <a:t>的需求。</a:t>
            </a:r>
            <a:r>
              <a:rPr lang="en-US" altLang="zh-CN" sz="1700" dirty="0">
                <a:solidFill>
                  <a:srgbClr val="FCA36B"/>
                </a:solidFill>
                <a:latin typeface="+mn-ea"/>
                <a:cs typeface="Open Sans Semibold" panose="020B0706030804020204" pitchFamily="34" charset="0"/>
              </a:rPr>
              <a:t>LEED </a:t>
            </a:r>
            <a:r>
              <a:rPr lang="zh-CN" altLang="en-US" sz="1700" dirty="0">
                <a:solidFill>
                  <a:srgbClr val="FCA36B"/>
                </a:solidFill>
                <a:latin typeface="+mn-ea"/>
                <a:cs typeface="Open Sans Semibold" panose="020B0706030804020204" pitchFamily="34" charset="0"/>
              </a:rPr>
              <a:t>批量认证</a:t>
            </a:r>
            <a:r>
              <a:rPr lang="zh-CN" altLang="en-US" sz="1700" dirty="0">
                <a:solidFill>
                  <a:schemeClr val="bg1"/>
                </a:solidFill>
                <a:latin typeface="+mn-ea"/>
                <a:cs typeface="Open Sans Semibold" panose="020B0706030804020204" pitchFamily="34" charset="0"/>
              </a:rPr>
              <a:t>在这种情况下</a:t>
            </a:r>
            <a:r>
              <a:rPr lang="zh-CN" altLang="en-US" sz="1700" dirty="0">
                <a:solidFill>
                  <a:srgbClr val="F8FAFF"/>
                </a:solidFill>
                <a:latin typeface="+mn-ea"/>
                <a:cs typeface="Open Sans Semibold" panose="020B0706030804020204" pitchFamily="34" charset="0"/>
              </a:rPr>
              <a:t>是非常合适的选择。</a:t>
            </a:r>
            <a:endParaRPr lang="en-US" sz="1700" dirty="0">
              <a:solidFill>
                <a:srgbClr val="F8FAFF"/>
              </a:solidFill>
              <a:latin typeface="+mn-ea"/>
              <a:cs typeface="Open Sans Semibold" panose="020B0706030804020204" pitchFamily="34" charset="0"/>
            </a:endParaRPr>
          </a:p>
          <a:p>
            <a:endParaRPr lang="zh-CN" altLang="en-US" dirty="0">
              <a:solidFill>
                <a:schemeClr val="bg1"/>
              </a:solidFill>
            </a:endParaRPr>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21</a:t>
            </a:fld>
            <a:endParaRPr lang="zh-CN" dirty="0"/>
          </a:p>
        </p:txBody>
      </p:sp>
      <p:sp>
        <p:nvSpPr>
          <p:cNvPr id="2" name="Title 17">
            <a:extLst>
              <a:ext uri="{FF2B5EF4-FFF2-40B4-BE49-F238E27FC236}">
                <a16:creationId xmlns:a16="http://schemas.microsoft.com/office/drawing/2014/main" id="{E10B29AB-33E0-6485-5CE6-AEA7C8440BB4}"/>
              </a:ext>
            </a:extLst>
          </p:cNvPr>
          <p:cNvSpPr txBox="1">
            <a:spLocks/>
          </p:cNvSpPr>
          <p:nvPr/>
        </p:nvSpPr>
        <p:spPr>
          <a:xfrm>
            <a:off x="659053" y="2822585"/>
            <a:ext cx="4401597" cy="273232"/>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en-US" altLang="zh-CN" sz="2400" dirty="0">
                <a:solidFill>
                  <a:schemeClr val="bg1"/>
                </a:solidFill>
                <a:latin typeface="+mj-ea"/>
              </a:rPr>
              <a:t>LEED</a:t>
            </a:r>
            <a:r>
              <a:rPr lang="zh-CN" altLang="en-US" sz="2400" dirty="0">
                <a:solidFill>
                  <a:schemeClr val="bg1"/>
                </a:solidFill>
                <a:latin typeface="+mj-ea"/>
              </a:rPr>
              <a:t>认证门店的需求</a:t>
            </a:r>
            <a:endParaRPr lang="zh-CN" sz="2800" dirty="0">
              <a:solidFill>
                <a:schemeClr val="bg1"/>
              </a:solidFill>
              <a:latin typeface="+mj-ea"/>
            </a:endParaRPr>
          </a:p>
        </p:txBody>
      </p:sp>
      <p:sp>
        <p:nvSpPr>
          <p:cNvPr id="27" name="Text Placeholder 26">
            <a:extLst>
              <a:ext uri="{FF2B5EF4-FFF2-40B4-BE49-F238E27FC236}">
                <a16:creationId xmlns:a16="http://schemas.microsoft.com/office/drawing/2014/main" id="{226F9865-EE02-EDAB-5958-901F30661C7D}"/>
              </a:ext>
            </a:extLst>
          </p:cNvPr>
          <p:cNvSpPr>
            <a:spLocks noGrp="1"/>
          </p:cNvSpPr>
          <p:nvPr>
            <p:ph type="body" sz="quarter" idx="14"/>
          </p:nvPr>
        </p:nvSpPr>
        <p:spPr/>
        <p:txBody>
          <a:bodyPr/>
          <a:lstStyle/>
          <a:p>
            <a:endParaRPr lang="en-US"/>
          </a:p>
        </p:txBody>
      </p:sp>
      <p:pic>
        <p:nvPicPr>
          <p:cNvPr id="15" name="Picture 14" descr="A chart of leed growth&#10;&#10;Description automatically generated">
            <a:extLst>
              <a:ext uri="{FF2B5EF4-FFF2-40B4-BE49-F238E27FC236}">
                <a16:creationId xmlns:a16="http://schemas.microsoft.com/office/drawing/2014/main" id="{018B92FF-B009-DE1B-6D6D-D2014F5B2C8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02800" y="577203"/>
            <a:ext cx="5288677" cy="6032397"/>
          </a:xfrm>
          <a:prstGeom prst="rect">
            <a:avLst/>
          </a:prstGeom>
          <a:noFill/>
          <a:ln>
            <a:noFill/>
          </a:ln>
        </p:spPr>
      </p:pic>
      <p:sp>
        <p:nvSpPr>
          <p:cNvPr id="6" name="Content Placeholder 2">
            <a:extLst>
              <a:ext uri="{FF2B5EF4-FFF2-40B4-BE49-F238E27FC236}">
                <a16:creationId xmlns:a16="http://schemas.microsoft.com/office/drawing/2014/main" id="{A5B668AF-EE6B-C239-F852-DA9C7C90F516}"/>
              </a:ext>
            </a:extLst>
          </p:cNvPr>
          <p:cNvSpPr txBox="1">
            <a:spLocks/>
          </p:cNvSpPr>
          <p:nvPr/>
        </p:nvSpPr>
        <p:spPr>
          <a:xfrm>
            <a:off x="9029700" y="3356057"/>
            <a:ext cx="1337853" cy="180000"/>
          </a:xfrm>
          <a:prstGeom prst="rect">
            <a:avLst/>
          </a:prstGeom>
          <a:noFill/>
        </p:spPr>
        <p:txBody>
          <a:bodyPr vert="horz" lIns="0" tIns="0" rIns="0" bIns="0" rtlCol="0" anchor="ctr" anchorCtr="0">
            <a:normAutofit lnSpcReduction="10000"/>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1200" dirty="0">
                <a:solidFill>
                  <a:srgbClr val="262626"/>
                </a:solidFill>
                <a:latin typeface="+mn-ea"/>
              </a:rPr>
              <a:t>LEED Platinum</a:t>
            </a:r>
          </a:p>
        </p:txBody>
      </p:sp>
      <p:sp>
        <p:nvSpPr>
          <p:cNvPr id="7" name="Content Placeholder 2">
            <a:extLst>
              <a:ext uri="{FF2B5EF4-FFF2-40B4-BE49-F238E27FC236}">
                <a16:creationId xmlns:a16="http://schemas.microsoft.com/office/drawing/2014/main" id="{BD7AB9BE-8CA5-AE62-AB3F-5062876C2C36}"/>
              </a:ext>
            </a:extLst>
          </p:cNvPr>
          <p:cNvSpPr txBox="1">
            <a:spLocks/>
          </p:cNvSpPr>
          <p:nvPr/>
        </p:nvSpPr>
        <p:spPr>
          <a:xfrm>
            <a:off x="6252075" y="1928914"/>
            <a:ext cx="1116601" cy="377147"/>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900" dirty="0" err="1">
                <a:solidFill>
                  <a:srgbClr val="262626"/>
                </a:solidFill>
                <a:latin typeface="+mn-ea"/>
              </a:rPr>
              <a:t>Xiongan</a:t>
            </a:r>
            <a:r>
              <a:rPr lang="en-US" altLang="zh-CN" sz="900" dirty="0">
                <a:solidFill>
                  <a:srgbClr val="262626"/>
                </a:solidFill>
                <a:latin typeface="+mn-ea"/>
              </a:rPr>
              <a:t> Xin District Restaurant</a:t>
            </a:r>
          </a:p>
        </p:txBody>
      </p:sp>
      <p:sp>
        <p:nvSpPr>
          <p:cNvPr id="10" name="Content Placeholder 2">
            <a:extLst>
              <a:ext uri="{FF2B5EF4-FFF2-40B4-BE49-F238E27FC236}">
                <a16:creationId xmlns:a16="http://schemas.microsoft.com/office/drawing/2014/main" id="{63DE0DE6-022F-AC57-C33E-70F973A5B9B2}"/>
              </a:ext>
            </a:extLst>
          </p:cNvPr>
          <p:cNvSpPr txBox="1">
            <a:spLocks/>
          </p:cNvSpPr>
          <p:nvPr/>
        </p:nvSpPr>
        <p:spPr>
          <a:xfrm>
            <a:off x="8235656" y="5362575"/>
            <a:ext cx="1051513" cy="590550"/>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1200" dirty="0">
                <a:solidFill>
                  <a:srgbClr val="262626"/>
                </a:solidFill>
                <a:latin typeface="+mn-ea"/>
              </a:rPr>
              <a:t>Net Zero Restaurant</a:t>
            </a:r>
          </a:p>
        </p:txBody>
      </p:sp>
      <p:sp>
        <p:nvSpPr>
          <p:cNvPr id="11" name="Content Placeholder 2">
            <a:extLst>
              <a:ext uri="{FF2B5EF4-FFF2-40B4-BE49-F238E27FC236}">
                <a16:creationId xmlns:a16="http://schemas.microsoft.com/office/drawing/2014/main" id="{D69FC3DE-4D59-852E-78A3-8171ADDA680B}"/>
              </a:ext>
            </a:extLst>
          </p:cNvPr>
          <p:cNvSpPr txBox="1">
            <a:spLocks/>
          </p:cNvSpPr>
          <p:nvPr/>
        </p:nvSpPr>
        <p:spPr>
          <a:xfrm>
            <a:off x="6252075" y="1207227"/>
            <a:ext cx="1051513" cy="377148"/>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1200" dirty="0">
                <a:solidFill>
                  <a:srgbClr val="262626"/>
                </a:solidFill>
                <a:latin typeface="+mn-ea"/>
              </a:rPr>
              <a:t>The First Outlet</a:t>
            </a:r>
          </a:p>
        </p:txBody>
      </p:sp>
      <p:sp>
        <p:nvSpPr>
          <p:cNvPr id="12" name="Content Placeholder 2">
            <a:extLst>
              <a:ext uri="{FF2B5EF4-FFF2-40B4-BE49-F238E27FC236}">
                <a16:creationId xmlns:a16="http://schemas.microsoft.com/office/drawing/2014/main" id="{C5F904C0-34D0-9814-AD1A-702B0870098D}"/>
              </a:ext>
            </a:extLst>
          </p:cNvPr>
          <p:cNvSpPr txBox="1">
            <a:spLocks/>
          </p:cNvSpPr>
          <p:nvPr/>
        </p:nvSpPr>
        <p:spPr>
          <a:xfrm>
            <a:off x="8274724" y="1928914"/>
            <a:ext cx="859132" cy="372283"/>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900" dirty="0">
                <a:solidFill>
                  <a:srgbClr val="262626"/>
                </a:solidFill>
                <a:latin typeface="+mn-ea"/>
              </a:rPr>
              <a:t>Chengdu, Sichuan</a:t>
            </a:r>
          </a:p>
        </p:txBody>
      </p:sp>
      <p:sp>
        <p:nvSpPr>
          <p:cNvPr id="16" name="Content Placeholder 2">
            <a:extLst>
              <a:ext uri="{FF2B5EF4-FFF2-40B4-BE49-F238E27FC236}">
                <a16:creationId xmlns:a16="http://schemas.microsoft.com/office/drawing/2014/main" id="{533692E1-7CB4-DD95-166B-CB5FF45EB990}"/>
              </a:ext>
            </a:extLst>
          </p:cNvPr>
          <p:cNvSpPr txBox="1">
            <a:spLocks/>
          </p:cNvSpPr>
          <p:nvPr/>
        </p:nvSpPr>
        <p:spPr>
          <a:xfrm>
            <a:off x="9287169" y="1967349"/>
            <a:ext cx="689475" cy="287569"/>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900" dirty="0">
                <a:solidFill>
                  <a:srgbClr val="262626"/>
                </a:solidFill>
                <a:latin typeface="+mn-ea"/>
              </a:rPr>
              <a:t>Wuhan, Hubei</a:t>
            </a:r>
          </a:p>
        </p:txBody>
      </p:sp>
      <p:sp>
        <p:nvSpPr>
          <p:cNvPr id="17" name="Content Placeholder 2">
            <a:extLst>
              <a:ext uri="{FF2B5EF4-FFF2-40B4-BE49-F238E27FC236}">
                <a16:creationId xmlns:a16="http://schemas.microsoft.com/office/drawing/2014/main" id="{D30B855D-2F8C-A01F-655E-552755061B7D}"/>
              </a:ext>
            </a:extLst>
          </p:cNvPr>
          <p:cNvSpPr txBox="1">
            <a:spLocks/>
          </p:cNvSpPr>
          <p:nvPr/>
        </p:nvSpPr>
        <p:spPr>
          <a:xfrm>
            <a:off x="10152081" y="1933778"/>
            <a:ext cx="773326" cy="367419"/>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900" dirty="0">
                <a:solidFill>
                  <a:srgbClr val="262626"/>
                </a:solidFill>
                <a:latin typeface="+mn-ea"/>
              </a:rPr>
              <a:t>Wenzhou, Zhejiang</a:t>
            </a:r>
          </a:p>
        </p:txBody>
      </p:sp>
      <p:sp>
        <p:nvSpPr>
          <p:cNvPr id="19" name="Content Placeholder 2">
            <a:extLst>
              <a:ext uri="{FF2B5EF4-FFF2-40B4-BE49-F238E27FC236}">
                <a16:creationId xmlns:a16="http://schemas.microsoft.com/office/drawing/2014/main" id="{50B81774-C096-8F20-F507-EA39E8947773}"/>
              </a:ext>
            </a:extLst>
          </p:cNvPr>
          <p:cNvSpPr txBox="1">
            <a:spLocks/>
          </p:cNvSpPr>
          <p:nvPr/>
        </p:nvSpPr>
        <p:spPr>
          <a:xfrm>
            <a:off x="10718151" y="2971562"/>
            <a:ext cx="773326" cy="367419"/>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900" dirty="0">
                <a:solidFill>
                  <a:srgbClr val="262626"/>
                </a:solidFill>
                <a:latin typeface="+mn-ea"/>
              </a:rPr>
              <a:t>Wulumuqi, Xinjiang</a:t>
            </a:r>
          </a:p>
        </p:txBody>
      </p:sp>
      <p:sp>
        <p:nvSpPr>
          <p:cNvPr id="20" name="Content Placeholder 2">
            <a:extLst>
              <a:ext uri="{FF2B5EF4-FFF2-40B4-BE49-F238E27FC236}">
                <a16:creationId xmlns:a16="http://schemas.microsoft.com/office/drawing/2014/main" id="{3C522C37-55DA-18D0-FD58-7A9005805376}"/>
              </a:ext>
            </a:extLst>
          </p:cNvPr>
          <p:cNvSpPr txBox="1">
            <a:spLocks/>
          </p:cNvSpPr>
          <p:nvPr/>
        </p:nvSpPr>
        <p:spPr>
          <a:xfrm>
            <a:off x="10152081" y="4009346"/>
            <a:ext cx="773326" cy="367419"/>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900" dirty="0">
                <a:solidFill>
                  <a:srgbClr val="262626"/>
                </a:solidFill>
                <a:latin typeface="+mn-ea"/>
              </a:rPr>
              <a:t>Suzhou, Jiangsu</a:t>
            </a:r>
          </a:p>
        </p:txBody>
      </p:sp>
      <p:sp>
        <p:nvSpPr>
          <p:cNvPr id="21" name="Content Placeholder 2">
            <a:extLst>
              <a:ext uri="{FF2B5EF4-FFF2-40B4-BE49-F238E27FC236}">
                <a16:creationId xmlns:a16="http://schemas.microsoft.com/office/drawing/2014/main" id="{AAD467A4-A571-B5AA-BFDF-647300E27CB2}"/>
              </a:ext>
            </a:extLst>
          </p:cNvPr>
          <p:cNvSpPr txBox="1">
            <a:spLocks/>
          </p:cNvSpPr>
          <p:nvPr/>
        </p:nvSpPr>
        <p:spPr>
          <a:xfrm>
            <a:off x="9191843" y="4022712"/>
            <a:ext cx="960238" cy="367420"/>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900" dirty="0">
                <a:solidFill>
                  <a:srgbClr val="262626"/>
                </a:solidFill>
                <a:latin typeface="+mn-ea"/>
              </a:rPr>
              <a:t>Jumbo Cube Restaurant</a:t>
            </a:r>
          </a:p>
        </p:txBody>
      </p:sp>
      <p:sp>
        <p:nvSpPr>
          <p:cNvPr id="24" name="Content Placeholder 2">
            <a:extLst>
              <a:ext uri="{FF2B5EF4-FFF2-40B4-BE49-F238E27FC236}">
                <a16:creationId xmlns:a16="http://schemas.microsoft.com/office/drawing/2014/main" id="{337E3049-A9D2-9CE9-28CA-78CAB76B077F}"/>
              </a:ext>
            </a:extLst>
          </p:cNvPr>
          <p:cNvSpPr txBox="1">
            <a:spLocks/>
          </p:cNvSpPr>
          <p:nvPr/>
        </p:nvSpPr>
        <p:spPr>
          <a:xfrm>
            <a:off x="8406527" y="3971518"/>
            <a:ext cx="623173" cy="443074"/>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900" dirty="0">
                <a:solidFill>
                  <a:srgbClr val="262626"/>
                </a:solidFill>
                <a:latin typeface="+mn-ea"/>
              </a:rPr>
              <a:t>Lasa, Xizang</a:t>
            </a:r>
          </a:p>
        </p:txBody>
      </p:sp>
      <p:sp>
        <p:nvSpPr>
          <p:cNvPr id="25" name="Content Placeholder 2">
            <a:extLst>
              <a:ext uri="{FF2B5EF4-FFF2-40B4-BE49-F238E27FC236}">
                <a16:creationId xmlns:a16="http://schemas.microsoft.com/office/drawing/2014/main" id="{BD75FF80-CCEA-F1EE-4219-93DFF649B061}"/>
              </a:ext>
            </a:extLst>
          </p:cNvPr>
          <p:cNvSpPr txBox="1">
            <a:spLocks/>
          </p:cNvSpPr>
          <p:nvPr/>
        </p:nvSpPr>
        <p:spPr>
          <a:xfrm>
            <a:off x="7475957" y="4009346"/>
            <a:ext cx="623173" cy="391880"/>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900" dirty="0">
                <a:solidFill>
                  <a:srgbClr val="262626"/>
                </a:solidFill>
                <a:latin typeface="+mn-ea"/>
              </a:rPr>
              <a:t>Sanya, Hainan</a:t>
            </a:r>
          </a:p>
        </p:txBody>
      </p:sp>
      <p:sp>
        <p:nvSpPr>
          <p:cNvPr id="26" name="Content Placeholder 2">
            <a:extLst>
              <a:ext uri="{FF2B5EF4-FFF2-40B4-BE49-F238E27FC236}">
                <a16:creationId xmlns:a16="http://schemas.microsoft.com/office/drawing/2014/main" id="{CD94FFAB-BB38-2B3A-EE24-AD6324ABAB55}"/>
              </a:ext>
            </a:extLst>
          </p:cNvPr>
          <p:cNvSpPr txBox="1">
            <a:spLocks/>
          </p:cNvSpPr>
          <p:nvPr/>
        </p:nvSpPr>
        <p:spPr>
          <a:xfrm>
            <a:off x="6423712" y="4168633"/>
            <a:ext cx="773326" cy="367419"/>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900" dirty="0">
                <a:solidFill>
                  <a:srgbClr val="262626"/>
                </a:solidFill>
                <a:latin typeface="+mn-ea"/>
              </a:rPr>
              <a:t>Nanjing, Jiangsu</a:t>
            </a:r>
          </a:p>
        </p:txBody>
      </p:sp>
      <p:sp>
        <p:nvSpPr>
          <p:cNvPr id="28" name="Content Placeholder 2">
            <a:extLst>
              <a:ext uri="{FF2B5EF4-FFF2-40B4-BE49-F238E27FC236}">
                <a16:creationId xmlns:a16="http://schemas.microsoft.com/office/drawing/2014/main" id="{879C5598-1DBC-7A12-8010-44448D3AEE5B}"/>
              </a:ext>
            </a:extLst>
          </p:cNvPr>
          <p:cNvSpPr txBox="1">
            <a:spLocks/>
          </p:cNvSpPr>
          <p:nvPr/>
        </p:nvSpPr>
        <p:spPr>
          <a:xfrm>
            <a:off x="6391168" y="6040581"/>
            <a:ext cx="773326" cy="367419"/>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900" dirty="0">
                <a:solidFill>
                  <a:srgbClr val="262626"/>
                </a:solidFill>
                <a:latin typeface="+mn-ea"/>
              </a:rPr>
              <a:t>Hangzhou, Zhejiang</a:t>
            </a:r>
          </a:p>
        </p:txBody>
      </p:sp>
      <p:sp>
        <p:nvSpPr>
          <p:cNvPr id="29" name="Content Placeholder 2">
            <a:extLst>
              <a:ext uri="{FF2B5EF4-FFF2-40B4-BE49-F238E27FC236}">
                <a16:creationId xmlns:a16="http://schemas.microsoft.com/office/drawing/2014/main" id="{40C66AA7-87F5-9C93-22B4-DF7CA8810105}"/>
              </a:ext>
            </a:extLst>
          </p:cNvPr>
          <p:cNvSpPr txBox="1">
            <a:spLocks/>
          </p:cNvSpPr>
          <p:nvPr/>
        </p:nvSpPr>
        <p:spPr>
          <a:xfrm>
            <a:off x="7391677" y="6175295"/>
            <a:ext cx="773326" cy="367419"/>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900" dirty="0">
                <a:solidFill>
                  <a:srgbClr val="262626"/>
                </a:solidFill>
                <a:latin typeface="+mn-ea"/>
              </a:rPr>
              <a:t>Changchun, Jilin</a:t>
            </a:r>
          </a:p>
        </p:txBody>
      </p:sp>
      <p:sp>
        <p:nvSpPr>
          <p:cNvPr id="30" name="Content Placeholder 2">
            <a:extLst>
              <a:ext uri="{FF2B5EF4-FFF2-40B4-BE49-F238E27FC236}">
                <a16:creationId xmlns:a16="http://schemas.microsoft.com/office/drawing/2014/main" id="{69FD9A01-8CBA-A313-9300-AB43F80B28C3}"/>
              </a:ext>
            </a:extLst>
          </p:cNvPr>
          <p:cNvSpPr txBox="1">
            <a:spLocks/>
          </p:cNvSpPr>
          <p:nvPr/>
        </p:nvSpPr>
        <p:spPr>
          <a:xfrm>
            <a:off x="8274678" y="6138930"/>
            <a:ext cx="1049392" cy="436109"/>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900" dirty="0" err="1">
                <a:solidFill>
                  <a:srgbClr val="262626"/>
                </a:solidFill>
                <a:latin typeface="+mn-ea"/>
              </a:rPr>
              <a:t>Shougang</a:t>
            </a:r>
            <a:r>
              <a:rPr lang="en-US" altLang="zh-CN" sz="900" dirty="0">
                <a:solidFill>
                  <a:srgbClr val="262626"/>
                </a:solidFill>
                <a:latin typeface="+mn-ea"/>
              </a:rPr>
              <a:t> Garden, Beijing</a:t>
            </a:r>
          </a:p>
        </p:txBody>
      </p:sp>
      <p:sp>
        <p:nvSpPr>
          <p:cNvPr id="31" name="Content Placeholder 2">
            <a:extLst>
              <a:ext uri="{FF2B5EF4-FFF2-40B4-BE49-F238E27FC236}">
                <a16:creationId xmlns:a16="http://schemas.microsoft.com/office/drawing/2014/main" id="{5F378880-2245-0EBE-E789-EEAF7B27A864}"/>
              </a:ext>
            </a:extLst>
          </p:cNvPr>
          <p:cNvSpPr txBox="1">
            <a:spLocks/>
          </p:cNvSpPr>
          <p:nvPr/>
        </p:nvSpPr>
        <p:spPr>
          <a:xfrm>
            <a:off x="9441577" y="6173276"/>
            <a:ext cx="773326" cy="367419"/>
          </a:xfrm>
          <a:prstGeom prst="rect">
            <a:avLst/>
          </a:prstGeom>
          <a:noFill/>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900" dirty="0">
                <a:solidFill>
                  <a:srgbClr val="262626"/>
                </a:solidFill>
                <a:latin typeface="+mn-ea"/>
              </a:rPr>
              <a:t>Hunan, Changsha</a:t>
            </a:r>
          </a:p>
        </p:txBody>
      </p:sp>
    </p:spTree>
    <p:custDataLst>
      <p:custData r:id="rId1"/>
      <p:custData r:id="rId2"/>
      <p:tags r:id="rId3"/>
    </p:custDataLst>
    <p:extLst>
      <p:ext uri="{BB962C8B-B14F-4D97-AF65-F5344CB8AC3E}">
        <p14:creationId xmlns:p14="http://schemas.microsoft.com/office/powerpoint/2010/main" val="16658897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descr="A glass building with trees in the background&#10;&#10;Description automatically generated">
            <a:extLst>
              <a:ext uri="{FF2B5EF4-FFF2-40B4-BE49-F238E27FC236}">
                <a16:creationId xmlns:a16="http://schemas.microsoft.com/office/drawing/2014/main" id="{D5302F72-1683-DB13-2C5E-47474EECFC78}"/>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t="2906" b="2906"/>
          <a:stretch>
            <a:fillRect/>
          </a:stretch>
        </p:blipFill>
        <p:spPr/>
      </p:pic>
      <p:sp>
        <p:nvSpPr>
          <p:cNvPr id="2" name="矩形: 圆角 22">
            <a:extLst>
              <a:ext uri="{FF2B5EF4-FFF2-40B4-BE49-F238E27FC236}">
                <a16:creationId xmlns:a16="http://schemas.microsoft.com/office/drawing/2014/main" id="{F965FC45-220A-845E-1EF3-D20EABB0D079}"/>
              </a:ext>
            </a:extLst>
          </p:cNvPr>
          <p:cNvSpPr/>
          <p:nvPr/>
        </p:nvSpPr>
        <p:spPr>
          <a:xfrm>
            <a:off x="7147607" y="1648197"/>
            <a:ext cx="4828296" cy="4809788"/>
          </a:xfrm>
          <a:prstGeom prst="round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altLang="en-US" sz="2000" noProof="0" dirty="0" err="1"/>
          </a:p>
        </p:txBody>
      </p:sp>
      <p:sp>
        <p:nvSpPr>
          <p:cNvPr id="4" name="Title 3"/>
          <p:cNvSpPr>
            <a:spLocks noGrp="1"/>
          </p:cNvSpPr>
          <p:nvPr>
            <p:ph type="ctrTitle"/>
          </p:nvPr>
        </p:nvSpPr>
        <p:spPr/>
        <p:txBody>
          <a:bodyPr/>
          <a:lstStyle/>
          <a:p>
            <a:r>
              <a:rPr lang="en-US" altLang="zh-CN" sz="4000" dirty="0"/>
              <a:t>Why LEED Volume</a:t>
            </a:r>
            <a:endParaRPr lang="zh-CN" sz="4000" dirty="0"/>
          </a:p>
        </p:txBody>
      </p:sp>
      <p:sp>
        <p:nvSpPr>
          <p:cNvPr id="6" name="Text Placeholder 5"/>
          <p:cNvSpPr>
            <a:spLocks noGrp="1"/>
          </p:cNvSpPr>
          <p:nvPr>
            <p:ph type="body" sz="quarter" idx="14"/>
          </p:nvPr>
        </p:nvSpPr>
        <p:spPr>
          <a:xfrm>
            <a:off x="0" y="3837600"/>
            <a:ext cx="2498725" cy="648000"/>
          </a:xfrm>
          <a:solidFill>
            <a:srgbClr val="0E2A7A">
              <a:alpha val="95000"/>
            </a:srgbClr>
          </a:solidFill>
          <a:ln>
            <a:noFill/>
          </a:ln>
        </p:spPr>
        <p:txBody>
          <a:bodyPr/>
          <a:lstStyle/>
          <a:p>
            <a:r>
              <a:rPr lang="en-US" altLang="zh-CN" dirty="0">
                <a:latin typeface="+mn-ea"/>
              </a:rPr>
              <a:t>02</a:t>
            </a:r>
            <a:endParaRPr lang="zh-CN" altLang="zh-CN" dirty="0">
              <a:latin typeface="+mn-ea"/>
            </a:endParaRPr>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22</a:t>
            </a:fld>
            <a:endParaRPr lang="zh-CN" dirty="0"/>
          </a:p>
        </p:txBody>
      </p:sp>
      <p:sp>
        <p:nvSpPr>
          <p:cNvPr id="10" name="Text Placeholder 9"/>
          <p:cNvSpPr>
            <a:spLocks noGrp="1"/>
          </p:cNvSpPr>
          <p:nvPr>
            <p:ph type="body" sz="quarter" idx="15"/>
          </p:nvPr>
        </p:nvSpPr>
        <p:spPr/>
        <p:txBody>
          <a:bodyPr/>
          <a:lstStyle/>
          <a:p>
            <a:endParaRPr lang="zh-CN"/>
          </a:p>
        </p:txBody>
      </p:sp>
      <p:sp>
        <p:nvSpPr>
          <p:cNvPr id="3" name="TextBox 2">
            <a:extLst>
              <a:ext uri="{FF2B5EF4-FFF2-40B4-BE49-F238E27FC236}">
                <a16:creationId xmlns:a16="http://schemas.microsoft.com/office/drawing/2014/main" id="{45D1C4F2-8354-70F2-FA26-8542AD6722F6}"/>
              </a:ext>
            </a:extLst>
          </p:cNvPr>
          <p:cNvSpPr txBox="1"/>
          <p:nvPr/>
        </p:nvSpPr>
        <p:spPr>
          <a:xfrm>
            <a:off x="7648575" y="1898608"/>
            <a:ext cx="4257675" cy="4708981"/>
          </a:xfrm>
          <a:prstGeom prst="rect">
            <a:avLst/>
          </a:prstGeom>
          <a:noFill/>
        </p:spPr>
        <p:txBody>
          <a:bodyPr wrap="square">
            <a:spAutoFit/>
          </a:bodyPr>
          <a:lstStyle/>
          <a:p>
            <a:r>
              <a:rPr lang="en-US" altLang="zh-CN" sz="1000" dirty="0">
                <a:solidFill>
                  <a:srgbClr val="000759"/>
                </a:solidFill>
                <a:latin typeface="+mn-ea"/>
              </a:rPr>
              <a:t>Source From: </a:t>
            </a:r>
          </a:p>
          <a:p>
            <a:endParaRPr lang="en-US" altLang="zh-CN" sz="1000" dirty="0">
              <a:solidFill>
                <a:srgbClr val="000759"/>
              </a:solidFill>
              <a:latin typeface="+mn-ea"/>
            </a:endParaRPr>
          </a:p>
          <a:p>
            <a:r>
              <a:rPr lang="en-US" altLang="zh-CN" sz="1000" i="1" dirty="0">
                <a:solidFill>
                  <a:srgbClr val="000759"/>
                </a:solidFill>
                <a:latin typeface="+mj-lt"/>
              </a:rPr>
              <a:t>USGBC. </a:t>
            </a:r>
            <a:r>
              <a:rPr lang="zh-CN" altLang="en-US" sz="1000" i="1" dirty="0">
                <a:solidFill>
                  <a:srgbClr val="000759"/>
                </a:solidFill>
                <a:latin typeface="+mj-lt"/>
              </a:rPr>
              <a:t>“</a:t>
            </a:r>
            <a:r>
              <a:rPr lang="en-US" altLang="zh-CN" sz="1000" i="1" dirty="0">
                <a:solidFill>
                  <a:srgbClr val="000759"/>
                </a:solidFill>
                <a:latin typeface="+mj-lt"/>
              </a:rPr>
              <a:t>Guide to LEED Certification: Volume</a:t>
            </a:r>
            <a:r>
              <a:rPr lang="zh-CN" altLang="en-US" sz="1000" i="1" dirty="0">
                <a:solidFill>
                  <a:srgbClr val="000759"/>
                </a:solidFill>
                <a:latin typeface="+mj-lt"/>
              </a:rPr>
              <a:t>”</a:t>
            </a:r>
            <a:r>
              <a:rPr lang="en-US" altLang="zh-CN" sz="1000" i="1" dirty="0">
                <a:solidFill>
                  <a:srgbClr val="000759"/>
                </a:solidFill>
                <a:latin typeface="+mj-lt"/>
              </a:rPr>
              <a:t>. USGBC. September 2023. https://www.usgbc.org/tools/leed-certification/volume.</a:t>
            </a:r>
          </a:p>
          <a:p>
            <a:r>
              <a:rPr lang="en-US" altLang="zh-CN" sz="1000" i="1" dirty="0">
                <a:solidFill>
                  <a:srgbClr val="000759"/>
                </a:solidFill>
                <a:latin typeface="+mj-lt"/>
              </a:rPr>
              <a:t> </a:t>
            </a:r>
          </a:p>
          <a:p>
            <a:r>
              <a:rPr lang="en-US" altLang="zh-CN" sz="1000" i="1" dirty="0">
                <a:solidFill>
                  <a:srgbClr val="000759"/>
                </a:solidFill>
                <a:latin typeface="+mj-lt"/>
              </a:rPr>
              <a:t>USGBC. </a:t>
            </a:r>
            <a:r>
              <a:rPr lang="zh-CN" altLang="en-US" sz="1000" i="1" dirty="0">
                <a:solidFill>
                  <a:srgbClr val="000759"/>
                </a:solidFill>
                <a:latin typeface="+mj-lt"/>
              </a:rPr>
              <a:t>“</a:t>
            </a:r>
            <a:r>
              <a:rPr lang="en-US" altLang="zh-CN" sz="1000" i="1" dirty="0">
                <a:solidFill>
                  <a:srgbClr val="000759"/>
                </a:solidFill>
                <a:latin typeface="+mj-lt"/>
              </a:rPr>
              <a:t>LEED certification fees</a:t>
            </a:r>
            <a:r>
              <a:rPr lang="zh-CN" altLang="en-US" sz="1000" i="1" dirty="0">
                <a:solidFill>
                  <a:srgbClr val="000759"/>
                </a:solidFill>
                <a:latin typeface="+mj-lt"/>
              </a:rPr>
              <a:t>”</a:t>
            </a:r>
            <a:r>
              <a:rPr lang="en-US" altLang="zh-CN" sz="1000" i="1" dirty="0">
                <a:solidFill>
                  <a:srgbClr val="000759"/>
                </a:solidFill>
                <a:latin typeface="+mj-lt"/>
              </a:rPr>
              <a:t>. USGBC. https://www.usgbc.org/tools/leed-certification/fees#volume.</a:t>
            </a:r>
          </a:p>
          <a:p>
            <a:endParaRPr lang="en-US" altLang="zh-CN" sz="1000" dirty="0">
              <a:solidFill>
                <a:srgbClr val="000759"/>
              </a:solidFill>
              <a:latin typeface="+mn-ea"/>
            </a:endParaRPr>
          </a:p>
          <a:p>
            <a:r>
              <a:rPr lang="en-US" altLang="zh-CN" sz="1000" i="1" dirty="0">
                <a:solidFill>
                  <a:srgbClr val="000759"/>
                </a:solidFill>
                <a:latin typeface="+mj-lt"/>
              </a:rPr>
              <a:t>LEED</a:t>
            </a:r>
            <a:r>
              <a:rPr lang="zh-CN" altLang="en-US" sz="1000" i="1" dirty="0">
                <a:solidFill>
                  <a:srgbClr val="000759"/>
                </a:solidFill>
                <a:latin typeface="+mj-lt"/>
              </a:rPr>
              <a:t>进行时</a:t>
            </a:r>
            <a:r>
              <a:rPr lang="en-US" altLang="zh-CN" sz="1000" i="1" dirty="0">
                <a:solidFill>
                  <a:srgbClr val="000759"/>
                </a:solidFill>
                <a:latin typeface="+mj-lt"/>
              </a:rPr>
              <a:t>. “</a:t>
            </a:r>
            <a:r>
              <a:rPr lang="zh-CN" altLang="en-US" sz="1000" i="1" dirty="0">
                <a:solidFill>
                  <a:srgbClr val="000759"/>
                </a:solidFill>
                <a:latin typeface="+mj-lt"/>
              </a:rPr>
              <a:t>今天，我们来聊个“大”项目！</a:t>
            </a:r>
            <a:r>
              <a:rPr lang="en-US" altLang="zh-CN" sz="1000" i="1" dirty="0">
                <a:solidFill>
                  <a:srgbClr val="000759"/>
                </a:solidFill>
                <a:latin typeface="+mj-lt"/>
              </a:rPr>
              <a:t>”. </a:t>
            </a:r>
            <a:r>
              <a:rPr lang="zh-CN" altLang="en-US" sz="1000" i="1" dirty="0">
                <a:solidFill>
                  <a:srgbClr val="000759"/>
                </a:solidFill>
                <a:latin typeface="+mj-lt"/>
              </a:rPr>
              <a:t>百度</a:t>
            </a:r>
            <a:r>
              <a:rPr lang="en-US" altLang="zh-CN" sz="1000" i="1" dirty="0">
                <a:solidFill>
                  <a:srgbClr val="000759"/>
                </a:solidFill>
                <a:latin typeface="+mj-lt"/>
              </a:rPr>
              <a:t>. December 7, 2022. https://baijiahao.baidu.com/s?id=1751517078669912858. </a:t>
            </a:r>
          </a:p>
          <a:p>
            <a:endParaRPr lang="en-US" altLang="zh-CN" sz="1000" i="1" dirty="0">
              <a:solidFill>
                <a:srgbClr val="000759"/>
              </a:solidFill>
              <a:latin typeface="+mj-lt"/>
            </a:endParaRPr>
          </a:p>
          <a:p>
            <a:r>
              <a:rPr lang="en-US" altLang="zh-CN" sz="1000" i="1" dirty="0">
                <a:solidFill>
                  <a:srgbClr val="000759"/>
                </a:solidFill>
                <a:latin typeface="+mj-lt"/>
              </a:rPr>
              <a:t>LEED</a:t>
            </a:r>
            <a:r>
              <a:rPr lang="zh-CN" altLang="en-US" sz="1000" i="1" dirty="0">
                <a:solidFill>
                  <a:srgbClr val="000759"/>
                </a:solidFill>
                <a:latin typeface="+mj-lt"/>
              </a:rPr>
              <a:t>进行时</a:t>
            </a:r>
            <a:r>
              <a:rPr lang="en-US" altLang="zh-CN" sz="1000" i="1" dirty="0">
                <a:solidFill>
                  <a:srgbClr val="000759"/>
                </a:solidFill>
                <a:latin typeface="+mj-lt"/>
              </a:rPr>
              <a:t>. “LEED </a:t>
            </a:r>
            <a:r>
              <a:rPr lang="zh-CN" altLang="en-US" sz="1000" i="1" dirty="0">
                <a:solidFill>
                  <a:srgbClr val="000759"/>
                </a:solidFill>
                <a:latin typeface="+mj-lt"/>
              </a:rPr>
              <a:t>请回答！你最关心的问题都在这里（下篇）</a:t>
            </a:r>
            <a:r>
              <a:rPr lang="en-US" altLang="zh-CN" sz="1000" i="1" dirty="0">
                <a:solidFill>
                  <a:srgbClr val="000759"/>
                </a:solidFill>
                <a:latin typeface="+mj-lt"/>
              </a:rPr>
              <a:t>”. </a:t>
            </a:r>
            <a:r>
              <a:rPr lang="zh-CN" altLang="en-US" sz="1000" i="1" dirty="0">
                <a:solidFill>
                  <a:srgbClr val="000759"/>
                </a:solidFill>
                <a:latin typeface="+mj-lt"/>
              </a:rPr>
              <a:t>百度</a:t>
            </a:r>
            <a:r>
              <a:rPr lang="en-US" altLang="zh-CN" sz="1000" i="1" dirty="0">
                <a:solidFill>
                  <a:srgbClr val="000759"/>
                </a:solidFill>
                <a:latin typeface="+mj-lt"/>
              </a:rPr>
              <a:t>. May 5, 2023. https://baijiahao.baidu.com/s?id=1765017864270132183.</a:t>
            </a:r>
          </a:p>
          <a:p>
            <a:endParaRPr lang="en-US" altLang="zh-CN" sz="1000" i="1" dirty="0">
              <a:solidFill>
                <a:srgbClr val="000759"/>
              </a:solidFill>
              <a:latin typeface="+mj-lt"/>
            </a:endParaRPr>
          </a:p>
          <a:p>
            <a:r>
              <a:rPr lang="en-US" altLang="zh-CN" sz="1000" i="1" dirty="0">
                <a:solidFill>
                  <a:srgbClr val="000759"/>
                </a:solidFill>
                <a:latin typeface="+mj-lt"/>
              </a:rPr>
              <a:t>LEED</a:t>
            </a:r>
            <a:r>
              <a:rPr lang="zh-CN" altLang="en-US" sz="1000" i="1" dirty="0">
                <a:solidFill>
                  <a:srgbClr val="000759"/>
                </a:solidFill>
                <a:latin typeface="+mj-lt"/>
              </a:rPr>
              <a:t>进行时</a:t>
            </a:r>
            <a:r>
              <a:rPr lang="en-US" altLang="zh-CN" sz="1000" i="1" dirty="0">
                <a:solidFill>
                  <a:srgbClr val="000759"/>
                </a:solidFill>
                <a:latin typeface="+mj-lt"/>
              </a:rPr>
              <a:t>. “</a:t>
            </a:r>
            <a:r>
              <a:rPr lang="zh-CN" altLang="en-US" sz="1000" i="1" dirty="0">
                <a:solidFill>
                  <a:srgbClr val="000759"/>
                </a:solidFill>
                <a:latin typeface="+mj-lt"/>
              </a:rPr>
              <a:t>开年第一次旅行去哪？绿色酒店可以帮你做决定</a:t>
            </a:r>
            <a:r>
              <a:rPr lang="en-US" altLang="zh-CN" sz="1000" i="1" dirty="0">
                <a:solidFill>
                  <a:srgbClr val="000759"/>
                </a:solidFill>
                <a:latin typeface="+mj-lt"/>
              </a:rPr>
              <a:t>”. </a:t>
            </a:r>
            <a:r>
              <a:rPr lang="zh-CN" altLang="en-US" sz="1000" i="1" dirty="0">
                <a:solidFill>
                  <a:srgbClr val="000759"/>
                </a:solidFill>
                <a:latin typeface="+mj-lt"/>
              </a:rPr>
              <a:t>百度</a:t>
            </a:r>
            <a:r>
              <a:rPr lang="en-US" altLang="zh-CN" sz="1000" i="1" dirty="0">
                <a:solidFill>
                  <a:srgbClr val="000759"/>
                </a:solidFill>
                <a:latin typeface="+mj-lt"/>
              </a:rPr>
              <a:t>. January 11, 2023. https://baijiahao.baidu.com/s?id=1754688782678771243.</a:t>
            </a:r>
          </a:p>
          <a:p>
            <a:endParaRPr lang="en-US" altLang="zh-CN" sz="1000" i="1" dirty="0">
              <a:solidFill>
                <a:srgbClr val="000759"/>
              </a:solidFill>
              <a:latin typeface="+mj-lt"/>
            </a:endParaRPr>
          </a:p>
          <a:p>
            <a:r>
              <a:rPr lang="en-US" altLang="zh-CN" sz="1000" i="1" dirty="0">
                <a:solidFill>
                  <a:srgbClr val="000759"/>
                </a:solidFill>
                <a:latin typeface="+mj-lt"/>
              </a:rPr>
              <a:t>Macrotrends. McDonald's Revenue 2010-2024 | MCD.  https://www.macrotrends.net/stocks/charts/MCD/mcdonalds/revenue. </a:t>
            </a:r>
          </a:p>
          <a:p>
            <a:endParaRPr lang="en-US" sz="1000" i="1" dirty="0">
              <a:solidFill>
                <a:srgbClr val="000759"/>
              </a:solidFill>
              <a:latin typeface="+mj-lt"/>
            </a:endParaRPr>
          </a:p>
          <a:p>
            <a:r>
              <a:rPr lang="en-US" sz="1000" i="1" dirty="0">
                <a:solidFill>
                  <a:srgbClr val="000759"/>
                </a:solidFill>
                <a:latin typeface="+mj-lt"/>
              </a:rPr>
              <a:t>U.S. Green Building Council. https://www.usgbc.org/.</a:t>
            </a:r>
          </a:p>
          <a:p>
            <a:endParaRPr lang="en-US" sz="1000" i="1" dirty="0">
              <a:solidFill>
                <a:srgbClr val="000759"/>
              </a:solidFill>
              <a:latin typeface="+mj-lt"/>
            </a:endParaRPr>
          </a:p>
          <a:p>
            <a:r>
              <a:rPr lang="en-US" sz="1000" i="1" dirty="0">
                <a:solidFill>
                  <a:srgbClr val="000759"/>
                </a:solidFill>
                <a:latin typeface="+mj-lt"/>
              </a:rPr>
              <a:t>Walmart. https://corporate.walmart.com/purpose/sustainability.</a:t>
            </a:r>
          </a:p>
          <a:p>
            <a:endParaRPr lang="en-US" sz="1000" i="1" dirty="0">
              <a:solidFill>
                <a:srgbClr val="000759"/>
              </a:solidFill>
              <a:latin typeface="+mj-lt"/>
            </a:endParaRPr>
          </a:p>
          <a:p>
            <a:r>
              <a:rPr lang="en-US" sz="1000" i="1" dirty="0">
                <a:solidFill>
                  <a:srgbClr val="000759"/>
                </a:solidFill>
                <a:latin typeface="+mj-lt"/>
              </a:rPr>
              <a:t>Green Building </a:t>
            </a:r>
            <a:r>
              <a:rPr lang="en-US" sz="1000" i="1" dirty="0" err="1">
                <a:solidFill>
                  <a:srgbClr val="000759"/>
                </a:solidFill>
                <a:latin typeface="+mj-lt"/>
              </a:rPr>
              <a:t>News."Walmart</a:t>
            </a:r>
            <a:r>
              <a:rPr lang="en-US" sz="1000" i="1" dirty="0">
                <a:solidFill>
                  <a:srgbClr val="000759"/>
                </a:solidFill>
                <a:latin typeface="+mj-lt"/>
              </a:rPr>
              <a:t> Saves $100 Million Annually with LEED Certification</a:t>
            </a:r>
            <a:r>
              <a:rPr lang="en-US" sz="1000" i="1" dirty="0">
                <a:solidFill>
                  <a:srgbClr val="000759"/>
                </a:solidFill>
                <a:latin typeface="+mj-lt"/>
                <a:hlinkClick r:id="rId6">
                  <a:extLst>
                    <a:ext uri="{A12FA001-AC4F-418D-AE19-62706E023703}">
                      <ahyp:hlinkClr xmlns:ahyp="http://schemas.microsoft.com/office/drawing/2018/hyperlinkcolor" val="tx"/>
                    </a:ext>
                  </a:extLst>
                </a:hlinkClick>
              </a:rPr>
              <a:t>“</a:t>
            </a:r>
            <a:r>
              <a:rPr lang="en-US" sz="1000" i="1" dirty="0">
                <a:solidFill>
                  <a:srgbClr val="000759"/>
                </a:solidFill>
                <a:latin typeface="+mj-lt"/>
              </a:rPr>
              <a:t>. https://corporate.walmart.com/about/newhomeoffice/our-approach/smart-and-sustainable</a:t>
            </a:r>
            <a:endParaRPr lang="en-US" altLang="zh-CN" sz="1000" i="1" dirty="0">
              <a:solidFill>
                <a:srgbClr val="000759"/>
              </a:solidFill>
              <a:latin typeface="+mj-lt"/>
            </a:endParaRPr>
          </a:p>
          <a:p>
            <a:endParaRPr lang="en-US" altLang="zh-CN" sz="1000" dirty="0">
              <a:solidFill>
                <a:srgbClr val="000759"/>
              </a:solidFill>
              <a:latin typeface="+mn-ea"/>
            </a:endParaRPr>
          </a:p>
          <a:p>
            <a:endParaRPr lang="zh-CN" sz="1000" dirty="0">
              <a:solidFill>
                <a:schemeClr val="bg1"/>
              </a:solidFill>
              <a:latin typeface="+mn-ea"/>
            </a:endParaRPr>
          </a:p>
        </p:txBody>
      </p:sp>
    </p:spTree>
    <p:custDataLst>
      <p:custData r:id="rId1"/>
      <p:custData r:id="rId2"/>
      <p:tags r:id="rId3"/>
    </p:custDataLst>
    <p:extLst>
      <p:ext uri="{BB962C8B-B14F-4D97-AF65-F5344CB8AC3E}">
        <p14:creationId xmlns:p14="http://schemas.microsoft.com/office/powerpoint/2010/main" val="23212574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 descr="图片2">
            <a:extLst>
              <a:ext uri="{FF2B5EF4-FFF2-40B4-BE49-F238E27FC236}">
                <a16:creationId xmlns:a16="http://schemas.microsoft.com/office/drawing/2014/main" id="{D700C0E2-8C84-7B37-04AA-A96E55370B78}"/>
              </a:ext>
            </a:extLst>
          </p:cNvPr>
          <p:cNvPicPr>
            <a:picLocks noGrp="1" noRot="1" noChangeAspect="1" noMove="1" noResize="1" noEditPoints="1" noAdjustHandles="1" noChangeArrowheads="1" noChangeShapeType="1" noCrop="1"/>
          </p:cNvPicPr>
          <p:nvPr/>
        </p:nvPicPr>
        <p:blipFill rotWithShape="1">
          <a:blip r:embed="rId4">
            <a:alphaModFix amt="25000"/>
          </a:blip>
          <a:srcRect r="19517" b="28527"/>
          <a:stretch/>
        </p:blipFill>
        <p:spPr>
          <a:xfrm>
            <a:off x="8404969" y="3500601"/>
            <a:ext cx="3787031" cy="3357399"/>
          </a:xfrm>
          <a:prstGeom prst="rect">
            <a:avLst/>
          </a:prstGeom>
        </p:spPr>
      </p:pic>
      <p:sp>
        <p:nvSpPr>
          <p:cNvPr id="3" name="Content Placeholder 2"/>
          <p:cNvSpPr>
            <a:spLocks noGrp="1"/>
          </p:cNvSpPr>
          <p:nvPr>
            <p:ph sz="quarter" idx="15"/>
          </p:nvPr>
        </p:nvSpPr>
        <p:spPr>
          <a:xfrm>
            <a:off x="5060951" y="647701"/>
            <a:ext cx="6480648" cy="1246188"/>
          </a:xfrm>
          <a:solidFill>
            <a:srgbClr val="0E2A7A">
              <a:alpha val="95000"/>
            </a:srgbClr>
          </a:solidFill>
        </p:spPr>
        <p:txBody>
          <a:bodyPr lIns="288000" tIns="288000" rIns="288000" bIns="288000">
            <a:normAutofit/>
          </a:bodyPr>
          <a:lstStyle/>
          <a:p>
            <a:pPr marL="0" lvl="0" indent="0">
              <a:spcBef>
                <a:spcPts val="0"/>
              </a:spcBef>
              <a:spcAft>
                <a:spcPts val="0"/>
              </a:spcAft>
              <a:buNone/>
            </a:pPr>
            <a:r>
              <a:rPr lang="en-US" altLang="zh-CN" sz="3200" dirty="0">
                <a:solidFill>
                  <a:srgbClr val="FFFFFF"/>
                </a:solidFill>
                <a:latin typeface="+mn-ea"/>
              </a:rPr>
              <a:t>What is LEED Volume?</a:t>
            </a:r>
            <a:endParaRPr lang="zh-CN" sz="3200" dirty="0">
              <a:latin typeface="+mn-ea"/>
            </a:endParaRPr>
          </a:p>
        </p:txBody>
      </p:sp>
      <p:sp>
        <p:nvSpPr>
          <p:cNvPr id="12" name="Content Placeholder 11"/>
          <p:cNvSpPr>
            <a:spLocks noGrp="1"/>
          </p:cNvSpPr>
          <p:nvPr>
            <p:ph idx="1"/>
          </p:nvPr>
        </p:nvSpPr>
        <p:spPr>
          <a:xfrm>
            <a:off x="6202800" y="2043112"/>
            <a:ext cx="5338799" cy="4499090"/>
          </a:xfrm>
        </p:spPr>
        <p:txBody>
          <a:bodyPr anchor="ctr" anchorCtr="0">
            <a:noAutofit/>
          </a:bodyPr>
          <a:lstStyle/>
          <a:p>
            <a:pPr marL="0" indent="0">
              <a:lnSpc>
                <a:spcPct val="120000"/>
              </a:lnSpc>
              <a:buNone/>
            </a:pPr>
            <a:r>
              <a:rPr lang="zh-CN" altLang="en-US" b="1" dirty="0">
                <a:latin typeface="+mn-ea"/>
              </a:rPr>
              <a:t>什么是</a:t>
            </a:r>
            <a:r>
              <a:rPr lang="en-US" altLang="zh-CN" b="1" dirty="0">
                <a:latin typeface="+mn-ea"/>
              </a:rPr>
              <a:t>LEED </a:t>
            </a:r>
            <a:r>
              <a:rPr lang="zh-CN" altLang="en-US" b="1" dirty="0">
                <a:latin typeface="+mn-ea"/>
              </a:rPr>
              <a:t>批量认证</a:t>
            </a:r>
            <a:endParaRPr lang="en-US" altLang="zh-CN" b="1" dirty="0">
              <a:latin typeface="+mn-ea"/>
            </a:endParaRPr>
          </a:p>
          <a:p>
            <a:pPr marL="0" indent="0">
              <a:lnSpc>
                <a:spcPct val="120000"/>
              </a:lnSpc>
              <a:buNone/>
            </a:pPr>
            <a:endParaRPr lang="en-US" altLang="zh-CN" sz="1400" b="1" dirty="0">
              <a:latin typeface="+mn-ea"/>
            </a:endParaRPr>
          </a:p>
          <a:p>
            <a:pPr marL="342900" indent="-342900">
              <a:lnSpc>
                <a:spcPct val="120000"/>
              </a:lnSpc>
              <a:buFont typeface="Arial" panose="020B0604020202020204" pitchFamily="34" charset="0"/>
              <a:buChar char="•"/>
            </a:pPr>
            <a:r>
              <a:rPr lang="en-US" sz="1400" dirty="0">
                <a:latin typeface="+mn-ea"/>
              </a:rPr>
              <a:t>LEED Volume Certification is a fast-track program introduced by the U.S. Green Building Council (USGBC) for bulk certification projects, aiming to provide efficient and convenient certification services for enterprises with a large number of similar green building projects.                                             </a:t>
            </a:r>
            <a:r>
              <a:rPr lang="en-US" altLang="zh-CN" sz="1400" dirty="0">
                <a:latin typeface="+mn-ea"/>
              </a:rPr>
              <a:t>LEED </a:t>
            </a:r>
            <a:r>
              <a:rPr lang="zh-CN" altLang="en-US" sz="1400" dirty="0">
                <a:latin typeface="+mn-ea"/>
              </a:rPr>
              <a:t>批量认证是美国绿色建筑协会 </a:t>
            </a:r>
            <a:r>
              <a:rPr lang="en-US" altLang="zh-CN" sz="1400" dirty="0">
                <a:latin typeface="+mn-ea"/>
              </a:rPr>
              <a:t>(USGBC) </a:t>
            </a:r>
            <a:r>
              <a:rPr lang="zh-CN" altLang="en-US" sz="1400" dirty="0">
                <a:latin typeface="+mn-ea"/>
              </a:rPr>
              <a:t>推出的一项针对批量认证项目的快速通道计划，旨在为拥有大量相似绿色建筑项目的企业提供高效、便捷的认证服务。</a:t>
            </a:r>
            <a:endParaRPr lang="en-US" altLang="zh-CN" sz="1400" dirty="0">
              <a:latin typeface="+mn-ea"/>
            </a:endParaRPr>
          </a:p>
          <a:p>
            <a:pPr marL="342900" indent="-342900">
              <a:lnSpc>
                <a:spcPct val="120000"/>
              </a:lnSpc>
              <a:buFont typeface="Arial" panose="020B0604020202020204" pitchFamily="34" charset="0"/>
              <a:buChar char="•"/>
            </a:pPr>
            <a:r>
              <a:rPr lang="en-US" sz="1400" dirty="0">
                <a:latin typeface="+mn-ea"/>
              </a:rPr>
              <a:t>This program simplifies the certification process, reduces certification costs, and helps enterprises achieve their sustainability goals faster and more economically.                               </a:t>
            </a:r>
            <a:r>
              <a:rPr lang="zh-CN" altLang="en-US" sz="1400" dirty="0">
                <a:latin typeface="+mn-ea"/>
              </a:rPr>
              <a:t>该计划简化了认证流程，降低了认证成本，帮助企业更快、更经济地实现可持续发展目标。</a:t>
            </a:r>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23</a:t>
            </a:fld>
            <a:endParaRPr lang="zh-CN" dirty="0"/>
          </a:p>
        </p:txBody>
      </p:sp>
      <p:sp>
        <p:nvSpPr>
          <p:cNvPr id="10" name="Text Placeholder 12">
            <a:extLst>
              <a:ext uri="{FF2B5EF4-FFF2-40B4-BE49-F238E27FC236}">
                <a16:creationId xmlns:a16="http://schemas.microsoft.com/office/drawing/2014/main" id="{A9917AB2-7FC1-46A9-6382-B90BDF1F80D4}"/>
              </a:ext>
            </a:extLst>
          </p:cNvPr>
          <p:cNvSpPr txBox="1">
            <a:spLocks/>
          </p:cNvSpPr>
          <p:nvPr/>
        </p:nvSpPr>
        <p:spPr>
          <a:xfrm>
            <a:off x="8861989" y="6402431"/>
            <a:ext cx="2679610" cy="414338"/>
          </a:xfrm>
          <a:prstGeom prst="rect">
            <a:avLst/>
          </a:prstGeom>
        </p:spPr>
        <p:txBody>
          <a:bodyPr vert="horz" lIns="0" tIns="0" rIns="0" bIns="0" rtlCol="0">
            <a:normAutofit/>
          </a:bodyPr>
          <a:lstStyle>
            <a:lvl1pPr marL="0" indent="0" algn="l" defTabSz="914400" rtl="0" eaLnBrk="1" latinLnBrk="0" hangingPunct="1">
              <a:lnSpc>
                <a:spcPct val="100000"/>
              </a:lnSpc>
              <a:spcBef>
                <a:spcPts val="300"/>
              </a:spcBef>
              <a:spcAft>
                <a:spcPts val="600"/>
              </a:spcAft>
              <a:buFontTx/>
              <a:buNone/>
              <a:defRPr sz="1400" kern="1200" spc="300">
                <a:solidFill>
                  <a:schemeClr val="accent5"/>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r"/>
            <a:r>
              <a:rPr lang="en-US" altLang="zh-CN" dirty="0">
                <a:solidFill>
                  <a:srgbClr val="000759"/>
                </a:solidFill>
                <a:latin typeface="+mn-ea"/>
              </a:rPr>
              <a:t>02 Why LEED Volume</a:t>
            </a:r>
            <a:endParaRPr lang="zh-CN" dirty="0">
              <a:solidFill>
                <a:srgbClr val="000759"/>
              </a:solidFill>
              <a:latin typeface="+mn-ea"/>
            </a:endParaRPr>
          </a:p>
        </p:txBody>
      </p:sp>
      <p:sp>
        <p:nvSpPr>
          <p:cNvPr id="17" name="Text Placeholder 16">
            <a:extLst>
              <a:ext uri="{FF2B5EF4-FFF2-40B4-BE49-F238E27FC236}">
                <a16:creationId xmlns:a16="http://schemas.microsoft.com/office/drawing/2014/main" id="{5718CBE2-9E0D-7FA9-9335-A9BABBCBBD21}"/>
              </a:ext>
            </a:extLst>
          </p:cNvPr>
          <p:cNvSpPr>
            <a:spLocks noGrp="1"/>
          </p:cNvSpPr>
          <p:nvPr>
            <p:ph type="body" sz="quarter" idx="14"/>
          </p:nvPr>
        </p:nvSpPr>
        <p:spPr/>
        <p:txBody>
          <a:bodyPr/>
          <a:lstStyle/>
          <a:p>
            <a:endParaRPr lang="en-US"/>
          </a:p>
        </p:txBody>
      </p:sp>
      <p:pic>
        <p:nvPicPr>
          <p:cNvPr id="21" name="Picture Placeholder 20" descr="A long table in a room with plants on the wall&#10;&#10;Description automatically generated">
            <a:extLst>
              <a:ext uri="{FF2B5EF4-FFF2-40B4-BE49-F238E27FC236}">
                <a16:creationId xmlns:a16="http://schemas.microsoft.com/office/drawing/2014/main" id="{FE13FE20-916C-A157-95E2-539BC8325658}"/>
              </a:ext>
            </a:extLst>
          </p:cNvPr>
          <p:cNvPicPr>
            <a:picLocks noGrp="1" noChangeAspect="1"/>
          </p:cNvPicPr>
          <p:nvPr>
            <p:ph type="pic" sz="quarter" idx="16"/>
          </p:nvPr>
        </p:nvPicPr>
        <p:blipFill>
          <a:blip r:embed="rId5">
            <a:extLst>
              <a:ext uri="{28A0092B-C50C-407E-A947-70E740481C1C}">
                <a14:useLocalDpi xmlns:a14="http://schemas.microsoft.com/office/drawing/2010/main" val="0"/>
              </a:ext>
            </a:extLst>
          </a:blip>
          <a:srcRect l="25411" r="25411"/>
          <a:stretch>
            <a:fillRect/>
          </a:stretch>
        </p:blipFill>
        <p:spPr/>
      </p:pic>
    </p:spTree>
    <p:custDataLst>
      <p:custData r:id="rId1"/>
      <p:custData r:id="rId2"/>
    </p:custDataLst>
    <p:extLst>
      <p:ext uri="{BB962C8B-B14F-4D97-AF65-F5344CB8AC3E}">
        <p14:creationId xmlns:p14="http://schemas.microsoft.com/office/powerpoint/2010/main" val="37148400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5">
            <a:extLst>
              <a:ext uri="{FF2B5EF4-FFF2-40B4-BE49-F238E27FC236}">
                <a16:creationId xmlns:a16="http://schemas.microsoft.com/office/drawing/2014/main" id="{06618BFC-87F6-98E4-F622-9637731FC285}"/>
              </a:ext>
            </a:extLst>
          </p:cNvPr>
          <p:cNvSpPr/>
          <p:nvPr/>
        </p:nvSpPr>
        <p:spPr>
          <a:xfrm>
            <a:off x="0" y="-1"/>
            <a:ext cx="12191999" cy="2184644"/>
          </a:xfrm>
          <a:prstGeom prst="rect">
            <a:avLst/>
          </a:prstGeom>
          <a:solidFill>
            <a:srgbClr val="0E2A7A">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3" name="Text Placeholder 12"/>
          <p:cNvSpPr>
            <a:spLocks noGrp="1"/>
          </p:cNvSpPr>
          <p:nvPr>
            <p:ph type="body" sz="quarter" idx="13"/>
          </p:nvPr>
        </p:nvSpPr>
        <p:spPr/>
        <p:txBody>
          <a:bodyPr>
            <a:normAutofit/>
          </a:bodyPr>
          <a:lstStyle/>
          <a:p>
            <a:r>
              <a:rPr lang="en-US" altLang="zh-CN" dirty="0"/>
              <a:t>02 Why LEED Volume </a:t>
            </a:r>
            <a:endParaRPr lang="zh-CN" altLang="zh-CN" dirty="0"/>
          </a:p>
          <a:p>
            <a:endParaRPr lang="zh-CN" dirty="0"/>
          </a:p>
        </p:txBody>
      </p:sp>
      <p:sp>
        <p:nvSpPr>
          <p:cNvPr id="11" name="Title 10"/>
          <p:cNvSpPr>
            <a:spLocks noGrp="1"/>
          </p:cNvSpPr>
          <p:nvPr>
            <p:ph type="title"/>
          </p:nvPr>
        </p:nvSpPr>
        <p:spPr>
          <a:xfrm>
            <a:off x="648000" y="1062000"/>
            <a:ext cx="10893600" cy="469034"/>
          </a:xfrm>
        </p:spPr>
        <p:txBody>
          <a:bodyPr/>
          <a:lstStyle/>
          <a:p>
            <a:r>
              <a:rPr lang="en-US" altLang="zh-CN" sz="4000" dirty="0"/>
              <a:t>Current Situation of LEED Volume</a:t>
            </a:r>
            <a:endParaRPr lang="zh-CN" sz="4000" dirty="0"/>
          </a:p>
        </p:txBody>
      </p:sp>
      <p:graphicFrame>
        <p:nvGraphicFramePr>
          <p:cNvPr id="15" name="Content Placeholder 14"/>
          <p:cNvGraphicFramePr>
            <a:graphicFrameLocks noGrp="1"/>
          </p:cNvGraphicFramePr>
          <p:nvPr>
            <p:ph idx="1"/>
            <p:extLst>
              <p:ext uri="{D42A27DB-BD31-4B8C-83A1-F6EECF244321}">
                <p14:modId xmlns:p14="http://schemas.microsoft.com/office/powerpoint/2010/main" val="1102954480"/>
              </p:ext>
            </p:extLst>
          </p:nvPr>
        </p:nvGraphicFramePr>
        <p:xfrm>
          <a:off x="-994838" y="2065247"/>
          <a:ext cx="10893425" cy="416242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4" name="Text Placeholder 13"/>
          <p:cNvSpPr>
            <a:spLocks noGrp="1"/>
          </p:cNvSpPr>
          <p:nvPr>
            <p:ph type="body" sz="quarter" idx="14"/>
          </p:nvPr>
        </p:nvSpPr>
        <p:spPr>
          <a:xfrm>
            <a:off x="647350" y="6476139"/>
            <a:ext cx="6267600" cy="244800"/>
          </a:xfrm>
        </p:spPr>
        <p:txBody>
          <a:bodyPr/>
          <a:lstStyle/>
          <a:p>
            <a:r>
              <a:rPr lang="en-US" altLang="zh-CN" sz="1000" i="1" dirty="0">
                <a:latin typeface="+mj-lt"/>
              </a:rPr>
              <a:t>Source from: USGBC. https://www.usgbc.org</a:t>
            </a:r>
            <a:endParaRPr lang="zh-CN" sz="1000" dirty="0"/>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a:t>24</a:t>
            </a:fld>
            <a:endParaRPr lang="zh-CN" dirty="0"/>
          </a:p>
        </p:txBody>
      </p:sp>
      <p:cxnSp>
        <p:nvCxnSpPr>
          <p:cNvPr id="28" name="Connector: Elbow 27"/>
          <p:cNvCxnSpPr/>
          <p:nvPr/>
        </p:nvCxnSpPr>
        <p:spPr>
          <a:xfrm flipV="1">
            <a:off x="5370006" y="2598323"/>
            <a:ext cx="869656" cy="250726"/>
          </a:xfrm>
          <a:prstGeom prst="bentConnector3">
            <a:avLst/>
          </a:prstGeom>
          <a:ln w="1905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2" name="Connector: Elbow 31"/>
          <p:cNvCxnSpPr/>
          <p:nvPr/>
        </p:nvCxnSpPr>
        <p:spPr>
          <a:xfrm>
            <a:off x="5370006" y="4802678"/>
            <a:ext cx="802640" cy="394164"/>
          </a:xfrm>
          <a:prstGeom prst="bentConnector3">
            <a:avLst/>
          </a:prstGeom>
          <a:ln w="1905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4" name="Connector: Elbow 33"/>
          <p:cNvCxnSpPr/>
          <p:nvPr/>
        </p:nvCxnSpPr>
        <p:spPr>
          <a:xfrm rot="10800000" flipV="1">
            <a:off x="2881077" y="4950178"/>
            <a:ext cx="645987" cy="268526"/>
          </a:xfrm>
          <a:prstGeom prst="bentConnector3">
            <a:avLst/>
          </a:prstGeom>
          <a:ln w="1905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8" name="Connector: Elbow 37"/>
          <p:cNvCxnSpPr/>
          <p:nvPr/>
        </p:nvCxnSpPr>
        <p:spPr>
          <a:xfrm rot="10800000">
            <a:off x="2843608" y="2624643"/>
            <a:ext cx="614906" cy="224407"/>
          </a:xfrm>
          <a:prstGeom prst="bentConnector3">
            <a:avLst/>
          </a:prstGeom>
          <a:ln w="1905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2985368" y="2372178"/>
            <a:ext cx="2934000" cy="2930400"/>
            <a:chOff x="12310762" y="2638286"/>
            <a:chExt cx="2934000" cy="2930400"/>
          </a:xfrm>
        </p:grpSpPr>
        <p:grpSp>
          <p:nvGrpSpPr>
            <p:cNvPr id="27" name="Group 26"/>
            <p:cNvGrpSpPr/>
            <p:nvPr/>
          </p:nvGrpSpPr>
          <p:grpSpPr>
            <a:xfrm>
              <a:off x="12310762" y="2638286"/>
              <a:ext cx="2934000" cy="2930400"/>
              <a:chOff x="3105000" y="1625601"/>
              <a:chExt cx="2934000" cy="2930400"/>
            </a:xfrm>
            <a:solidFill>
              <a:schemeClr val="tx1"/>
            </a:solidFill>
          </p:grpSpPr>
          <p:sp>
            <p:nvSpPr>
              <p:cNvPr id="29" name="Freeform 5"/>
              <p:cNvSpPr/>
              <p:nvPr/>
            </p:nvSpPr>
            <p:spPr bwMode="auto">
              <a:xfrm>
                <a:off x="4651526" y="1628980"/>
                <a:ext cx="1387474" cy="1679827"/>
              </a:xfrm>
              <a:custGeom>
                <a:avLst/>
                <a:gdLst>
                  <a:gd name="T0" fmla="*/ 0 w 539"/>
                  <a:gd name="T1" fmla="*/ 322 h 652"/>
                  <a:gd name="T2" fmla="*/ 218 w 539"/>
                  <a:gd name="T3" fmla="*/ 564 h 652"/>
                  <a:gd name="T4" fmla="*/ 379 w 539"/>
                  <a:gd name="T5" fmla="*/ 652 h 652"/>
                  <a:gd name="T6" fmla="*/ 539 w 539"/>
                  <a:gd name="T7" fmla="*/ 564 h 652"/>
                  <a:gd name="T8" fmla="*/ 2 w 539"/>
                  <a:gd name="T9" fmla="*/ 0 h 652"/>
                  <a:gd name="T10" fmla="*/ 89 w 539"/>
                  <a:gd name="T11" fmla="*/ 158 h 652"/>
                  <a:gd name="T12" fmla="*/ 0 w 539"/>
                  <a:gd name="T13" fmla="*/ 322 h 652"/>
                </a:gdLst>
                <a:ahLst/>
                <a:cxnLst>
                  <a:cxn ang="0">
                    <a:pos x="T0" y="T1"/>
                  </a:cxn>
                  <a:cxn ang="0">
                    <a:pos x="T2" y="T3"/>
                  </a:cxn>
                  <a:cxn ang="0">
                    <a:pos x="T4" y="T5"/>
                  </a:cxn>
                  <a:cxn ang="0">
                    <a:pos x="T6" y="T7"/>
                  </a:cxn>
                  <a:cxn ang="0">
                    <a:pos x="T8" y="T9"/>
                  </a:cxn>
                  <a:cxn ang="0">
                    <a:pos x="T10" y="T11"/>
                  </a:cxn>
                  <a:cxn ang="0">
                    <a:pos x="T12" y="T13"/>
                  </a:cxn>
                </a:cxnLst>
                <a:rect l="0" t="0" r="r" b="b"/>
                <a:pathLst>
                  <a:path w="539" h="652">
                    <a:moveTo>
                      <a:pt x="0" y="322"/>
                    </a:moveTo>
                    <a:cubicBezTo>
                      <a:pt x="122" y="337"/>
                      <a:pt x="216" y="439"/>
                      <a:pt x="218" y="564"/>
                    </a:cubicBezTo>
                    <a:cubicBezTo>
                      <a:pt x="379" y="652"/>
                      <a:pt x="379" y="652"/>
                      <a:pt x="379" y="652"/>
                    </a:cubicBezTo>
                    <a:cubicBezTo>
                      <a:pt x="539" y="564"/>
                      <a:pt x="539" y="564"/>
                      <a:pt x="539" y="564"/>
                    </a:cubicBezTo>
                    <a:cubicBezTo>
                      <a:pt x="536" y="263"/>
                      <a:pt x="300" y="17"/>
                      <a:pt x="2" y="0"/>
                    </a:cubicBezTo>
                    <a:cubicBezTo>
                      <a:pt x="89" y="158"/>
                      <a:pt x="89" y="158"/>
                      <a:pt x="89" y="158"/>
                    </a:cubicBezTo>
                    <a:lnTo>
                      <a:pt x="0" y="322"/>
                    </a:lnTo>
                    <a:close/>
                  </a:path>
                </a:pathLst>
              </a:custGeom>
              <a:grpFill/>
              <a:ln>
                <a:noFill/>
              </a:ln>
            </p:spPr>
            <p:txBody>
              <a:bodyPr vert="horz" wrap="square" lIns="91440" tIns="45720" rIns="91440" bIns="45720" numCol="1" anchor="t" anchorCtr="0" compatLnSpc="1"/>
              <a:lstStyle/>
              <a:p>
                <a:endParaRPr lang="zh-CN" dirty="0">
                  <a:latin typeface="Noto Sans CJK SC Black" panose="020B0A00000000000000" pitchFamily="34" charset="-122"/>
                </a:endParaRPr>
              </a:p>
            </p:txBody>
          </p:sp>
          <p:sp>
            <p:nvSpPr>
              <p:cNvPr id="31" name="Freeform 6"/>
              <p:cNvSpPr/>
              <p:nvPr/>
            </p:nvSpPr>
            <p:spPr bwMode="auto">
              <a:xfrm>
                <a:off x="3105000" y="1625601"/>
                <a:ext cx="1681890" cy="1389153"/>
              </a:xfrm>
              <a:custGeom>
                <a:avLst/>
                <a:gdLst>
                  <a:gd name="T0" fmla="*/ 322 w 652"/>
                  <a:gd name="T1" fmla="*/ 539 h 539"/>
                  <a:gd name="T2" fmla="*/ 564 w 652"/>
                  <a:gd name="T3" fmla="*/ 321 h 539"/>
                  <a:gd name="T4" fmla="*/ 652 w 652"/>
                  <a:gd name="T5" fmla="*/ 160 h 539"/>
                  <a:gd name="T6" fmla="*/ 564 w 652"/>
                  <a:gd name="T7" fmla="*/ 0 h 539"/>
                  <a:gd name="T8" fmla="*/ 0 w 652"/>
                  <a:gd name="T9" fmla="*/ 537 h 539"/>
                  <a:gd name="T10" fmla="*/ 159 w 652"/>
                  <a:gd name="T11" fmla="*/ 450 h 539"/>
                  <a:gd name="T12" fmla="*/ 322 w 652"/>
                  <a:gd name="T13" fmla="*/ 539 h 539"/>
                </a:gdLst>
                <a:ahLst/>
                <a:cxnLst>
                  <a:cxn ang="0">
                    <a:pos x="T0" y="T1"/>
                  </a:cxn>
                  <a:cxn ang="0">
                    <a:pos x="T2" y="T3"/>
                  </a:cxn>
                  <a:cxn ang="0">
                    <a:pos x="T4" y="T5"/>
                  </a:cxn>
                  <a:cxn ang="0">
                    <a:pos x="T6" y="T7"/>
                  </a:cxn>
                  <a:cxn ang="0">
                    <a:pos x="T8" y="T9"/>
                  </a:cxn>
                  <a:cxn ang="0">
                    <a:pos x="T10" y="T11"/>
                  </a:cxn>
                  <a:cxn ang="0">
                    <a:pos x="T12" y="T13"/>
                  </a:cxn>
                </a:cxnLst>
                <a:rect l="0" t="0" r="r" b="b"/>
                <a:pathLst>
                  <a:path w="652" h="539">
                    <a:moveTo>
                      <a:pt x="322" y="539"/>
                    </a:moveTo>
                    <a:cubicBezTo>
                      <a:pt x="337" y="417"/>
                      <a:pt x="439" y="323"/>
                      <a:pt x="564" y="321"/>
                    </a:cubicBezTo>
                    <a:cubicBezTo>
                      <a:pt x="652" y="160"/>
                      <a:pt x="652" y="160"/>
                      <a:pt x="652" y="160"/>
                    </a:cubicBezTo>
                    <a:cubicBezTo>
                      <a:pt x="564" y="0"/>
                      <a:pt x="564" y="0"/>
                      <a:pt x="564" y="0"/>
                    </a:cubicBezTo>
                    <a:cubicBezTo>
                      <a:pt x="263" y="3"/>
                      <a:pt x="17" y="239"/>
                      <a:pt x="0" y="537"/>
                    </a:cubicBezTo>
                    <a:cubicBezTo>
                      <a:pt x="159" y="450"/>
                      <a:pt x="159" y="450"/>
                      <a:pt x="159" y="450"/>
                    </a:cubicBezTo>
                    <a:lnTo>
                      <a:pt x="322" y="539"/>
                    </a:lnTo>
                    <a:close/>
                  </a:path>
                </a:pathLst>
              </a:custGeom>
              <a:grpFill/>
              <a:ln>
                <a:noFill/>
              </a:ln>
            </p:spPr>
            <p:txBody>
              <a:bodyPr vert="horz" wrap="square" lIns="91440" tIns="45720" rIns="91440" bIns="45720" numCol="1" anchor="t" anchorCtr="0" compatLnSpc="1"/>
              <a:lstStyle/>
              <a:p>
                <a:endParaRPr lang="zh-CN" dirty="0">
                  <a:latin typeface="Noto Sans CJK SC Black" panose="020B0A00000000000000" pitchFamily="34" charset="-122"/>
                </a:endParaRPr>
              </a:p>
            </p:txBody>
          </p:sp>
          <p:sp>
            <p:nvSpPr>
              <p:cNvPr id="33" name="Freeform 7"/>
              <p:cNvSpPr/>
              <p:nvPr/>
            </p:nvSpPr>
            <p:spPr bwMode="auto">
              <a:xfrm>
                <a:off x="4357110" y="3170229"/>
                <a:ext cx="1678505" cy="1385772"/>
              </a:xfrm>
              <a:custGeom>
                <a:avLst/>
                <a:gdLst>
                  <a:gd name="T0" fmla="*/ 652 w 652"/>
                  <a:gd name="T1" fmla="*/ 2 h 538"/>
                  <a:gd name="T2" fmla="*/ 494 w 652"/>
                  <a:gd name="T3" fmla="*/ 89 h 538"/>
                  <a:gd name="T4" fmla="*/ 330 w 652"/>
                  <a:gd name="T5" fmla="*/ 0 h 538"/>
                  <a:gd name="T6" fmla="*/ 88 w 652"/>
                  <a:gd name="T7" fmla="*/ 218 h 538"/>
                  <a:gd name="T8" fmla="*/ 0 w 652"/>
                  <a:gd name="T9" fmla="*/ 379 h 538"/>
                  <a:gd name="T10" fmla="*/ 88 w 652"/>
                  <a:gd name="T11" fmla="*/ 538 h 538"/>
                  <a:gd name="T12" fmla="*/ 652 w 652"/>
                  <a:gd name="T13" fmla="*/ 2 h 538"/>
                </a:gdLst>
                <a:ahLst/>
                <a:cxnLst>
                  <a:cxn ang="0">
                    <a:pos x="T0" y="T1"/>
                  </a:cxn>
                  <a:cxn ang="0">
                    <a:pos x="T2" y="T3"/>
                  </a:cxn>
                  <a:cxn ang="0">
                    <a:pos x="T4" y="T5"/>
                  </a:cxn>
                  <a:cxn ang="0">
                    <a:pos x="T6" y="T7"/>
                  </a:cxn>
                  <a:cxn ang="0">
                    <a:pos x="T8" y="T9"/>
                  </a:cxn>
                  <a:cxn ang="0">
                    <a:pos x="T10" y="T11"/>
                  </a:cxn>
                  <a:cxn ang="0">
                    <a:pos x="T12" y="T13"/>
                  </a:cxn>
                </a:cxnLst>
                <a:rect l="0" t="0" r="r" b="b"/>
                <a:pathLst>
                  <a:path w="652" h="538">
                    <a:moveTo>
                      <a:pt x="652" y="2"/>
                    </a:moveTo>
                    <a:cubicBezTo>
                      <a:pt x="494" y="89"/>
                      <a:pt x="494" y="89"/>
                      <a:pt x="494" y="89"/>
                    </a:cubicBezTo>
                    <a:cubicBezTo>
                      <a:pt x="330" y="0"/>
                      <a:pt x="330" y="0"/>
                      <a:pt x="330" y="0"/>
                    </a:cubicBezTo>
                    <a:cubicBezTo>
                      <a:pt x="315" y="122"/>
                      <a:pt x="213" y="216"/>
                      <a:pt x="88" y="218"/>
                    </a:cubicBezTo>
                    <a:cubicBezTo>
                      <a:pt x="0" y="379"/>
                      <a:pt x="0" y="379"/>
                      <a:pt x="0" y="379"/>
                    </a:cubicBezTo>
                    <a:cubicBezTo>
                      <a:pt x="88" y="538"/>
                      <a:pt x="88" y="538"/>
                      <a:pt x="88" y="538"/>
                    </a:cubicBezTo>
                    <a:cubicBezTo>
                      <a:pt x="389" y="536"/>
                      <a:pt x="635" y="300"/>
                      <a:pt x="652" y="2"/>
                    </a:cubicBezTo>
                    <a:close/>
                  </a:path>
                </a:pathLst>
              </a:custGeom>
              <a:grpFill/>
              <a:ln>
                <a:noFill/>
              </a:ln>
            </p:spPr>
            <p:txBody>
              <a:bodyPr vert="horz" wrap="square" lIns="91440" tIns="45720" rIns="91440" bIns="45720" numCol="1" anchor="t" anchorCtr="0" compatLnSpc="1"/>
              <a:lstStyle/>
              <a:p>
                <a:endParaRPr lang="zh-CN" dirty="0">
                  <a:latin typeface="Noto Sans CJK SC Black" panose="020B0A00000000000000" pitchFamily="34" charset="-122"/>
                </a:endParaRPr>
              </a:p>
            </p:txBody>
          </p:sp>
          <p:sp>
            <p:nvSpPr>
              <p:cNvPr id="35" name="Freeform 8"/>
              <p:cNvSpPr/>
              <p:nvPr/>
            </p:nvSpPr>
            <p:spPr bwMode="auto">
              <a:xfrm>
                <a:off x="3105000" y="2879555"/>
                <a:ext cx="1387474" cy="1676446"/>
              </a:xfrm>
              <a:custGeom>
                <a:avLst/>
                <a:gdLst>
                  <a:gd name="T0" fmla="*/ 538 w 538"/>
                  <a:gd name="T1" fmla="*/ 330 h 652"/>
                  <a:gd name="T2" fmla="*/ 320 w 538"/>
                  <a:gd name="T3" fmla="*/ 88 h 652"/>
                  <a:gd name="T4" fmla="*/ 159 w 538"/>
                  <a:gd name="T5" fmla="*/ 0 h 652"/>
                  <a:gd name="T6" fmla="*/ 0 w 538"/>
                  <a:gd name="T7" fmla="*/ 88 h 652"/>
                  <a:gd name="T8" fmla="*/ 536 w 538"/>
                  <a:gd name="T9" fmla="*/ 652 h 652"/>
                  <a:gd name="T10" fmla="*/ 449 w 538"/>
                  <a:gd name="T11" fmla="*/ 493 h 652"/>
                  <a:gd name="T12" fmla="*/ 538 w 538"/>
                  <a:gd name="T13" fmla="*/ 330 h 652"/>
                </a:gdLst>
                <a:ahLst/>
                <a:cxnLst>
                  <a:cxn ang="0">
                    <a:pos x="T0" y="T1"/>
                  </a:cxn>
                  <a:cxn ang="0">
                    <a:pos x="T2" y="T3"/>
                  </a:cxn>
                  <a:cxn ang="0">
                    <a:pos x="T4" y="T5"/>
                  </a:cxn>
                  <a:cxn ang="0">
                    <a:pos x="T6" y="T7"/>
                  </a:cxn>
                  <a:cxn ang="0">
                    <a:pos x="T8" y="T9"/>
                  </a:cxn>
                  <a:cxn ang="0">
                    <a:pos x="T10" y="T11"/>
                  </a:cxn>
                  <a:cxn ang="0">
                    <a:pos x="T12" y="T13"/>
                  </a:cxn>
                </a:cxnLst>
                <a:rect l="0" t="0" r="r" b="b"/>
                <a:pathLst>
                  <a:path w="538" h="652">
                    <a:moveTo>
                      <a:pt x="538" y="330"/>
                    </a:moveTo>
                    <a:cubicBezTo>
                      <a:pt x="416" y="315"/>
                      <a:pt x="322" y="213"/>
                      <a:pt x="320" y="88"/>
                    </a:cubicBezTo>
                    <a:cubicBezTo>
                      <a:pt x="159" y="0"/>
                      <a:pt x="159" y="0"/>
                      <a:pt x="159" y="0"/>
                    </a:cubicBezTo>
                    <a:cubicBezTo>
                      <a:pt x="0" y="88"/>
                      <a:pt x="0" y="88"/>
                      <a:pt x="0" y="88"/>
                    </a:cubicBezTo>
                    <a:cubicBezTo>
                      <a:pt x="2" y="389"/>
                      <a:pt x="238" y="635"/>
                      <a:pt x="536" y="652"/>
                    </a:cubicBezTo>
                    <a:cubicBezTo>
                      <a:pt x="449" y="493"/>
                      <a:pt x="449" y="493"/>
                      <a:pt x="449" y="493"/>
                    </a:cubicBezTo>
                    <a:lnTo>
                      <a:pt x="538" y="330"/>
                    </a:lnTo>
                    <a:close/>
                  </a:path>
                </a:pathLst>
              </a:custGeom>
              <a:grpFill/>
              <a:ln>
                <a:noFill/>
              </a:ln>
            </p:spPr>
            <p:txBody>
              <a:bodyPr vert="horz" wrap="square" lIns="91440" tIns="45720" rIns="91440" bIns="45720" numCol="1" anchor="t" anchorCtr="0" compatLnSpc="1"/>
              <a:lstStyle/>
              <a:p>
                <a:endParaRPr lang="zh-CN" dirty="0">
                  <a:latin typeface="Noto Sans CJK SC Black" panose="020B0A00000000000000" pitchFamily="34" charset="-122"/>
                </a:endParaRPr>
              </a:p>
            </p:txBody>
          </p:sp>
        </p:grpSp>
        <p:pic>
          <p:nvPicPr>
            <p:cNvPr id="40" name="Graphic 39"/>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2617600" y="4385924"/>
              <a:ext cx="727597" cy="727597"/>
            </a:xfrm>
            <a:prstGeom prst="rect">
              <a:avLst/>
            </a:prstGeom>
          </p:spPr>
        </p:pic>
      </p:grpSp>
      <p:sp>
        <p:nvSpPr>
          <p:cNvPr id="3" name="Title 10">
            <a:extLst>
              <a:ext uri="{FF2B5EF4-FFF2-40B4-BE49-F238E27FC236}">
                <a16:creationId xmlns:a16="http://schemas.microsoft.com/office/drawing/2014/main" id="{AD569662-6726-678B-A5A3-6E50DBD02280}"/>
              </a:ext>
            </a:extLst>
          </p:cNvPr>
          <p:cNvSpPr txBox="1">
            <a:spLocks/>
          </p:cNvSpPr>
          <p:nvPr/>
        </p:nvSpPr>
        <p:spPr>
          <a:xfrm>
            <a:off x="647350" y="1654677"/>
            <a:ext cx="10893600" cy="469034"/>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tx1"/>
                </a:solidFill>
                <a:latin typeface="+mj-lt"/>
                <a:ea typeface="+mj-ea"/>
                <a:cs typeface="+mj-cs"/>
              </a:defRPr>
            </a:lvl1pPr>
          </a:lstStyle>
          <a:p>
            <a:r>
              <a:rPr lang="en-US" altLang="zh-CN" sz="2400" dirty="0"/>
              <a:t>LEED </a:t>
            </a:r>
            <a:r>
              <a:rPr lang="zh-CN" altLang="en-US" sz="2400" dirty="0"/>
              <a:t>批量认证现状</a:t>
            </a:r>
            <a:endParaRPr lang="zh-CN" sz="2400" dirty="0"/>
          </a:p>
        </p:txBody>
      </p:sp>
      <p:pic>
        <p:nvPicPr>
          <p:cNvPr id="6" name="Graphic 5">
            <a:extLst>
              <a:ext uri="{FF2B5EF4-FFF2-40B4-BE49-F238E27FC236}">
                <a16:creationId xmlns:a16="http://schemas.microsoft.com/office/drawing/2014/main" id="{F152356F-FAA7-CD51-663B-375F92D52EA3}"/>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3399484" y="2570051"/>
            <a:ext cx="887164" cy="887164"/>
          </a:xfrm>
          <a:prstGeom prst="rect">
            <a:avLst/>
          </a:prstGeom>
        </p:spPr>
      </p:pic>
      <p:pic>
        <p:nvPicPr>
          <p:cNvPr id="10" name="Graphic 9">
            <a:extLst>
              <a:ext uri="{FF2B5EF4-FFF2-40B4-BE49-F238E27FC236}">
                <a16:creationId xmlns:a16="http://schemas.microsoft.com/office/drawing/2014/main" id="{9D05FCFA-595E-E347-A84E-3D1C12628823}"/>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4928976" y="2833965"/>
            <a:ext cx="827014" cy="827014"/>
          </a:xfrm>
          <a:prstGeom prst="rect">
            <a:avLst/>
          </a:prstGeom>
        </p:spPr>
      </p:pic>
      <p:pic>
        <p:nvPicPr>
          <p:cNvPr id="12" name="Graphic 11">
            <a:extLst>
              <a:ext uri="{FF2B5EF4-FFF2-40B4-BE49-F238E27FC236}">
                <a16:creationId xmlns:a16="http://schemas.microsoft.com/office/drawing/2014/main" id="{5A619FFC-6289-25E0-40D4-D649C0240850}"/>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4861787" y="4321926"/>
            <a:ext cx="674602" cy="674602"/>
          </a:xfrm>
          <a:prstGeom prst="rect">
            <a:avLst/>
          </a:prstGeom>
        </p:spPr>
      </p:pic>
      <p:sp>
        <p:nvSpPr>
          <p:cNvPr id="5" name="Content Placeholder 5">
            <a:extLst>
              <a:ext uri="{FF2B5EF4-FFF2-40B4-BE49-F238E27FC236}">
                <a16:creationId xmlns:a16="http://schemas.microsoft.com/office/drawing/2014/main" id="{5E546435-0E6E-C9D0-899B-253A8ACB16BC}"/>
              </a:ext>
            </a:extLst>
          </p:cNvPr>
          <p:cNvSpPr txBox="1">
            <a:spLocks/>
          </p:cNvSpPr>
          <p:nvPr/>
        </p:nvSpPr>
        <p:spPr>
          <a:xfrm>
            <a:off x="9355152" y="2308287"/>
            <a:ext cx="2546655" cy="3690844"/>
          </a:xfrm>
          <a:prstGeom prst="rect">
            <a:avLst/>
          </a:prstGeom>
        </p:spPr>
        <p:txBody>
          <a:bodyPr vert="horz" lIns="0" tIns="0" rIns="0" bIns="0" rtlCol="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1"/>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accent3"/>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accent3"/>
                </a:solidFill>
                <a:latin typeface="+mj-lt"/>
                <a:ea typeface="+mn-ea"/>
                <a:cs typeface="+mn-cs"/>
              </a:defRPr>
            </a:lvl9pPr>
          </a:lstStyle>
          <a:p>
            <a:pPr marL="285750" indent="-285750">
              <a:buFont typeface="Arial" panose="020B0604020202020204" pitchFamily="34" charset="0"/>
              <a:buChar char="•"/>
            </a:pPr>
            <a:r>
              <a:rPr lang="en-US" altLang="zh-CN" sz="1500" dirty="0">
                <a:solidFill>
                  <a:srgbClr val="F8FAFF"/>
                </a:solidFill>
                <a:latin typeface="Open Sans Semibold" panose="020B0706030804020204" pitchFamily="34" charset="0"/>
                <a:cs typeface="Open Sans Semibold" panose="020B0706030804020204" pitchFamily="34" charset="0"/>
              </a:rPr>
              <a:t>LEED Volume Certification currently has 70+ active participants, 6,600 + certified projects, 130+ prototypes, and 7.3 billion square feet of certified floor space. </a:t>
            </a:r>
            <a:r>
              <a:rPr lang="en-US" sz="1500" dirty="0">
                <a:solidFill>
                  <a:srgbClr val="F8FAFF"/>
                </a:solidFill>
                <a:latin typeface="Open Sans Semibold" panose="020B0706030804020204" pitchFamily="34" charset="0"/>
                <a:cs typeface="Open Sans Semibold" panose="020B0706030804020204" pitchFamily="34" charset="0"/>
              </a:rPr>
              <a:t>LEED Volume</a:t>
            </a:r>
            <a:r>
              <a:rPr lang="zh-CN" altLang="en-US" sz="1500" dirty="0">
                <a:solidFill>
                  <a:srgbClr val="F8FAFF"/>
                </a:solidFill>
                <a:latin typeface="Open Sans Semibold" panose="020B0706030804020204" pitchFamily="34" charset="0"/>
                <a:cs typeface="Open Sans Semibold" panose="020B0706030804020204" pitchFamily="34" charset="0"/>
              </a:rPr>
              <a:t>批量认证目前拥有</a:t>
            </a:r>
            <a:r>
              <a:rPr lang="en-US" altLang="zh-CN" sz="1500" dirty="0">
                <a:solidFill>
                  <a:srgbClr val="F8FAFF"/>
                </a:solidFill>
                <a:latin typeface="Open Sans Semibold" panose="020B0706030804020204" pitchFamily="34" charset="0"/>
                <a:cs typeface="Open Sans Semibold" panose="020B0706030804020204" pitchFamily="34" charset="0"/>
              </a:rPr>
              <a:t>70+</a:t>
            </a:r>
            <a:r>
              <a:rPr lang="zh-CN" altLang="en-US" sz="1500" dirty="0">
                <a:solidFill>
                  <a:srgbClr val="F8FAFF"/>
                </a:solidFill>
                <a:latin typeface="Open Sans Semibold" panose="020B0706030804020204" pitchFamily="34" charset="0"/>
                <a:cs typeface="Open Sans Semibold" panose="020B0706030804020204" pitchFamily="34" charset="0"/>
              </a:rPr>
              <a:t>积极的参与者，</a:t>
            </a:r>
            <a:r>
              <a:rPr lang="en-US" altLang="zh-CN" sz="1500" dirty="0">
                <a:solidFill>
                  <a:srgbClr val="F8FAFF"/>
                </a:solidFill>
                <a:latin typeface="Open Sans Semibold" panose="020B0706030804020204" pitchFamily="34" charset="0"/>
                <a:cs typeface="Open Sans Semibold" panose="020B0706030804020204" pitchFamily="34" charset="0"/>
              </a:rPr>
              <a:t>6600+</a:t>
            </a:r>
            <a:r>
              <a:rPr lang="zh-CN" altLang="en-US" sz="1500" dirty="0">
                <a:solidFill>
                  <a:srgbClr val="F8FAFF"/>
                </a:solidFill>
                <a:latin typeface="Open Sans Semibold" panose="020B0706030804020204" pitchFamily="34" charset="0"/>
                <a:cs typeface="Open Sans Semibold" panose="020B0706030804020204" pitchFamily="34" charset="0"/>
              </a:rPr>
              <a:t>已认证项目，</a:t>
            </a:r>
            <a:r>
              <a:rPr lang="en-US" altLang="zh-CN" sz="1500" dirty="0">
                <a:solidFill>
                  <a:srgbClr val="F8FAFF"/>
                </a:solidFill>
                <a:latin typeface="Open Sans Semibold" panose="020B0706030804020204" pitchFamily="34" charset="0"/>
                <a:cs typeface="Open Sans Semibold" panose="020B0706030804020204" pitchFamily="34" charset="0"/>
              </a:rPr>
              <a:t>130+</a:t>
            </a:r>
            <a:r>
              <a:rPr lang="zh-CN" altLang="en-US" sz="1500" dirty="0">
                <a:solidFill>
                  <a:srgbClr val="F8FAFF"/>
                </a:solidFill>
                <a:latin typeface="Open Sans Semibold" panose="020B0706030804020204" pitchFamily="34" charset="0"/>
                <a:cs typeface="Open Sans Semibold" panose="020B0706030804020204" pitchFamily="34" charset="0"/>
              </a:rPr>
              <a:t>原型，以及</a:t>
            </a:r>
            <a:r>
              <a:rPr lang="en-US" altLang="zh-CN" sz="1500" dirty="0">
                <a:solidFill>
                  <a:srgbClr val="F8FAFF"/>
                </a:solidFill>
                <a:latin typeface="Open Sans Semibold" panose="020B0706030804020204" pitchFamily="34" charset="0"/>
                <a:cs typeface="Open Sans Semibold" panose="020B0706030804020204" pitchFamily="34" charset="0"/>
              </a:rPr>
              <a:t>73</a:t>
            </a:r>
            <a:r>
              <a:rPr lang="zh-CN" altLang="en-US" sz="1500" dirty="0">
                <a:solidFill>
                  <a:srgbClr val="F8FAFF"/>
                </a:solidFill>
                <a:latin typeface="Open Sans Semibold" panose="020B0706030804020204" pitchFamily="34" charset="0"/>
                <a:cs typeface="Open Sans Semibold" panose="020B0706030804020204" pitchFamily="34" charset="0"/>
              </a:rPr>
              <a:t>亿平方英尺的已认证面积</a:t>
            </a:r>
            <a:endParaRPr lang="en-US" altLang="zh-CN" sz="1500" dirty="0">
              <a:solidFill>
                <a:srgbClr val="F8FAFF"/>
              </a:solidFill>
              <a:latin typeface="Open Sans Semibold" panose="020B0706030804020204" pitchFamily="34" charset="0"/>
              <a:cs typeface="Open Sans Semibold" panose="020B0706030804020204" pitchFamily="34" charset="0"/>
            </a:endParaRPr>
          </a:p>
          <a:p>
            <a:pPr marL="285750" indent="-285750">
              <a:buFont typeface="Arial" panose="020B0604020202020204" pitchFamily="34" charset="0"/>
              <a:buChar char="•"/>
            </a:pPr>
            <a:r>
              <a:rPr lang="en-US" altLang="zh-CN" sz="1500" dirty="0"/>
              <a:t>The concept of prototypes will be explained in later chapters. </a:t>
            </a:r>
            <a:r>
              <a:rPr lang="zh-CN" altLang="en-US" sz="1500" dirty="0"/>
              <a:t>原型的概念将在后面的章节中解释</a:t>
            </a:r>
            <a:endParaRPr lang="en-US" sz="1500" dirty="0"/>
          </a:p>
        </p:txBody>
      </p:sp>
    </p:spTree>
    <p:custDataLst>
      <p:custData r:id="rId1"/>
      <p:custData r:id="rId2"/>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5060951" y="647701"/>
            <a:ext cx="6480648" cy="1246188"/>
          </a:xfrm>
          <a:solidFill>
            <a:srgbClr val="0E2A7A">
              <a:alpha val="95000"/>
            </a:srgbClr>
          </a:solidFill>
        </p:spPr>
        <p:txBody>
          <a:bodyPr lIns="288000" tIns="288000" rIns="288000" bIns="288000">
            <a:normAutofit/>
          </a:bodyPr>
          <a:lstStyle/>
          <a:p>
            <a:pPr marL="0" lvl="0" indent="0">
              <a:spcBef>
                <a:spcPts val="0"/>
              </a:spcBef>
              <a:spcAft>
                <a:spcPts val="0"/>
              </a:spcAft>
              <a:buNone/>
            </a:pPr>
            <a:r>
              <a:rPr lang="en-US" altLang="zh-CN" sz="3200" dirty="0">
                <a:solidFill>
                  <a:srgbClr val="FFFFFF"/>
                </a:solidFill>
                <a:latin typeface="+mn-ea"/>
              </a:rPr>
              <a:t>Who</a:t>
            </a:r>
            <a:r>
              <a:rPr lang="zh-CN" altLang="en-US" sz="3200" dirty="0">
                <a:solidFill>
                  <a:srgbClr val="FFFFFF"/>
                </a:solidFill>
                <a:latin typeface="+mn-ea"/>
              </a:rPr>
              <a:t> </a:t>
            </a:r>
            <a:r>
              <a:rPr lang="en-US" altLang="zh-CN" sz="3200" dirty="0">
                <a:solidFill>
                  <a:srgbClr val="FFFFFF"/>
                </a:solidFill>
                <a:latin typeface="+mn-ea"/>
              </a:rPr>
              <a:t>Needs</a:t>
            </a:r>
            <a:r>
              <a:rPr lang="zh-CN" altLang="en-US" sz="3200" dirty="0">
                <a:solidFill>
                  <a:srgbClr val="FFFFFF"/>
                </a:solidFill>
                <a:latin typeface="+mn-ea"/>
              </a:rPr>
              <a:t> </a:t>
            </a:r>
            <a:r>
              <a:rPr lang="en-US" altLang="zh-CN" sz="3200" dirty="0">
                <a:solidFill>
                  <a:srgbClr val="FFFFFF"/>
                </a:solidFill>
                <a:latin typeface="+mn-ea"/>
              </a:rPr>
              <a:t>LEED Volume?</a:t>
            </a:r>
            <a:endParaRPr lang="zh-CN" sz="3200" dirty="0">
              <a:latin typeface="+mn-ea"/>
            </a:endParaRPr>
          </a:p>
        </p:txBody>
      </p:sp>
      <p:sp>
        <p:nvSpPr>
          <p:cNvPr id="12" name="Content Placeholder 11"/>
          <p:cNvSpPr>
            <a:spLocks noGrp="1"/>
          </p:cNvSpPr>
          <p:nvPr>
            <p:ph idx="1"/>
          </p:nvPr>
        </p:nvSpPr>
        <p:spPr>
          <a:xfrm>
            <a:off x="6202800" y="2043112"/>
            <a:ext cx="5338799" cy="4499090"/>
          </a:xfrm>
        </p:spPr>
        <p:txBody>
          <a:bodyPr anchor="ctr" anchorCtr="0">
            <a:normAutofit/>
          </a:bodyPr>
          <a:lstStyle/>
          <a:p>
            <a:pPr marL="0" indent="0">
              <a:buNone/>
            </a:pPr>
            <a:r>
              <a:rPr lang="zh-CN" altLang="en-US" b="1" dirty="0">
                <a:latin typeface="+mn-ea"/>
              </a:rPr>
              <a:t>谁需要</a:t>
            </a:r>
            <a:r>
              <a:rPr lang="en-US" altLang="zh-CN" b="1" dirty="0">
                <a:latin typeface="+mn-ea"/>
              </a:rPr>
              <a:t>LEED </a:t>
            </a:r>
            <a:r>
              <a:rPr lang="zh-CN" altLang="en-US" b="1" dirty="0">
                <a:latin typeface="+mn-ea"/>
              </a:rPr>
              <a:t>批量认证？</a:t>
            </a:r>
            <a:endParaRPr lang="en-US" altLang="zh-CN" b="1" dirty="0">
              <a:latin typeface="+mn-ea"/>
            </a:endParaRPr>
          </a:p>
          <a:p>
            <a:pPr marL="0" indent="0">
              <a:buNone/>
            </a:pPr>
            <a:endParaRPr lang="en-US" altLang="zh-CN" b="1" dirty="0">
              <a:latin typeface="+mn-ea"/>
            </a:endParaRPr>
          </a:p>
          <a:p>
            <a:pPr marL="285750" indent="-285750">
              <a:buFont typeface="Arial" panose="020B0604020202020204" pitchFamily="34" charset="0"/>
              <a:buChar char="•"/>
            </a:pPr>
            <a:r>
              <a:rPr lang="en-US" sz="1400" dirty="0">
                <a:latin typeface="+mn-ea"/>
              </a:rPr>
              <a:t>The LEED Volume Certification Program is specifically designed for owners who possess, manage, or lease a large number of new buildings or interior spaces located in different geographical areas.                                                                                    </a:t>
            </a:r>
            <a:r>
              <a:rPr lang="en-US" altLang="zh-CN" sz="1400" dirty="0">
                <a:latin typeface="+mn-ea"/>
              </a:rPr>
              <a:t>LEED </a:t>
            </a:r>
            <a:r>
              <a:rPr lang="zh-CN" altLang="en-US" sz="1400" dirty="0">
                <a:latin typeface="+mn-ea"/>
              </a:rPr>
              <a:t>批量认证计划专为拥有、管理或租赁大量位于不同地点的新建筑或室内空间的业主而设计。</a:t>
            </a:r>
            <a:endParaRPr lang="en-US" altLang="zh-CN" sz="1400" dirty="0">
              <a:latin typeface="+mn-ea"/>
            </a:endParaRPr>
          </a:p>
          <a:p>
            <a:pPr marL="285750" indent="-285750">
              <a:buFont typeface="Arial" panose="020B0604020202020204" pitchFamily="34" charset="0"/>
              <a:buChar char="•"/>
            </a:pPr>
            <a:r>
              <a:rPr lang="en-US" sz="1400" dirty="0">
                <a:latin typeface="+mn-ea"/>
              </a:rPr>
              <a:t>These assets can be dispersed across diverse locations but must adhere to uniform, standardized LEED practice requirements.                                                                                 </a:t>
            </a:r>
            <a:r>
              <a:rPr lang="zh-CN" altLang="en-US" sz="1400" dirty="0">
                <a:latin typeface="+mn-ea"/>
              </a:rPr>
              <a:t>这些资产可以分布在不同的地理位置，但必须遵循统一、标准化的 </a:t>
            </a:r>
            <a:r>
              <a:rPr lang="en-US" altLang="zh-CN" sz="1400" dirty="0">
                <a:latin typeface="+mn-ea"/>
              </a:rPr>
              <a:t>LEED </a:t>
            </a:r>
            <a:r>
              <a:rPr lang="zh-CN" altLang="en-US" sz="1400" dirty="0">
                <a:latin typeface="+mn-ea"/>
              </a:rPr>
              <a:t>实践要求。</a:t>
            </a:r>
            <a:endParaRPr lang="en-US" altLang="zh-CN" sz="1400" dirty="0">
              <a:latin typeface="+mn-ea"/>
            </a:endParaRPr>
          </a:p>
          <a:p>
            <a:endParaRPr lang="en-US" altLang="zh-CN" sz="1400" dirty="0"/>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25</a:t>
            </a:fld>
            <a:endParaRPr lang="zh-CN" dirty="0"/>
          </a:p>
        </p:txBody>
      </p:sp>
      <p:pic>
        <p:nvPicPr>
          <p:cNvPr id="2" name="图片 6" descr="图片2">
            <a:extLst>
              <a:ext uri="{FF2B5EF4-FFF2-40B4-BE49-F238E27FC236}">
                <a16:creationId xmlns:a16="http://schemas.microsoft.com/office/drawing/2014/main" id="{8CDF124B-73F0-2032-E265-3A1C1CB4294B}"/>
              </a:ext>
            </a:extLst>
          </p:cNvPr>
          <p:cNvPicPr>
            <a:picLocks noGrp="1" noRot="1" noChangeAspect="1" noMove="1" noResize="1" noEditPoints="1" noAdjustHandles="1" noChangeArrowheads="1" noChangeShapeType="1" noCrop="1"/>
          </p:cNvPicPr>
          <p:nvPr/>
        </p:nvPicPr>
        <p:blipFill rotWithShape="1">
          <a:blip r:embed="rId4">
            <a:alphaModFix amt="25000"/>
          </a:blip>
          <a:srcRect r="19517" b="28527"/>
          <a:stretch/>
        </p:blipFill>
        <p:spPr>
          <a:xfrm>
            <a:off x="8404969" y="3500601"/>
            <a:ext cx="3787031" cy="3357399"/>
          </a:xfrm>
          <a:prstGeom prst="rect">
            <a:avLst/>
          </a:prstGeom>
        </p:spPr>
      </p:pic>
      <p:pic>
        <p:nvPicPr>
          <p:cNvPr id="14" name="Picture Placeholder 13" descr="A person and person working on a computer&#10;&#10;Description automatically generated">
            <a:extLst>
              <a:ext uri="{FF2B5EF4-FFF2-40B4-BE49-F238E27FC236}">
                <a16:creationId xmlns:a16="http://schemas.microsoft.com/office/drawing/2014/main" id="{A9E74639-3897-1302-3B20-9CE83B88E883}"/>
              </a:ext>
            </a:extLst>
          </p:cNvPr>
          <p:cNvPicPr>
            <a:picLocks noGrp="1" noChangeAspect="1"/>
          </p:cNvPicPr>
          <p:nvPr>
            <p:ph type="pic" sz="quarter" idx="16"/>
          </p:nvPr>
        </p:nvPicPr>
        <p:blipFill>
          <a:blip r:embed="rId5">
            <a:extLst>
              <a:ext uri="{28A0092B-C50C-407E-A947-70E740481C1C}">
                <a14:useLocalDpi xmlns:a14="http://schemas.microsoft.com/office/drawing/2010/main" val="0"/>
              </a:ext>
            </a:extLst>
          </a:blip>
          <a:srcRect l="25382" r="25382"/>
          <a:stretch>
            <a:fillRect/>
          </a:stretch>
        </p:blipFill>
        <p:spPr/>
      </p:pic>
      <p:sp>
        <p:nvSpPr>
          <p:cNvPr id="17" name="Text Placeholder 12">
            <a:extLst>
              <a:ext uri="{FF2B5EF4-FFF2-40B4-BE49-F238E27FC236}">
                <a16:creationId xmlns:a16="http://schemas.microsoft.com/office/drawing/2014/main" id="{1FEC5EC6-24DE-BEFA-082F-E782151CD099}"/>
              </a:ext>
            </a:extLst>
          </p:cNvPr>
          <p:cNvSpPr txBox="1">
            <a:spLocks/>
          </p:cNvSpPr>
          <p:nvPr/>
        </p:nvSpPr>
        <p:spPr>
          <a:xfrm>
            <a:off x="8861989" y="6402431"/>
            <a:ext cx="2679610" cy="414338"/>
          </a:xfrm>
          <a:prstGeom prst="rect">
            <a:avLst/>
          </a:prstGeom>
        </p:spPr>
        <p:txBody>
          <a:bodyPr vert="horz" lIns="0" tIns="0" rIns="0" bIns="0" rtlCol="0">
            <a:normAutofit/>
          </a:bodyPr>
          <a:lstStyle>
            <a:lvl1pPr marL="0" indent="0" algn="l" defTabSz="914400" rtl="0" eaLnBrk="1" latinLnBrk="0" hangingPunct="1">
              <a:lnSpc>
                <a:spcPct val="100000"/>
              </a:lnSpc>
              <a:spcBef>
                <a:spcPts val="300"/>
              </a:spcBef>
              <a:spcAft>
                <a:spcPts val="600"/>
              </a:spcAft>
              <a:buFontTx/>
              <a:buNone/>
              <a:defRPr sz="1400" kern="1200" spc="300">
                <a:solidFill>
                  <a:schemeClr val="accent5"/>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r"/>
            <a:r>
              <a:rPr lang="en-US" altLang="zh-CN" dirty="0">
                <a:solidFill>
                  <a:srgbClr val="000759"/>
                </a:solidFill>
                <a:latin typeface="+mn-ea"/>
              </a:rPr>
              <a:t>02 Why LEED Volume</a:t>
            </a:r>
            <a:endParaRPr lang="zh-CN" dirty="0">
              <a:solidFill>
                <a:srgbClr val="000759"/>
              </a:solidFill>
              <a:latin typeface="+mn-ea"/>
            </a:endParaRPr>
          </a:p>
        </p:txBody>
      </p:sp>
      <p:sp>
        <p:nvSpPr>
          <p:cNvPr id="13" name="Text Placeholder 12">
            <a:extLst>
              <a:ext uri="{FF2B5EF4-FFF2-40B4-BE49-F238E27FC236}">
                <a16:creationId xmlns:a16="http://schemas.microsoft.com/office/drawing/2014/main" id="{FF0B65FD-9129-A44A-A189-287D04DEA9DC}"/>
              </a:ext>
            </a:extLst>
          </p:cNvPr>
          <p:cNvSpPr>
            <a:spLocks noGrp="1"/>
          </p:cNvSpPr>
          <p:nvPr>
            <p:ph type="body" sz="quarter" idx="14"/>
          </p:nvPr>
        </p:nvSpPr>
        <p:spPr/>
        <p:txBody>
          <a:bodyPr/>
          <a:lstStyle/>
          <a:p>
            <a:endParaRPr lang="en-US"/>
          </a:p>
        </p:txBody>
      </p:sp>
    </p:spTree>
    <p:custDataLst>
      <p:custData r:id="rId1"/>
      <p:custData r:id="rId2"/>
    </p:custDataLst>
    <p:extLst>
      <p:ext uri="{BB962C8B-B14F-4D97-AF65-F5344CB8AC3E}">
        <p14:creationId xmlns:p14="http://schemas.microsoft.com/office/powerpoint/2010/main" val="19063820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5">
            <a:extLst>
              <a:ext uri="{FF2B5EF4-FFF2-40B4-BE49-F238E27FC236}">
                <a16:creationId xmlns:a16="http://schemas.microsoft.com/office/drawing/2014/main" id="{06618BFC-87F6-98E4-F622-9637731FC285}"/>
              </a:ext>
            </a:extLst>
          </p:cNvPr>
          <p:cNvSpPr/>
          <p:nvPr/>
        </p:nvSpPr>
        <p:spPr>
          <a:xfrm>
            <a:off x="0" y="-1"/>
            <a:ext cx="12191999" cy="2184644"/>
          </a:xfrm>
          <a:prstGeom prst="rect">
            <a:avLst/>
          </a:prstGeom>
          <a:solidFill>
            <a:srgbClr val="0E2A7A">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3" name="Text Placeholder 12"/>
          <p:cNvSpPr>
            <a:spLocks noGrp="1"/>
          </p:cNvSpPr>
          <p:nvPr>
            <p:ph type="body" sz="quarter" idx="13"/>
          </p:nvPr>
        </p:nvSpPr>
        <p:spPr/>
        <p:txBody>
          <a:bodyPr>
            <a:normAutofit/>
          </a:bodyPr>
          <a:lstStyle/>
          <a:p>
            <a:r>
              <a:rPr lang="en-US" altLang="zh-CN" dirty="0"/>
              <a:t>02 Why LEED Volume </a:t>
            </a:r>
            <a:endParaRPr lang="zh-CN" altLang="zh-CN" dirty="0"/>
          </a:p>
          <a:p>
            <a:endParaRPr lang="zh-CN" dirty="0"/>
          </a:p>
        </p:txBody>
      </p:sp>
      <p:sp>
        <p:nvSpPr>
          <p:cNvPr id="11" name="Title 10"/>
          <p:cNvSpPr>
            <a:spLocks noGrp="1"/>
          </p:cNvSpPr>
          <p:nvPr>
            <p:ph type="title"/>
          </p:nvPr>
        </p:nvSpPr>
        <p:spPr>
          <a:xfrm>
            <a:off x="648000" y="1062000"/>
            <a:ext cx="10893600" cy="469034"/>
          </a:xfrm>
        </p:spPr>
        <p:txBody>
          <a:bodyPr/>
          <a:lstStyle/>
          <a:p>
            <a:pPr marL="0" indent="0">
              <a:buNone/>
            </a:pPr>
            <a:r>
              <a:rPr lang="en-US" altLang="zh-CN" sz="4000" dirty="0"/>
              <a:t>Prerequisites for LEED Volume certification</a:t>
            </a:r>
            <a:br>
              <a:rPr lang="en-US" altLang="zh-CN" sz="4400" dirty="0"/>
            </a:br>
            <a:endParaRPr lang="en-US" altLang="zh-CN" sz="4400" dirty="0"/>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a:t>26</a:t>
            </a:fld>
            <a:endParaRPr lang="zh-CN" dirty="0"/>
          </a:p>
        </p:txBody>
      </p:sp>
      <p:sp>
        <p:nvSpPr>
          <p:cNvPr id="3" name="Title 10">
            <a:extLst>
              <a:ext uri="{FF2B5EF4-FFF2-40B4-BE49-F238E27FC236}">
                <a16:creationId xmlns:a16="http://schemas.microsoft.com/office/drawing/2014/main" id="{AD569662-6726-678B-A5A3-6E50DBD02280}"/>
              </a:ext>
            </a:extLst>
          </p:cNvPr>
          <p:cNvSpPr txBox="1">
            <a:spLocks/>
          </p:cNvSpPr>
          <p:nvPr/>
        </p:nvSpPr>
        <p:spPr>
          <a:xfrm>
            <a:off x="647350" y="1654677"/>
            <a:ext cx="10893600" cy="469034"/>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tx1"/>
                </a:solidFill>
                <a:latin typeface="+mj-lt"/>
                <a:ea typeface="+mj-ea"/>
                <a:cs typeface="+mj-cs"/>
              </a:defRPr>
            </a:lvl1pPr>
          </a:lstStyle>
          <a:p>
            <a:r>
              <a:rPr lang="zh-CN" altLang="en-US" sz="2400" dirty="0"/>
              <a:t>申请</a:t>
            </a:r>
            <a:r>
              <a:rPr lang="en-US" altLang="zh-CN" sz="2400" dirty="0"/>
              <a:t>LEED</a:t>
            </a:r>
            <a:r>
              <a:rPr lang="zh-CN" altLang="en-US" sz="2400" dirty="0"/>
              <a:t>批量认证的必备条件</a:t>
            </a:r>
            <a:endParaRPr lang="zh-CN" sz="2400" dirty="0"/>
          </a:p>
        </p:txBody>
      </p:sp>
      <p:sp>
        <p:nvSpPr>
          <p:cNvPr id="6" name="Content Placeholder 5">
            <a:extLst>
              <a:ext uri="{FF2B5EF4-FFF2-40B4-BE49-F238E27FC236}">
                <a16:creationId xmlns:a16="http://schemas.microsoft.com/office/drawing/2014/main" id="{97A56578-E40D-AD0C-174A-0DE37DB451B3}"/>
              </a:ext>
            </a:extLst>
          </p:cNvPr>
          <p:cNvSpPr>
            <a:spLocks noGrp="1"/>
          </p:cNvSpPr>
          <p:nvPr>
            <p:ph idx="1"/>
          </p:nvPr>
        </p:nvSpPr>
        <p:spPr>
          <a:xfrm>
            <a:off x="648000" y="2777320"/>
            <a:ext cx="10893600" cy="3429079"/>
          </a:xfrm>
        </p:spPr>
        <p:txBody>
          <a:bodyPr/>
          <a:lstStyle/>
          <a:p>
            <a:pPr marL="342900" indent="-342900">
              <a:buFont typeface="Arial" panose="020B0604020202020204" pitchFamily="34" charset="0"/>
              <a:buChar char="•"/>
            </a:pPr>
            <a:r>
              <a:rPr lang="en-US" sz="2000" dirty="0">
                <a:solidFill>
                  <a:srgbClr val="F8FAFF"/>
                </a:solidFill>
                <a:latin typeface="Open Sans Semibold" panose="020B0706030804020204" pitchFamily="34" charset="0"/>
                <a:cs typeface="Open Sans Semibold" panose="020B0706030804020204" pitchFamily="34" charset="0"/>
              </a:rPr>
              <a:t>Owners who wish to apply for LEED Volume certification must be </a:t>
            </a:r>
            <a:r>
              <a:rPr lang="en-US" sz="2000" dirty="0">
                <a:solidFill>
                  <a:srgbClr val="FCA36B"/>
                </a:solidFill>
                <a:latin typeface="Open Sans Semibold" panose="020B0706030804020204" pitchFamily="34" charset="0"/>
                <a:cs typeface="Open Sans Semibold" panose="020B0706030804020204" pitchFamily="34" charset="0"/>
              </a:rPr>
              <a:t>USGBC Gold </a:t>
            </a:r>
            <a:r>
              <a:rPr lang="en-US" sz="2000" dirty="0">
                <a:solidFill>
                  <a:srgbClr val="F8FAFF"/>
                </a:solidFill>
                <a:latin typeface="Open Sans Semibold" panose="020B0706030804020204" pitchFamily="34" charset="0"/>
                <a:cs typeface="Open Sans Semibold" panose="020B0706030804020204" pitchFamily="34" charset="0"/>
              </a:rPr>
              <a:t>or </a:t>
            </a:r>
            <a:r>
              <a:rPr lang="en-US" altLang="zh-CN" sz="2000" dirty="0">
                <a:solidFill>
                  <a:srgbClr val="FCA36B"/>
                </a:solidFill>
                <a:latin typeface="Open Sans Semibold" panose="020B0706030804020204" pitchFamily="34" charset="0"/>
                <a:cs typeface="Open Sans Semibold" panose="020B0706030804020204" pitchFamily="34" charset="0"/>
              </a:rPr>
              <a:t>Platinum</a:t>
            </a:r>
            <a:r>
              <a:rPr lang="en-US" altLang="zh-CN" sz="2000" dirty="0">
                <a:solidFill>
                  <a:srgbClr val="F8FAFF"/>
                </a:solidFill>
                <a:latin typeface="Open Sans Semibold" panose="020B0706030804020204" pitchFamily="34" charset="0"/>
                <a:cs typeface="Open Sans Semibold" panose="020B0706030804020204" pitchFamily="34" charset="0"/>
              </a:rPr>
              <a:t> member</a:t>
            </a:r>
            <a:r>
              <a:rPr lang="en-US" sz="2000" dirty="0">
                <a:solidFill>
                  <a:srgbClr val="F8FAFF"/>
                </a:solidFill>
                <a:latin typeface="Open Sans Semibold" panose="020B0706030804020204" pitchFamily="34" charset="0"/>
                <a:cs typeface="Open Sans Semibold" panose="020B0706030804020204" pitchFamily="34" charset="0"/>
              </a:rPr>
              <a:t>.                                                                                                                            </a:t>
            </a:r>
            <a:r>
              <a:rPr lang="zh-CN" altLang="en-US" sz="2000" dirty="0">
                <a:solidFill>
                  <a:srgbClr val="F8FAFF"/>
                </a:solidFill>
                <a:latin typeface="Open Sans Semibold" panose="020B0706030804020204" pitchFamily="34" charset="0"/>
                <a:cs typeface="Open Sans Semibold" panose="020B0706030804020204" pitchFamily="34" charset="0"/>
              </a:rPr>
              <a:t>申请应用 </a:t>
            </a:r>
            <a:r>
              <a:rPr lang="en-US" altLang="zh-CN" sz="2000" dirty="0">
                <a:solidFill>
                  <a:srgbClr val="F8FAFF"/>
                </a:solidFill>
                <a:latin typeface="Open Sans Semibold" panose="020B0706030804020204" pitchFamily="34" charset="0"/>
                <a:cs typeface="Open Sans Semibold" panose="020B0706030804020204" pitchFamily="34" charset="0"/>
              </a:rPr>
              <a:t>LEED </a:t>
            </a:r>
            <a:r>
              <a:rPr lang="zh-CN" altLang="en-US" sz="2000" dirty="0">
                <a:solidFill>
                  <a:srgbClr val="F8FAFF"/>
                </a:solidFill>
                <a:latin typeface="Open Sans Semibold" panose="020B0706030804020204" pitchFamily="34" charset="0"/>
                <a:cs typeface="Open Sans Semibold" panose="020B0706030804020204" pitchFamily="34" charset="0"/>
              </a:rPr>
              <a:t>批量认证</a:t>
            </a:r>
            <a:r>
              <a:rPr lang="en-US" altLang="zh-CN" sz="2000" dirty="0">
                <a:solidFill>
                  <a:srgbClr val="F8FAFF"/>
                </a:solidFill>
                <a:latin typeface="Open Sans Semibold" panose="020B0706030804020204" pitchFamily="34" charset="0"/>
                <a:cs typeface="Open Sans Semibold" panose="020B0706030804020204" pitchFamily="34" charset="0"/>
              </a:rPr>
              <a:t> </a:t>
            </a:r>
            <a:r>
              <a:rPr lang="zh-CN" altLang="en-US" sz="2000" dirty="0">
                <a:solidFill>
                  <a:srgbClr val="F8FAFF"/>
                </a:solidFill>
                <a:latin typeface="Open Sans Semibold" panose="020B0706030804020204" pitchFamily="34" charset="0"/>
                <a:cs typeface="Open Sans Semibold" panose="020B0706030804020204" pitchFamily="34" charset="0"/>
              </a:rPr>
              <a:t>的业主必须持有 </a:t>
            </a:r>
            <a:r>
              <a:rPr lang="en-US" altLang="zh-CN" sz="2000" dirty="0">
                <a:solidFill>
                  <a:srgbClr val="FCA36B"/>
                </a:solidFill>
                <a:latin typeface="Open Sans Semibold" panose="020B0706030804020204" pitchFamily="34" charset="0"/>
                <a:cs typeface="Open Sans Semibold" panose="020B0706030804020204" pitchFamily="34" charset="0"/>
              </a:rPr>
              <a:t>USGBC </a:t>
            </a:r>
            <a:r>
              <a:rPr lang="zh-CN" altLang="en-US" sz="2000" dirty="0">
                <a:solidFill>
                  <a:srgbClr val="FCA36B"/>
                </a:solidFill>
                <a:latin typeface="Open Sans Semibold" panose="020B0706030804020204" pitchFamily="34" charset="0"/>
                <a:cs typeface="Open Sans Semibold" panose="020B0706030804020204" pitchFamily="34" charset="0"/>
              </a:rPr>
              <a:t>金级</a:t>
            </a:r>
            <a:r>
              <a:rPr lang="zh-CN" altLang="en-US" sz="2000" dirty="0">
                <a:solidFill>
                  <a:srgbClr val="F8FAFF"/>
                </a:solidFill>
                <a:latin typeface="Open Sans Semibold" panose="020B0706030804020204" pitchFamily="34" charset="0"/>
                <a:cs typeface="Open Sans Semibold" panose="020B0706030804020204" pitchFamily="34" charset="0"/>
              </a:rPr>
              <a:t>或者</a:t>
            </a:r>
            <a:r>
              <a:rPr lang="zh-CN" altLang="en-US" sz="2000" dirty="0">
                <a:solidFill>
                  <a:srgbClr val="FCA36B"/>
                </a:solidFill>
                <a:latin typeface="Open Sans Semibold" panose="020B0706030804020204" pitchFamily="34" charset="0"/>
                <a:cs typeface="Open Sans Semibold" panose="020B0706030804020204" pitchFamily="34" charset="0"/>
              </a:rPr>
              <a:t>白金级</a:t>
            </a:r>
            <a:r>
              <a:rPr lang="zh-CN" altLang="en-US" sz="2000" dirty="0">
                <a:solidFill>
                  <a:srgbClr val="F8FAFF"/>
                </a:solidFill>
                <a:latin typeface="Open Sans Semibold" panose="020B0706030804020204" pitchFamily="34" charset="0"/>
                <a:cs typeface="Open Sans Semibold" panose="020B0706030804020204" pitchFamily="34" charset="0"/>
              </a:rPr>
              <a:t>会员资格。</a:t>
            </a:r>
            <a:endParaRPr lang="en-US" altLang="zh-CN" sz="2000" dirty="0">
              <a:solidFill>
                <a:srgbClr val="F8FAFF"/>
              </a:solidFill>
              <a:latin typeface="Open Sans Semibold" panose="020B0706030804020204" pitchFamily="34" charset="0"/>
              <a:cs typeface="Open Sans Semibold" panose="020B0706030804020204" pitchFamily="34" charset="0"/>
            </a:endParaRPr>
          </a:p>
          <a:p>
            <a:endParaRPr lang="en-US" altLang="zh-CN" sz="2000" dirty="0">
              <a:solidFill>
                <a:srgbClr val="F8FAFF"/>
              </a:solidFill>
              <a:latin typeface="Open Sans Semibold" panose="020B0706030804020204" pitchFamily="34" charset="0"/>
              <a:cs typeface="Open Sans Semibold" panose="020B0706030804020204" pitchFamily="34" charset="0"/>
            </a:endParaRPr>
          </a:p>
          <a:p>
            <a:pPr marL="342900" indent="-342900">
              <a:buFont typeface="Arial" panose="020B0604020202020204" pitchFamily="34" charset="0"/>
              <a:buChar char="•"/>
            </a:pPr>
            <a:r>
              <a:rPr lang="en-US" altLang="zh-CN" sz="2000" dirty="0">
                <a:solidFill>
                  <a:srgbClr val="F8FAFF"/>
                </a:solidFill>
                <a:latin typeface="Open Sans Semibold" panose="020B0706030804020204" pitchFamily="34" charset="0"/>
                <a:cs typeface="Open Sans Semibold" panose="020B0706030804020204" pitchFamily="34" charset="0"/>
              </a:rPr>
              <a:t>Cannot be replaced by the consultant.                                                                                     </a:t>
            </a:r>
            <a:r>
              <a:rPr lang="zh-CN" altLang="en-US" sz="2000" dirty="0">
                <a:solidFill>
                  <a:srgbClr val="F8FAFF"/>
                </a:solidFill>
                <a:latin typeface="Open Sans Semibold" panose="020B0706030804020204" pitchFamily="34" charset="0"/>
                <a:cs typeface="Open Sans Semibold" panose="020B0706030804020204" pitchFamily="34" charset="0"/>
              </a:rPr>
              <a:t>顾问不可代替</a:t>
            </a:r>
            <a:endParaRPr lang="en-US" altLang="zh-CN" sz="2000" dirty="0">
              <a:solidFill>
                <a:srgbClr val="F8FAFF"/>
              </a:solidFill>
              <a:latin typeface="Open Sans Semibold" panose="020B0706030804020204" pitchFamily="34" charset="0"/>
              <a:cs typeface="Open Sans Semibold" panose="020B0706030804020204" pitchFamily="34" charset="0"/>
            </a:endParaRPr>
          </a:p>
          <a:p>
            <a:endParaRPr lang="en-US" dirty="0"/>
          </a:p>
        </p:txBody>
      </p:sp>
      <p:sp>
        <p:nvSpPr>
          <p:cNvPr id="7" name="Text Placeholder 6">
            <a:extLst>
              <a:ext uri="{FF2B5EF4-FFF2-40B4-BE49-F238E27FC236}">
                <a16:creationId xmlns:a16="http://schemas.microsoft.com/office/drawing/2014/main" id="{DB2974D7-9EC7-ED49-3BE9-399E46CFE225}"/>
              </a:ext>
            </a:extLst>
          </p:cNvPr>
          <p:cNvSpPr>
            <a:spLocks noGrp="1"/>
          </p:cNvSpPr>
          <p:nvPr>
            <p:ph type="body" sz="quarter" idx="14"/>
          </p:nvPr>
        </p:nvSpPr>
        <p:spPr/>
        <p:txBody>
          <a:bodyPr/>
          <a:lstStyle/>
          <a:p>
            <a:endParaRPr lang="en-US"/>
          </a:p>
        </p:txBody>
      </p:sp>
    </p:spTree>
    <p:custDataLst>
      <p:custData r:id="rId1"/>
      <p:custData r:id="rId2"/>
      <p:tags r:id="rId3"/>
    </p:custDataLst>
    <p:extLst>
      <p:ext uri="{BB962C8B-B14F-4D97-AF65-F5344CB8AC3E}">
        <p14:creationId xmlns:p14="http://schemas.microsoft.com/office/powerpoint/2010/main" val="31810857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25">
            <a:extLst>
              <a:ext uri="{FF2B5EF4-FFF2-40B4-BE49-F238E27FC236}">
                <a16:creationId xmlns:a16="http://schemas.microsoft.com/office/drawing/2014/main" id="{5FF6A58B-25D2-7D0D-E9E2-E8EB02264F1D}"/>
              </a:ext>
            </a:extLst>
          </p:cNvPr>
          <p:cNvSpPr/>
          <p:nvPr/>
        </p:nvSpPr>
        <p:spPr>
          <a:xfrm>
            <a:off x="0" y="6510676"/>
            <a:ext cx="12191999" cy="363830"/>
          </a:xfrm>
          <a:prstGeom prst="rect">
            <a:avLst/>
          </a:prstGeom>
          <a:solidFill>
            <a:srgbClr val="0E2A7A">
              <a:alpha val="89804"/>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22" name="Rectangle 25">
            <a:extLst>
              <a:ext uri="{FF2B5EF4-FFF2-40B4-BE49-F238E27FC236}">
                <a16:creationId xmlns:a16="http://schemas.microsoft.com/office/drawing/2014/main" id="{FA2C5DD4-A949-4D4C-925D-7F4914ADA424}"/>
              </a:ext>
            </a:extLst>
          </p:cNvPr>
          <p:cNvSpPr/>
          <p:nvPr/>
        </p:nvSpPr>
        <p:spPr>
          <a:xfrm>
            <a:off x="1" y="-2"/>
            <a:ext cx="12191999" cy="529813"/>
          </a:xfrm>
          <a:prstGeom prst="rect">
            <a:avLst/>
          </a:prstGeom>
          <a:solidFill>
            <a:srgbClr val="0E2A7A">
              <a:alpha val="89804"/>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3" name="Footer Placeholder 2"/>
          <p:cNvSpPr>
            <a:spLocks noGrp="1"/>
          </p:cNvSpPr>
          <p:nvPr>
            <p:ph type="ftr" sz="quarter" idx="11"/>
          </p:nvPr>
        </p:nvSpPr>
        <p:spPr/>
        <p:txBody>
          <a:bodyPr/>
          <a:lstStyle/>
          <a:p>
            <a:r>
              <a:rPr lang="zh-CN" dirty="0">
                <a:solidFill>
                  <a:schemeClr val="bg1"/>
                </a:solidFill>
              </a:rPr>
              <a:t>Colliers</a:t>
            </a:r>
          </a:p>
        </p:txBody>
      </p:sp>
      <p:sp>
        <p:nvSpPr>
          <p:cNvPr id="4" name="Slide Number Placeholder 3"/>
          <p:cNvSpPr>
            <a:spLocks noGrp="1"/>
          </p:cNvSpPr>
          <p:nvPr>
            <p:ph type="sldNum" sz="quarter" idx="12"/>
          </p:nvPr>
        </p:nvSpPr>
        <p:spPr>
          <a:noFill/>
        </p:spPr>
        <p:txBody>
          <a:bodyPr/>
          <a:lstStyle/>
          <a:p>
            <a:fld id="{23AA811B-2EBD-4900-905E-5BE206449611}" type="slidenum">
              <a:rPr lang="en-US" altLang="zh-CN">
                <a:solidFill>
                  <a:schemeClr val="bg1"/>
                </a:solidFill>
              </a:rPr>
              <a:t>27</a:t>
            </a:fld>
            <a:endParaRPr lang="zh-CN" dirty="0">
              <a:solidFill>
                <a:schemeClr val="bg1"/>
              </a:solidFill>
            </a:endParaRPr>
          </a:p>
        </p:txBody>
      </p:sp>
      <p:graphicFrame>
        <p:nvGraphicFramePr>
          <p:cNvPr id="9" name="Table 9"/>
          <p:cNvGraphicFramePr>
            <a:graphicFrameLocks noGrp="1"/>
          </p:cNvGraphicFramePr>
          <p:nvPr>
            <p:extLst>
              <p:ext uri="{D42A27DB-BD31-4B8C-83A1-F6EECF244321}">
                <p14:modId xmlns:p14="http://schemas.microsoft.com/office/powerpoint/2010/main" val="1296075100"/>
              </p:ext>
            </p:extLst>
          </p:nvPr>
        </p:nvGraphicFramePr>
        <p:xfrm>
          <a:off x="2470086" y="647699"/>
          <a:ext cx="7659392" cy="5527387"/>
        </p:xfrm>
        <a:graphic>
          <a:graphicData uri="http://schemas.openxmlformats.org/drawingml/2006/table">
            <a:tbl>
              <a:tblPr firstRow="1" bandRow="1">
                <a:tableStyleId>{69012ECD-51FC-41F1-AA8D-1B2483CD663E}</a:tableStyleId>
              </a:tblPr>
              <a:tblGrid>
                <a:gridCol w="3304368">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gridCol w="442649">
                  <a:extLst>
                    <a:ext uri="{9D8B030D-6E8A-4147-A177-3AD203B41FA5}">
                      <a16:colId xmlns:a16="http://schemas.microsoft.com/office/drawing/2014/main" val="20002"/>
                    </a:ext>
                  </a:extLst>
                </a:gridCol>
                <a:gridCol w="3239145">
                  <a:extLst>
                    <a:ext uri="{9D8B030D-6E8A-4147-A177-3AD203B41FA5}">
                      <a16:colId xmlns:a16="http://schemas.microsoft.com/office/drawing/2014/main" val="20003"/>
                    </a:ext>
                  </a:extLst>
                </a:gridCol>
                <a:gridCol w="232475">
                  <a:extLst>
                    <a:ext uri="{9D8B030D-6E8A-4147-A177-3AD203B41FA5}">
                      <a16:colId xmlns:a16="http://schemas.microsoft.com/office/drawing/2014/main" val="20004"/>
                    </a:ext>
                  </a:extLst>
                </a:gridCol>
                <a:gridCol w="232475">
                  <a:extLst>
                    <a:ext uri="{9D8B030D-6E8A-4147-A177-3AD203B41FA5}">
                      <a16:colId xmlns:a16="http://schemas.microsoft.com/office/drawing/2014/main" val="20005"/>
                    </a:ext>
                  </a:extLst>
                </a:gridCol>
              </a:tblGrid>
              <a:tr h="2685904">
                <a:tc>
                  <a:txBody>
                    <a:bodyPr/>
                    <a:lstStyle/>
                    <a:p>
                      <a:pPr algn="ctr"/>
                      <a:endParaRPr lang="zh-CN" altLang="en-US" sz="1200" b="0" kern="1200" dirty="0">
                        <a:solidFill>
                          <a:schemeClr val="tx1"/>
                        </a:solidFill>
                        <a:ea typeface="Noto Sans CJK SC Black" panose="020B0A00000000000000" pitchFamily="34" charset="-122"/>
                        <a:cs typeface="Open Sans" charset="0"/>
                      </a:endParaRPr>
                    </a:p>
                  </a:txBody>
                  <a:tcPr marB="324000" anchor="b"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zh-CN" sz="1400" dirty="0">
                        <a:solidFill>
                          <a:schemeClr val="tx2"/>
                        </a:solidFill>
                        <a:latin typeface="Noto Sans CJK SC Black" panose="020B0A00000000000000" pitchFamily="34" charset="-122"/>
                      </a:endParaRPr>
                    </a:p>
                  </a:txBody>
                  <a:tcPr marB="324000" anchor="b" anchorCtr="1">
                    <a:lnL w="12700" cap="flat" cmpd="sng" algn="ctr">
                      <a:solidFill>
                        <a:schemeClr val="bg1"/>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zh-CN" sz="1400" dirty="0">
                        <a:solidFill>
                          <a:schemeClr val="tx2"/>
                        </a:solidFill>
                        <a:latin typeface="Noto Sans CJK SC Black" panose="020B0A00000000000000" pitchFamily="34" charset="-122"/>
                      </a:endParaRPr>
                    </a:p>
                  </a:txBody>
                  <a:tcPr marB="324000" anchor="b" anchorCtr="1">
                    <a:lnL w="12700" cap="flat" cmpd="sng" algn="ctr">
                      <a:solidFill>
                        <a:schemeClr val="tx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lang="en-US" altLang="zh-CN" sz="1200" b="0" kern="1200" dirty="0">
                        <a:solidFill>
                          <a:schemeClr val="tx1"/>
                        </a:solidFill>
                        <a:latin typeface="Noto Sans CJK SC Black" panose="020B0A00000000000000" pitchFamily="34" charset="-122"/>
                        <a:ea typeface="Noto Sans CJK SC Black" panose="020B0A00000000000000" pitchFamily="34" charset="-122"/>
                        <a:cs typeface="Open Sans" charset="0"/>
                      </a:endParaRPr>
                    </a:p>
                    <a:p>
                      <a:pPr marL="0" marR="0" lvl="0" indent="0" algn="ctr" defTabSz="914400" rtl="0" eaLnBrk="1" fontAlgn="auto" latinLnBrk="0" hangingPunct="1">
                        <a:lnSpc>
                          <a:spcPct val="100000"/>
                        </a:lnSpc>
                        <a:spcBef>
                          <a:spcPts val="0"/>
                        </a:spcBef>
                        <a:spcAft>
                          <a:spcPts val="0"/>
                        </a:spcAft>
                        <a:buClrTx/>
                        <a:buSzTx/>
                        <a:buFontTx/>
                        <a:buNone/>
                        <a:defRPr/>
                      </a:pPr>
                      <a:endParaRPr lang="en-US" altLang="zh-CN" sz="1200" b="0" kern="1200" dirty="0">
                        <a:solidFill>
                          <a:schemeClr val="tx1"/>
                        </a:solidFill>
                        <a:latin typeface="Noto Sans CJK SC Black" panose="020B0A00000000000000" pitchFamily="34" charset="-122"/>
                        <a:ea typeface="Noto Sans CJK SC Black" panose="020B0A00000000000000" pitchFamily="34" charset="-122"/>
                        <a:cs typeface="Open Sans" charset="0"/>
                      </a:endParaRPr>
                    </a:p>
                    <a:p>
                      <a:pPr marL="0" marR="0" lvl="0" indent="0" algn="ctr" defTabSz="914400" rtl="0" eaLnBrk="1" fontAlgn="auto" latinLnBrk="0" hangingPunct="1">
                        <a:lnSpc>
                          <a:spcPct val="100000"/>
                        </a:lnSpc>
                        <a:spcBef>
                          <a:spcPts val="0"/>
                        </a:spcBef>
                        <a:spcAft>
                          <a:spcPts val="0"/>
                        </a:spcAft>
                        <a:buClrTx/>
                        <a:buSzTx/>
                        <a:buFontTx/>
                        <a:buNone/>
                        <a:defRPr/>
                      </a:pPr>
                      <a:endParaRPr lang="en-US" altLang="zh-CN" sz="1200" b="0" kern="1200" dirty="0">
                        <a:solidFill>
                          <a:schemeClr val="tx1"/>
                        </a:solidFill>
                        <a:latin typeface="Noto Sans CJK SC Black" panose="020B0A00000000000000" pitchFamily="34" charset="-122"/>
                        <a:ea typeface="Noto Sans CJK SC Black" panose="020B0A00000000000000" pitchFamily="34" charset="-122"/>
                        <a:cs typeface="Open Sans" charset="0"/>
                      </a:endParaRPr>
                    </a:p>
                    <a:p>
                      <a:pPr marL="0" marR="0" lvl="0" indent="0" algn="ctr" defTabSz="914400" rtl="0" eaLnBrk="1" fontAlgn="auto" latinLnBrk="0" hangingPunct="1">
                        <a:lnSpc>
                          <a:spcPct val="100000"/>
                        </a:lnSpc>
                        <a:spcBef>
                          <a:spcPts val="0"/>
                        </a:spcBef>
                        <a:spcAft>
                          <a:spcPts val="0"/>
                        </a:spcAft>
                        <a:buClrTx/>
                        <a:buSzTx/>
                        <a:buFontTx/>
                        <a:buNone/>
                        <a:defRPr/>
                      </a:pPr>
                      <a:endParaRPr lang="en-US" altLang="zh-CN" sz="1200" b="0" kern="1200" dirty="0">
                        <a:solidFill>
                          <a:schemeClr val="tx1"/>
                        </a:solidFill>
                        <a:latin typeface="Noto Sans CJK SC Black" panose="020B0A00000000000000" pitchFamily="34" charset="-122"/>
                        <a:ea typeface="Noto Sans CJK SC Black" panose="020B0A00000000000000" pitchFamily="34" charset="-122"/>
                        <a:cs typeface="Open Sans" charset="0"/>
                      </a:endParaRPr>
                    </a:p>
                    <a:p>
                      <a:pPr marL="0" marR="0" lvl="0" indent="0" algn="ctr" defTabSz="914400" rtl="0" eaLnBrk="1" fontAlgn="auto" latinLnBrk="0" hangingPunct="1">
                        <a:lnSpc>
                          <a:spcPct val="100000"/>
                        </a:lnSpc>
                        <a:spcBef>
                          <a:spcPts val="0"/>
                        </a:spcBef>
                        <a:spcAft>
                          <a:spcPts val="0"/>
                        </a:spcAft>
                        <a:buClrTx/>
                        <a:buSzTx/>
                        <a:buFontTx/>
                        <a:buNone/>
                        <a:defRPr/>
                      </a:pPr>
                      <a:endParaRPr lang="en-US" altLang="zh-CN" sz="1200" b="0" kern="1200" dirty="0">
                        <a:solidFill>
                          <a:schemeClr val="tx1"/>
                        </a:solidFill>
                        <a:latin typeface="Noto Sans CJK SC Black" panose="020B0A00000000000000" pitchFamily="34" charset="-122"/>
                        <a:ea typeface="Noto Sans CJK SC Black" panose="020B0A00000000000000" pitchFamily="34" charset="-122"/>
                        <a:cs typeface="Open Sans" charset="0"/>
                      </a:endParaRPr>
                    </a:p>
                    <a:p>
                      <a:pPr marL="0" marR="0" lvl="0" indent="0" algn="ctr" defTabSz="914400" rtl="0" eaLnBrk="1" fontAlgn="auto" latinLnBrk="0" hangingPunct="1">
                        <a:lnSpc>
                          <a:spcPct val="100000"/>
                        </a:lnSpc>
                        <a:spcBef>
                          <a:spcPts val="0"/>
                        </a:spcBef>
                        <a:spcAft>
                          <a:spcPts val="0"/>
                        </a:spcAft>
                        <a:buClrTx/>
                        <a:buSzTx/>
                        <a:buFontTx/>
                        <a:buNone/>
                        <a:defRPr/>
                      </a:pPr>
                      <a:endParaRPr lang="en-US" altLang="zh-CN" sz="1200" b="0" kern="1200" dirty="0">
                        <a:solidFill>
                          <a:schemeClr val="tx1"/>
                        </a:solidFill>
                        <a:latin typeface="Noto Sans CJK SC Black" panose="020B0A00000000000000" pitchFamily="34" charset="-122"/>
                        <a:ea typeface="Noto Sans CJK SC Black" panose="020B0A00000000000000" pitchFamily="34" charset="-122"/>
                        <a:cs typeface="Open Sans" charset="0"/>
                      </a:endParaRPr>
                    </a:p>
                    <a:p>
                      <a:pPr marL="0" marR="0" lvl="0" indent="0" algn="ctr" defTabSz="914400" rtl="0" eaLnBrk="1" fontAlgn="auto" latinLnBrk="0" hangingPunct="1">
                        <a:lnSpc>
                          <a:spcPct val="100000"/>
                        </a:lnSpc>
                        <a:spcBef>
                          <a:spcPts val="0"/>
                        </a:spcBef>
                        <a:spcAft>
                          <a:spcPts val="0"/>
                        </a:spcAft>
                        <a:buClrTx/>
                        <a:buSzTx/>
                        <a:buFontTx/>
                        <a:buNone/>
                        <a:defRPr/>
                      </a:pPr>
                      <a:endParaRPr lang="en-US" altLang="zh-CN" sz="1200" b="0" kern="1200" dirty="0">
                        <a:solidFill>
                          <a:schemeClr val="tx1"/>
                        </a:solidFill>
                        <a:latin typeface="Noto Sans CJK SC Black" panose="020B0A00000000000000" pitchFamily="34" charset="-122"/>
                        <a:ea typeface="Noto Sans CJK SC Black" panose="020B0A00000000000000" pitchFamily="34" charset="-122"/>
                        <a:cs typeface="Open Sans" charset="0"/>
                      </a:endParaRPr>
                    </a:p>
                  </a:txBody>
                  <a:tcPr marB="324000" anchor="b"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zh-CN" sz="1400" dirty="0">
                        <a:solidFill>
                          <a:schemeClr val="tx2"/>
                        </a:solidFill>
                        <a:latin typeface="Noto Sans CJK SC Black" panose="020B0A00000000000000" pitchFamily="34" charset="-122"/>
                      </a:endParaRPr>
                    </a:p>
                  </a:txBody>
                  <a:tcPr marB="324000" anchor="b"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zh-CN" sz="1400" dirty="0">
                        <a:solidFill>
                          <a:schemeClr val="tx2"/>
                        </a:solidFill>
                        <a:latin typeface="Noto Sans CJK SC Black" panose="020B0A00000000000000" pitchFamily="34" charset="-122"/>
                      </a:endParaRPr>
                    </a:p>
                  </a:txBody>
                  <a:tcPr marB="324000" anchor="b"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0"/>
                  </a:ext>
                </a:extLst>
              </a:tr>
              <a:tr h="0">
                <a:tc>
                  <a:txBody>
                    <a:bodyPr/>
                    <a:lstStyle/>
                    <a:p>
                      <a:pPr algn="ctr"/>
                      <a:endParaRPr lang="zh-CN" sz="800" dirty="0">
                        <a:latin typeface="Noto Sans CJK SC Black" panose="020B0A00000000000000" pitchFamily="34" charset="-122"/>
                      </a:endParaRPr>
                    </a:p>
                  </a:txBody>
                  <a:tcPr marB="324000" anchor="b"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zh-CN" sz="800" dirty="0">
                        <a:latin typeface="Noto Sans CJK SC Black" panose="020B0A00000000000000" pitchFamily="34" charset="-122"/>
                      </a:endParaRPr>
                    </a:p>
                  </a:txBody>
                  <a:tcPr marB="324000" anchor="b"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zh-CN" sz="800" dirty="0">
                        <a:latin typeface="Noto Sans CJK SC Black" panose="020B0A00000000000000" pitchFamily="34" charset="-122"/>
                      </a:endParaRPr>
                    </a:p>
                  </a:txBody>
                  <a:tcPr marB="324000" anchor="b"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zh-CN" sz="800" dirty="0">
                        <a:latin typeface="Noto Sans CJK SC Black" panose="020B0A00000000000000" pitchFamily="34" charset="-122"/>
                      </a:endParaRPr>
                    </a:p>
                  </a:txBody>
                  <a:tcPr marB="324000" anchor="b"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zh-CN" sz="800" dirty="0">
                        <a:latin typeface="Noto Sans CJK SC Black" panose="020B0A00000000000000" pitchFamily="34" charset="-122"/>
                      </a:endParaRPr>
                    </a:p>
                  </a:txBody>
                  <a:tcPr marB="324000" anchor="b"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zh-CN" sz="800" dirty="0">
                        <a:latin typeface="Noto Sans CJK SC Black" panose="020B0A00000000000000" pitchFamily="34" charset="-122"/>
                      </a:endParaRPr>
                    </a:p>
                  </a:txBody>
                  <a:tcPr marB="324000" anchor="b"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1"/>
                  </a:ext>
                </a:extLst>
              </a:tr>
              <a:tr h="2349843">
                <a:tc>
                  <a:txBody>
                    <a:bodyPr/>
                    <a:lstStyle/>
                    <a:p>
                      <a:pPr marL="0" marR="0" lvl="0" indent="0" algn="ctr" defTabSz="914400" rtl="0" eaLnBrk="1" fontAlgn="auto" latinLnBrk="0" hangingPunct="1">
                        <a:lnSpc>
                          <a:spcPct val="100000"/>
                        </a:lnSpc>
                        <a:spcBef>
                          <a:spcPts val="0"/>
                        </a:spcBef>
                        <a:spcAft>
                          <a:spcPts val="0"/>
                        </a:spcAft>
                        <a:buClrTx/>
                        <a:buSzTx/>
                        <a:buFontTx/>
                        <a:buNone/>
                        <a:defRPr/>
                      </a:pPr>
                      <a:br>
                        <a:rPr kumimoji="0" lang="en-US" sz="200" b="0" i="0" u="none" strike="noStrike" kern="1200" cap="none" spc="0" normalizeH="0" baseline="0" noProof="0" dirty="0">
                          <a:ln>
                            <a:noFill/>
                          </a:ln>
                          <a:solidFill>
                            <a:srgbClr val="25408F"/>
                          </a:solidFill>
                          <a:effectLst/>
                          <a:uLnTx/>
                          <a:uFillTx/>
                          <a:latin typeface="Noto Sans CJK SC Black" panose="020B0A00000000000000" pitchFamily="34" charset="-122"/>
                          <a:ea typeface="+mn-ea"/>
                          <a:cs typeface="+mn-cs"/>
                        </a:rPr>
                      </a:br>
                      <a:endParaRPr kumimoji="0" lang="zh-CN" sz="200" b="0" i="0" u="none" strike="noStrike" kern="1200" cap="none" spc="0" normalizeH="0" baseline="0" noProof="0" dirty="0">
                        <a:ln>
                          <a:noFill/>
                        </a:ln>
                        <a:solidFill>
                          <a:srgbClr val="25408F"/>
                        </a:solidFill>
                        <a:effectLst/>
                        <a:uLnTx/>
                        <a:uFillTx/>
                        <a:latin typeface="Noto Sans CJK SC Black" panose="020B0A00000000000000" pitchFamily="34" charset="-122"/>
                        <a:ea typeface="+mn-ea"/>
                        <a:cs typeface="+mn-cs"/>
                      </a:endParaRPr>
                    </a:p>
                  </a:txBody>
                  <a:tcPr marB="0" anchor="b"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zh-CN" sz="200" dirty="0">
                        <a:latin typeface="Noto Sans CJK SC Black" panose="020B0A00000000000000" pitchFamily="34" charset="-122"/>
                      </a:endParaRPr>
                    </a:p>
                  </a:txBody>
                  <a:tcPr marB="0" anchor="b" anchorCtr="1">
                    <a:lnL w="12700" cap="flat" cmpd="sng" algn="ctr">
                      <a:solidFill>
                        <a:schemeClr val="bg1"/>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zh-CN" sz="200" dirty="0">
                        <a:latin typeface="Noto Sans CJK SC Black" panose="020B0A00000000000000" pitchFamily="34" charset="-122"/>
                      </a:endParaRPr>
                    </a:p>
                  </a:txBody>
                  <a:tcPr marB="0" anchor="b" anchorCtr="1">
                    <a:lnL w="12700" cap="flat" cmpd="sng" algn="ctr">
                      <a:solidFill>
                        <a:schemeClr val="tx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sz="1200" b="0" kern="1200" dirty="0">
                        <a:solidFill>
                          <a:schemeClr val="tx1"/>
                        </a:solidFill>
                        <a:ea typeface="Noto Sans CJK SC Black" panose="020B0A00000000000000" pitchFamily="34" charset="-122"/>
                        <a:cs typeface="Open Sans" charset="0"/>
                      </a:endParaRPr>
                    </a:p>
                  </a:txBody>
                  <a:tcPr marB="0" anchor="b"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zh-CN" sz="200" dirty="0">
                        <a:latin typeface="Noto Sans CJK SC Black" panose="020B0A00000000000000" pitchFamily="34" charset="-122"/>
                      </a:endParaRPr>
                    </a:p>
                  </a:txBody>
                  <a:tcPr marB="0" anchor="b"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zh-CN" sz="200" dirty="0">
                        <a:latin typeface="Noto Sans CJK SC Black" panose="020B0A00000000000000" pitchFamily="34" charset="-122"/>
                      </a:endParaRPr>
                    </a:p>
                  </a:txBody>
                  <a:tcPr marB="0" anchor="b" anchorCtr="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11" name="Oval 10"/>
          <p:cNvSpPr/>
          <p:nvPr/>
        </p:nvSpPr>
        <p:spPr>
          <a:xfrm>
            <a:off x="3558870" y="767784"/>
            <a:ext cx="1126800" cy="1126104"/>
          </a:xfrm>
          <a:prstGeom prst="ellipse">
            <a:avLst/>
          </a:prstGeom>
          <a:solidFill>
            <a:srgbClr val="C3E6FF"/>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sp>
        <p:nvSpPr>
          <p:cNvPr id="12" name="Oval 11"/>
          <p:cNvSpPr/>
          <p:nvPr/>
        </p:nvSpPr>
        <p:spPr>
          <a:xfrm>
            <a:off x="7490311" y="767784"/>
            <a:ext cx="1126800" cy="1126104"/>
          </a:xfrm>
          <a:prstGeom prst="ellipse">
            <a:avLst/>
          </a:prstGeom>
          <a:solidFill>
            <a:srgbClr val="56648F"/>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sp>
        <p:nvSpPr>
          <p:cNvPr id="14" name="Oval 13"/>
          <p:cNvSpPr/>
          <p:nvPr/>
        </p:nvSpPr>
        <p:spPr>
          <a:xfrm>
            <a:off x="3558870" y="3985158"/>
            <a:ext cx="1126800" cy="1126104"/>
          </a:xfrm>
          <a:prstGeom prst="ellipse">
            <a:avLst/>
          </a:prstGeom>
          <a:solidFill>
            <a:srgbClr val="4D93FF"/>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sp>
        <p:nvSpPr>
          <p:cNvPr id="15" name="Oval 14"/>
          <p:cNvSpPr/>
          <p:nvPr/>
        </p:nvSpPr>
        <p:spPr>
          <a:xfrm>
            <a:off x="7490311" y="3985158"/>
            <a:ext cx="1126800" cy="1126104"/>
          </a:xfrm>
          <a:prstGeom prst="ellipse">
            <a:avLst/>
          </a:prstGeom>
          <a:solidFill>
            <a:srgbClr val="24408F"/>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cxnSp>
        <p:nvCxnSpPr>
          <p:cNvPr id="19" name="Straight Connector 18"/>
          <p:cNvCxnSpPr/>
          <p:nvPr/>
        </p:nvCxnSpPr>
        <p:spPr>
          <a:xfrm>
            <a:off x="2338111" y="3505696"/>
            <a:ext cx="330436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357093" y="3505696"/>
            <a:ext cx="330436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8" name="Graphic 7">
            <a:extLst>
              <a:ext uri="{FF2B5EF4-FFF2-40B4-BE49-F238E27FC236}">
                <a16:creationId xmlns:a16="http://schemas.microsoft.com/office/drawing/2014/main" id="{DAE97F4B-61DE-6ED8-6924-780DC5B1359F}"/>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637282" y="4106143"/>
            <a:ext cx="874330" cy="874330"/>
          </a:xfrm>
          <a:prstGeom prst="rect">
            <a:avLst/>
          </a:prstGeom>
        </p:spPr>
      </p:pic>
      <p:pic>
        <p:nvPicPr>
          <p:cNvPr id="10" name="Graphic 9">
            <a:extLst>
              <a:ext uri="{FF2B5EF4-FFF2-40B4-BE49-F238E27FC236}">
                <a16:creationId xmlns:a16="http://schemas.microsoft.com/office/drawing/2014/main" id="{E9931F38-6B4C-419F-A8E7-3A1F966E778B}"/>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3646020" y="4098021"/>
            <a:ext cx="952500" cy="952500"/>
          </a:xfrm>
          <a:prstGeom prst="rect">
            <a:avLst/>
          </a:prstGeom>
        </p:spPr>
      </p:pic>
      <p:pic>
        <p:nvPicPr>
          <p:cNvPr id="13" name="Graphic 12">
            <a:extLst>
              <a:ext uri="{FF2B5EF4-FFF2-40B4-BE49-F238E27FC236}">
                <a16:creationId xmlns:a16="http://schemas.microsoft.com/office/drawing/2014/main" id="{3410F609-346B-6A0F-CE21-A945A5C6AA03}"/>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7577461" y="854586"/>
            <a:ext cx="952500" cy="952500"/>
          </a:xfrm>
          <a:prstGeom prst="rect">
            <a:avLst/>
          </a:prstGeom>
        </p:spPr>
      </p:pic>
      <p:pic>
        <p:nvPicPr>
          <p:cNvPr id="16" name="Graphic 15">
            <a:extLst>
              <a:ext uri="{FF2B5EF4-FFF2-40B4-BE49-F238E27FC236}">
                <a16:creationId xmlns:a16="http://schemas.microsoft.com/office/drawing/2014/main" id="{76F04936-282D-4794-FB62-BE4CB38E6E40}"/>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646020" y="823329"/>
            <a:ext cx="887164" cy="887164"/>
          </a:xfrm>
          <a:prstGeom prst="rect">
            <a:avLst/>
          </a:prstGeom>
        </p:spPr>
      </p:pic>
      <p:sp>
        <p:nvSpPr>
          <p:cNvPr id="24" name="Title 17">
            <a:extLst>
              <a:ext uri="{FF2B5EF4-FFF2-40B4-BE49-F238E27FC236}">
                <a16:creationId xmlns:a16="http://schemas.microsoft.com/office/drawing/2014/main" id="{6C15EC9C-30BF-F769-3633-AFDB3720BC5A}"/>
              </a:ext>
            </a:extLst>
          </p:cNvPr>
          <p:cNvSpPr txBox="1">
            <a:spLocks/>
          </p:cNvSpPr>
          <p:nvPr/>
        </p:nvSpPr>
        <p:spPr>
          <a:xfrm>
            <a:off x="3760150" y="6604043"/>
            <a:ext cx="4495087" cy="270349"/>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pPr algn="ctr"/>
            <a:r>
              <a:rPr lang="zh-CN" altLang="en-US" sz="1800" dirty="0">
                <a:solidFill>
                  <a:schemeClr val="bg1"/>
                </a:solidFill>
              </a:rPr>
              <a:t>符合做</a:t>
            </a:r>
            <a:r>
              <a:rPr lang="en-US" altLang="zh-CN" sz="1800" dirty="0">
                <a:solidFill>
                  <a:schemeClr val="bg1"/>
                </a:solidFill>
              </a:rPr>
              <a:t>LEED </a:t>
            </a:r>
            <a:r>
              <a:rPr lang="zh-CN" altLang="en-US" sz="1800" dirty="0">
                <a:solidFill>
                  <a:schemeClr val="bg1"/>
                </a:solidFill>
              </a:rPr>
              <a:t>批量认证条件的企业和机构</a:t>
            </a:r>
            <a:endParaRPr lang="zh-CN" sz="1800" dirty="0">
              <a:solidFill>
                <a:schemeClr val="bg1"/>
              </a:solidFill>
            </a:endParaRPr>
          </a:p>
        </p:txBody>
      </p:sp>
      <p:sp>
        <p:nvSpPr>
          <p:cNvPr id="30" name="Title 17">
            <a:extLst>
              <a:ext uri="{FF2B5EF4-FFF2-40B4-BE49-F238E27FC236}">
                <a16:creationId xmlns:a16="http://schemas.microsoft.com/office/drawing/2014/main" id="{242CAC7C-E359-F36E-81BD-CBDF81F9FF9C}"/>
              </a:ext>
            </a:extLst>
          </p:cNvPr>
          <p:cNvSpPr txBox="1">
            <a:spLocks/>
          </p:cNvSpPr>
          <p:nvPr/>
        </p:nvSpPr>
        <p:spPr>
          <a:xfrm>
            <a:off x="1589484" y="162055"/>
            <a:ext cx="8571432" cy="270349"/>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pPr algn="ctr"/>
            <a:r>
              <a:rPr lang="en-US" altLang="zh-CN" sz="2000" dirty="0">
                <a:solidFill>
                  <a:schemeClr val="bg1"/>
                </a:solidFill>
              </a:rPr>
              <a:t>Businesses and Organizations that Eligible for LEED Volume Certification</a:t>
            </a:r>
            <a:endParaRPr lang="zh-CN" sz="2000" dirty="0">
              <a:solidFill>
                <a:schemeClr val="bg1"/>
              </a:solidFill>
            </a:endParaRPr>
          </a:p>
        </p:txBody>
      </p:sp>
      <p:sp>
        <p:nvSpPr>
          <p:cNvPr id="31" name="Text Placeholder 12">
            <a:extLst>
              <a:ext uri="{FF2B5EF4-FFF2-40B4-BE49-F238E27FC236}">
                <a16:creationId xmlns:a16="http://schemas.microsoft.com/office/drawing/2014/main" id="{56A66CC8-6AB8-26C7-F0F9-B316D5C33962}"/>
              </a:ext>
            </a:extLst>
          </p:cNvPr>
          <p:cNvSpPr txBox="1">
            <a:spLocks/>
          </p:cNvSpPr>
          <p:nvPr/>
        </p:nvSpPr>
        <p:spPr>
          <a:xfrm>
            <a:off x="9454665" y="6602449"/>
            <a:ext cx="2679610" cy="414338"/>
          </a:xfrm>
          <a:prstGeom prst="rect">
            <a:avLst/>
          </a:prstGeom>
        </p:spPr>
        <p:txBody>
          <a:bodyPr vert="horz" lIns="0" tIns="0" rIns="0" bIns="0" rtlCol="0">
            <a:normAutofit/>
          </a:bodyPr>
          <a:lstStyle>
            <a:lvl1pPr marL="0" indent="0" algn="l" defTabSz="914400" rtl="0" eaLnBrk="1" latinLnBrk="0" hangingPunct="1">
              <a:lnSpc>
                <a:spcPct val="100000"/>
              </a:lnSpc>
              <a:spcBef>
                <a:spcPts val="300"/>
              </a:spcBef>
              <a:spcAft>
                <a:spcPts val="600"/>
              </a:spcAft>
              <a:buFontTx/>
              <a:buNone/>
              <a:defRPr sz="1400" kern="1200" spc="300">
                <a:solidFill>
                  <a:schemeClr val="accent5"/>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r"/>
            <a:r>
              <a:rPr lang="en-US" altLang="zh-CN" sz="1200" dirty="0">
                <a:solidFill>
                  <a:srgbClr val="C3E6FF"/>
                </a:solidFill>
              </a:rPr>
              <a:t>02 Why LEED Volume</a:t>
            </a:r>
            <a:endParaRPr lang="zh-CN" sz="1200" dirty="0">
              <a:solidFill>
                <a:srgbClr val="C3E6FF"/>
              </a:solidFill>
            </a:endParaRPr>
          </a:p>
        </p:txBody>
      </p:sp>
      <p:sp>
        <p:nvSpPr>
          <p:cNvPr id="34" name="TextBox 33">
            <a:extLst>
              <a:ext uri="{FF2B5EF4-FFF2-40B4-BE49-F238E27FC236}">
                <a16:creationId xmlns:a16="http://schemas.microsoft.com/office/drawing/2014/main" id="{9FB5A170-92EA-D323-7CC4-C15363690D41}"/>
              </a:ext>
            </a:extLst>
          </p:cNvPr>
          <p:cNvSpPr txBox="1"/>
          <p:nvPr/>
        </p:nvSpPr>
        <p:spPr>
          <a:xfrm>
            <a:off x="1862983" y="2054129"/>
            <a:ext cx="3888337" cy="646331"/>
          </a:xfrm>
          <a:prstGeom prst="rect">
            <a:avLst/>
          </a:prstGeom>
          <a:noFill/>
        </p:spPr>
        <p:txBody>
          <a:bodyPr wrap="square">
            <a:spAutoFit/>
          </a:bodyPr>
          <a:lstStyle/>
          <a:p>
            <a:pPr algn="ctr"/>
            <a:r>
              <a:rPr lang="en-US" sz="1200" dirty="0">
                <a:ea typeface="Noto Sans CJK SC Black" panose="020B0A00000000000000"/>
                <a:cs typeface="Open Sans" charset="0"/>
              </a:rPr>
              <a:t>Businesses and Organizations that will build or hold similar architectural or commercial interior </a:t>
            </a:r>
            <a:r>
              <a:rPr lang="en-US" altLang="zh-CN" sz="1200" dirty="0">
                <a:ea typeface="Noto Sans CJK SC Black" panose="020B0A00000000000000"/>
                <a:cs typeface="Open Sans" charset="0"/>
              </a:rPr>
              <a:t>s</a:t>
            </a:r>
            <a:r>
              <a:rPr lang="en-US" sz="1200" dirty="0">
                <a:ea typeface="Noto Sans CJK SC Black" panose="020B0A00000000000000"/>
                <a:cs typeface="Open Sans" charset="0"/>
              </a:rPr>
              <a:t>paces</a:t>
            </a:r>
            <a:endParaRPr lang="zh-CN" altLang="en-US" sz="1200" dirty="0">
              <a:ea typeface="Noto Sans CJK SC Black" panose="020B0A00000000000000"/>
              <a:cs typeface="Open Sans" charset="0"/>
            </a:endParaRPr>
          </a:p>
          <a:p>
            <a:pPr algn="ctr"/>
            <a:r>
              <a:rPr lang="zh-CN" altLang="en-US" sz="1200" dirty="0">
                <a:ea typeface="Noto Sans CJK SC Black" panose="020B0A00000000000000"/>
                <a:cs typeface="Open Sans" charset="0"/>
              </a:rPr>
              <a:t>将建造或持有类似建筑或商业室内空间的企业和组织</a:t>
            </a:r>
          </a:p>
        </p:txBody>
      </p:sp>
      <p:sp>
        <p:nvSpPr>
          <p:cNvPr id="36" name="TextBox 35">
            <a:extLst>
              <a:ext uri="{FF2B5EF4-FFF2-40B4-BE49-F238E27FC236}">
                <a16:creationId xmlns:a16="http://schemas.microsoft.com/office/drawing/2014/main" id="{8916763F-21F9-3295-56F1-335EA4056B24}"/>
              </a:ext>
            </a:extLst>
          </p:cNvPr>
          <p:cNvSpPr txBox="1"/>
          <p:nvPr/>
        </p:nvSpPr>
        <p:spPr>
          <a:xfrm>
            <a:off x="6096000" y="2057411"/>
            <a:ext cx="4033478" cy="1200329"/>
          </a:xfrm>
          <a:prstGeom prst="rect">
            <a:avLst/>
          </a:prstGeom>
          <a:noFill/>
        </p:spPr>
        <p:txBody>
          <a:bodyPr wrap="square">
            <a:spAutoFit/>
          </a:bodyPr>
          <a:lstStyle/>
          <a:p>
            <a:pPr algn="ctr">
              <a:defRPr/>
            </a:pPr>
            <a:r>
              <a:rPr lang="en-US" sz="1200" dirty="0">
                <a:ea typeface="Noto Sans CJK SC Black" panose="020B0A00000000000000"/>
                <a:cs typeface="Open Sans" charset="0"/>
              </a:rPr>
              <a:t>Businesses and Organizations </a:t>
            </a:r>
            <a:r>
              <a:rPr lang="en-US" altLang="zh-CN" sz="1200" dirty="0">
                <a:ea typeface="Noto Sans CJK SC Black" panose="020B0A00000000000000" pitchFamily="34" charset="-122"/>
                <a:cs typeface="Open Sans" charset="0"/>
              </a:rPr>
              <a:t>that have extensive experience with the current LEED version and practical experience with green buildings in the field of building design and construction</a:t>
            </a:r>
            <a:endParaRPr lang="zh-CN" altLang="en-US" sz="1200" dirty="0">
              <a:ea typeface="Noto Sans CJK SC Black" panose="020B0A00000000000000" pitchFamily="34" charset="-122"/>
              <a:cs typeface="Open Sans" charset="0"/>
            </a:endParaRPr>
          </a:p>
          <a:p>
            <a:pPr algn="ctr">
              <a:defRPr/>
            </a:pPr>
            <a:r>
              <a:rPr lang="zh-CN" altLang="en-US" sz="1200" dirty="0">
                <a:ea typeface="Noto Sans CJK SC Black" panose="020B0A00000000000000" pitchFamily="34" charset="-122"/>
                <a:cs typeface="Open Sans" charset="0"/>
              </a:rPr>
              <a:t>在建筑设计和施工领域具有丰富的当前</a:t>
            </a:r>
            <a:r>
              <a:rPr lang="en-US" altLang="zh-CN" sz="1200" dirty="0">
                <a:ea typeface="Noto Sans CJK SC Black" panose="020B0A00000000000000" pitchFamily="34" charset="-122"/>
                <a:cs typeface="Open Sans" charset="0"/>
              </a:rPr>
              <a:t>LEED</a:t>
            </a:r>
            <a:r>
              <a:rPr lang="zh-CN" altLang="en-US" sz="1200" dirty="0">
                <a:ea typeface="Noto Sans CJK SC Black" panose="020B0A00000000000000" pitchFamily="34" charset="-122"/>
                <a:cs typeface="Open Sans" charset="0"/>
              </a:rPr>
              <a:t>版本经验和绿色建筑实践经验的企业</a:t>
            </a:r>
            <a:r>
              <a:rPr lang="zh-CN" altLang="en-US" sz="1200" dirty="0">
                <a:ea typeface="Noto Sans CJK SC Black" panose="020B0A00000000000000"/>
                <a:cs typeface="Open Sans" charset="0"/>
              </a:rPr>
              <a:t>和组织</a:t>
            </a:r>
            <a:endParaRPr lang="zh-CN" altLang="en-US" sz="1200" dirty="0">
              <a:ea typeface="Noto Sans CJK SC Black" panose="020B0A00000000000000" pitchFamily="34" charset="-122"/>
              <a:cs typeface="Open Sans" charset="0"/>
            </a:endParaRPr>
          </a:p>
        </p:txBody>
      </p:sp>
      <p:sp>
        <p:nvSpPr>
          <p:cNvPr id="38" name="TextBox 37">
            <a:extLst>
              <a:ext uri="{FF2B5EF4-FFF2-40B4-BE49-F238E27FC236}">
                <a16:creationId xmlns:a16="http://schemas.microsoft.com/office/drawing/2014/main" id="{1B78F498-2291-C38D-B6BD-1318819859CB}"/>
              </a:ext>
            </a:extLst>
          </p:cNvPr>
          <p:cNvSpPr txBox="1"/>
          <p:nvPr/>
        </p:nvSpPr>
        <p:spPr>
          <a:xfrm>
            <a:off x="1862983" y="5323025"/>
            <a:ext cx="3888337" cy="1015663"/>
          </a:xfrm>
          <a:prstGeom prst="rect">
            <a:avLst/>
          </a:prstGeom>
          <a:noFill/>
        </p:spPr>
        <p:txBody>
          <a:bodyPr wrap="square">
            <a:spAutoFit/>
          </a:bodyPr>
          <a:lstStyle/>
          <a:p>
            <a:pPr marR="0" lvl="0" indent="0" algn="ctr" fontAlgn="auto">
              <a:lnSpc>
                <a:spcPct val="100000"/>
              </a:lnSpc>
              <a:spcBef>
                <a:spcPts val="0"/>
              </a:spcBef>
              <a:spcAft>
                <a:spcPts val="0"/>
              </a:spcAft>
              <a:buClrTx/>
              <a:buSzTx/>
              <a:buFontTx/>
              <a:buNone/>
              <a:defRPr/>
            </a:pPr>
            <a:r>
              <a:rPr lang="en-US" sz="1200" dirty="0">
                <a:ea typeface="Noto Sans CJK SC Black" panose="020B0A00000000000000"/>
                <a:cs typeface="Open Sans" charset="0"/>
              </a:rPr>
              <a:t>Businesses and Organizations </a:t>
            </a:r>
            <a:r>
              <a:rPr lang="en-US" altLang="zh-CN" sz="1200" dirty="0">
                <a:ea typeface="Noto Sans CJK SC Black" panose="020B0A00000000000000" pitchFamily="34" charset="-122"/>
                <a:cs typeface="Open Sans" charset="0"/>
              </a:rPr>
              <a:t>that will have a large number of projects (at least 25) and will be able to apply for LEED certification in the next 3-5 years</a:t>
            </a:r>
            <a:endParaRPr lang="zh-CN" altLang="en-US" sz="1200" dirty="0">
              <a:ea typeface="Noto Sans CJK SC Black" panose="020B0A00000000000000" pitchFamily="34" charset="-122"/>
              <a:cs typeface="Open Sans" charset="0"/>
            </a:endParaRPr>
          </a:p>
          <a:p>
            <a:pPr marR="0" lvl="0" indent="0" algn="ctr" fontAlgn="auto">
              <a:lnSpc>
                <a:spcPct val="100000"/>
              </a:lnSpc>
              <a:spcBef>
                <a:spcPts val="0"/>
              </a:spcBef>
              <a:spcAft>
                <a:spcPts val="0"/>
              </a:spcAft>
              <a:buClrTx/>
              <a:buSzTx/>
              <a:buFontTx/>
              <a:buNone/>
              <a:defRPr/>
            </a:pPr>
            <a:r>
              <a:rPr lang="zh-CN" altLang="en-US" sz="1200" dirty="0">
                <a:ea typeface="Noto Sans CJK SC Black" panose="020B0A00000000000000" pitchFamily="34" charset="-122"/>
                <a:cs typeface="Open Sans" charset="0"/>
              </a:rPr>
              <a:t>在未来</a:t>
            </a:r>
            <a:r>
              <a:rPr lang="en-US" altLang="zh-CN" sz="1200" dirty="0">
                <a:ea typeface="Noto Sans CJK SC Black" panose="020B0A00000000000000" pitchFamily="34" charset="-122"/>
                <a:cs typeface="Open Sans" charset="0"/>
              </a:rPr>
              <a:t>3-5</a:t>
            </a:r>
            <a:r>
              <a:rPr lang="zh-CN" altLang="en-US" sz="1200" dirty="0">
                <a:ea typeface="Noto Sans CJK SC Black" panose="020B0A00000000000000" pitchFamily="34" charset="-122"/>
                <a:cs typeface="Open Sans" charset="0"/>
              </a:rPr>
              <a:t>年内，拥有大量项目</a:t>
            </a:r>
            <a:r>
              <a:rPr lang="en-US" altLang="zh-CN" sz="1200" dirty="0">
                <a:ea typeface="Noto Sans CJK SC Black" panose="020B0A00000000000000" pitchFamily="34" charset="-122"/>
                <a:cs typeface="Open Sans" charset="0"/>
              </a:rPr>
              <a:t>(</a:t>
            </a:r>
            <a:r>
              <a:rPr lang="zh-CN" altLang="en-US" sz="1200" dirty="0">
                <a:ea typeface="Noto Sans CJK SC Black" panose="020B0A00000000000000" pitchFamily="34" charset="-122"/>
                <a:cs typeface="Open Sans" charset="0"/>
              </a:rPr>
              <a:t>至少</a:t>
            </a:r>
            <a:r>
              <a:rPr lang="en-US" altLang="zh-CN" sz="1200" dirty="0">
                <a:ea typeface="Noto Sans CJK SC Black" panose="020B0A00000000000000" pitchFamily="34" charset="-122"/>
                <a:cs typeface="Open Sans" charset="0"/>
              </a:rPr>
              <a:t>25</a:t>
            </a:r>
            <a:r>
              <a:rPr lang="zh-CN" altLang="en-US" sz="1200" dirty="0">
                <a:ea typeface="Noto Sans CJK SC Black" panose="020B0A00000000000000" pitchFamily="34" charset="-122"/>
                <a:cs typeface="Open Sans" charset="0"/>
              </a:rPr>
              <a:t>个</a:t>
            </a:r>
            <a:r>
              <a:rPr lang="en-US" altLang="zh-CN" sz="1200" dirty="0">
                <a:ea typeface="Noto Sans CJK SC Black" panose="020B0A00000000000000" pitchFamily="34" charset="-122"/>
                <a:cs typeface="Open Sans" charset="0"/>
              </a:rPr>
              <a:t>)</a:t>
            </a:r>
            <a:r>
              <a:rPr lang="zh-CN" altLang="en-US" sz="1200" dirty="0">
                <a:ea typeface="Noto Sans CJK SC Black" panose="020B0A00000000000000" pitchFamily="34" charset="-122"/>
                <a:cs typeface="Open Sans" charset="0"/>
              </a:rPr>
              <a:t>并能够申请</a:t>
            </a:r>
            <a:r>
              <a:rPr lang="en-US" altLang="zh-CN" sz="1200" dirty="0">
                <a:ea typeface="Noto Sans CJK SC Black" panose="020B0A00000000000000" pitchFamily="34" charset="-122"/>
                <a:cs typeface="Open Sans" charset="0"/>
              </a:rPr>
              <a:t>LEED</a:t>
            </a:r>
            <a:r>
              <a:rPr lang="zh-CN" altLang="en-US" sz="1200" dirty="0">
                <a:ea typeface="Noto Sans CJK SC Black" panose="020B0A00000000000000" pitchFamily="34" charset="-122"/>
                <a:cs typeface="Open Sans" charset="0"/>
              </a:rPr>
              <a:t>认证的企业</a:t>
            </a:r>
            <a:r>
              <a:rPr lang="zh-CN" altLang="en-US" sz="1200" dirty="0">
                <a:ea typeface="Noto Sans CJK SC Black" panose="020B0A00000000000000"/>
                <a:cs typeface="Open Sans" charset="0"/>
              </a:rPr>
              <a:t>和组织</a:t>
            </a:r>
            <a:endParaRPr lang="zh-CN" altLang="en-US" sz="1200" dirty="0">
              <a:ea typeface="Noto Sans CJK SC Black" panose="020B0A00000000000000" pitchFamily="34" charset="-122"/>
              <a:cs typeface="Open Sans" charset="0"/>
            </a:endParaRPr>
          </a:p>
        </p:txBody>
      </p:sp>
      <p:sp>
        <p:nvSpPr>
          <p:cNvPr id="40" name="TextBox 39">
            <a:extLst>
              <a:ext uri="{FF2B5EF4-FFF2-40B4-BE49-F238E27FC236}">
                <a16:creationId xmlns:a16="http://schemas.microsoft.com/office/drawing/2014/main" id="{27E43BFB-3864-124A-B4B3-EE9EA36FCD30}"/>
              </a:ext>
            </a:extLst>
          </p:cNvPr>
          <p:cNvSpPr txBox="1"/>
          <p:nvPr/>
        </p:nvSpPr>
        <p:spPr>
          <a:xfrm>
            <a:off x="6202801" y="5329568"/>
            <a:ext cx="3788924" cy="101566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1200" dirty="0">
                <a:ea typeface="Noto Sans CJK SC Black" panose="020B0A00000000000000"/>
                <a:cs typeface="Open Sans" charset="0"/>
              </a:rPr>
              <a:t>Businesses and Organizations </a:t>
            </a:r>
            <a:r>
              <a:rPr lang="en-US" altLang="zh-CN" sz="1200" dirty="0">
                <a:ea typeface="Noto Sans CJK SC Black" panose="020B0A00000000000000" pitchFamily="34" charset="-122"/>
                <a:cs typeface="Open Sans" charset="0"/>
              </a:rPr>
              <a:t>that have strong awareness of operational efficiency and corporate social responsibility</a:t>
            </a:r>
            <a:endParaRPr lang="zh-CN" altLang="en-US" sz="1200" dirty="0">
              <a:ea typeface="Noto Sans CJK SC Black" panose="020B0A00000000000000" pitchFamily="34" charset="-122"/>
              <a:cs typeface="Open Sans" charset="0"/>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200" dirty="0">
                <a:ea typeface="Noto Sans CJK SC Black" panose="020B0A00000000000000" pitchFamily="34" charset="-122"/>
                <a:cs typeface="Open Sans" charset="0"/>
              </a:rPr>
              <a:t>具有较强的经营效率意识和企业社会责任意识的企业</a:t>
            </a:r>
            <a:r>
              <a:rPr lang="zh-CN" altLang="en-US" sz="1200" dirty="0">
                <a:ea typeface="Noto Sans CJK SC Black" panose="020B0A00000000000000"/>
                <a:cs typeface="Open Sans" charset="0"/>
              </a:rPr>
              <a:t>和组织</a:t>
            </a:r>
            <a:endParaRPr lang="zh-CN" altLang="en-US" sz="1200" dirty="0">
              <a:ea typeface="Noto Sans CJK SC Black" panose="020B0A00000000000000" pitchFamily="34" charset="-122"/>
              <a:cs typeface="Open Sans" charset="0"/>
            </a:endParaRPr>
          </a:p>
        </p:txBody>
      </p:sp>
    </p:spTree>
    <p:custDataLst>
      <p:custData r:id="rId1"/>
      <p:custData r:id="rId2"/>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5276850" cy="68580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sp>
        <p:nvSpPr>
          <p:cNvPr id="5" name="Rectangle 25">
            <a:extLst>
              <a:ext uri="{FF2B5EF4-FFF2-40B4-BE49-F238E27FC236}">
                <a16:creationId xmlns:a16="http://schemas.microsoft.com/office/drawing/2014/main" id="{E4C63201-58D6-52CE-F624-3A2444B5E068}"/>
              </a:ext>
            </a:extLst>
          </p:cNvPr>
          <p:cNvSpPr/>
          <p:nvPr/>
        </p:nvSpPr>
        <p:spPr>
          <a:xfrm>
            <a:off x="1" y="-1"/>
            <a:ext cx="5276850" cy="3324258"/>
          </a:xfrm>
          <a:prstGeom prst="rect">
            <a:avLst/>
          </a:prstGeom>
          <a:solidFill>
            <a:srgbClr val="0E2A7A">
              <a:alpha val="89804"/>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3" name="Text Placeholder 12"/>
          <p:cNvSpPr>
            <a:spLocks noGrp="1"/>
          </p:cNvSpPr>
          <p:nvPr>
            <p:ph type="body" sz="quarter" idx="13"/>
          </p:nvPr>
        </p:nvSpPr>
        <p:spPr>
          <a:xfrm>
            <a:off x="659053" y="647700"/>
            <a:ext cx="4401597" cy="414338"/>
          </a:xfrm>
        </p:spPr>
        <p:txBody>
          <a:bodyPr>
            <a:normAutofit/>
          </a:bodyPr>
          <a:lstStyle/>
          <a:p>
            <a:r>
              <a:rPr lang="en-US" altLang="zh-CN" dirty="0">
                <a:solidFill>
                  <a:schemeClr val="accent3"/>
                </a:solidFill>
                <a:latin typeface="+mn-ea"/>
              </a:rPr>
              <a:t>02 Why LEED Volume</a:t>
            </a:r>
            <a:endParaRPr lang="zh-CN" dirty="0">
              <a:solidFill>
                <a:schemeClr val="accent3"/>
              </a:solidFill>
              <a:latin typeface="+mn-ea"/>
            </a:endParaRPr>
          </a:p>
        </p:txBody>
      </p:sp>
      <p:sp>
        <p:nvSpPr>
          <p:cNvPr id="18" name="Title 17"/>
          <p:cNvSpPr>
            <a:spLocks noGrp="1"/>
          </p:cNvSpPr>
          <p:nvPr>
            <p:ph type="title"/>
          </p:nvPr>
        </p:nvSpPr>
        <p:spPr>
          <a:xfrm>
            <a:off x="659353" y="1062000"/>
            <a:ext cx="4401597" cy="835200"/>
          </a:xfrm>
        </p:spPr>
        <p:txBody>
          <a:bodyPr/>
          <a:lstStyle/>
          <a:p>
            <a:r>
              <a:rPr lang="en-US" altLang="zh-CN" dirty="0">
                <a:solidFill>
                  <a:schemeClr val="bg1"/>
                </a:solidFill>
                <a:latin typeface="+mj-ea"/>
              </a:rPr>
              <a:t>A Great Option for Chain Brand Stores</a:t>
            </a:r>
            <a:endParaRPr lang="zh-CN" dirty="0">
              <a:solidFill>
                <a:schemeClr val="bg1"/>
              </a:solidFill>
              <a:latin typeface="+mj-ea"/>
            </a:endParaRPr>
          </a:p>
        </p:txBody>
      </p:sp>
      <p:sp>
        <p:nvSpPr>
          <p:cNvPr id="3" name="Content Placeholder 2"/>
          <p:cNvSpPr>
            <a:spLocks noGrp="1"/>
          </p:cNvSpPr>
          <p:nvPr>
            <p:ph idx="1"/>
          </p:nvPr>
        </p:nvSpPr>
        <p:spPr>
          <a:xfrm>
            <a:off x="648000" y="3324257"/>
            <a:ext cx="4412650" cy="2696143"/>
          </a:xfrm>
          <a:noFill/>
        </p:spPr>
        <p:txBody>
          <a:bodyPr lIns="0" tIns="0" rIns="0" bIns="0" anchor="ctr" anchorCtr="0">
            <a:noAutofit/>
          </a:bodyPr>
          <a:lstStyle/>
          <a:p>
            <a:pPr marL="12700">
              <a:lnSpc>
                <a:spcPct val="200000"/>
              </a:lnSpc>
            </a:pPr>
            <a:r>
              <a:rPr lang="en-US" sz="1400" dirty="0">
                <a:solidFill>
                  <a:srgbClr val="F8FAFF"/>
                </a:solidFill>
                <a:latin typeface="+mn-ea"/>
                <a:cs typeface="Open Sans Semibold" panose="020B0706030804020204" pitchFamily="34" charset="0"/>
              </a:rPr>
              <a:t>LEED </a:t>
            </a:r>
            <a:r>
              <a:rPr lang="en-US" altLang="zh-CN" sz="1400" dirty="0">
                <a:solidFill>
                  <a:srgbClr val="F8FAFF"/>
                </a:solidFill>
                <a:latin typeface="+mn-ea"/>
                <a:cs typeface="Open Sans Semibold" panose="020B0706030804020204" pitchFamily="34" charset="0"/>
              </a:rPr>
              <a:t>Volume</a:t>
            </a:r>
            <a:r>
              <a:rPr lang="en-US" sz="1400" dirty="0">
                <a:solidFill>
                  <a:srgbClr val="F8FAFF"/>
                </a:solidFill>
                <a:latin typeface="+mn-ea"/>
                <a:cs typeface="Open Sans Semibold" panose="020B0706030804020204" pitchFamily="34" charset="0"/>
              </a:rPr>
              <a:t> Certification offers significant advantages for chain brands, enabling them to complete </a:t>
            </a:r>
            <a:r>
              <a:rPr lang="en-US" sz="1400" dirty="0">
                <a:solidFill>
                  <a:srgbClr val="FCA36B"/>
                </a:solidFill>
                <a:latin typeface="+mn-ea"/>
                <a:cs typeface="Open Sans Semibold" panose="020B0706030804020204" pitchFamily="34" charset="0"/>
              </a:rPr>
              <a:t>multi-store</a:t>
            </a:r>
            <a:r>
              <a:rPr lang="en-US" sz="1400" dirty="0">
                <a:solidFill>
                  <a:srgbClr val="F8FAFF"/>
                </a:solidFill>
                <a:latin typeface="+mn-ea"/>
                <a:cs typeface="Open Sans Semibold" panose="020B0706030804020204" pitchFamily="34" charset="0"/>
              </a:rPr>
              <a:t> projects with </a:t>
            </a:r>
            <a:r>
              <a:rPr lang="en-US" sz="1400" dirty="0">
                <a:solidFill>
                  <a:srgbClr val="FCA36B"/>
                </a:solidFill>
                <a:latin typeface="+mn-ea"/>
                <a:cs typeface="Open Sans Semibold" panose="020B0706030804020204" pitchFamily="34" charset="0"/>
              </a:rPr>
              <a:t>greater efficiency</a:t>
            </a:r>
            <a:r>
              <a:rPr lang="en-US" sz="1400" dirty="0">
                <a:solidFill>
                  <a:srgbClr val="F8FAFF"/>
                </a:solidFill>
                <a:latin typeface="+mn-ea"/>
                <a:cs typeface="Open Sans Semibold" panose="020B0706030804020204" pitchFamily="34" charset="0"/>
              </a:rPr>
              <a:t>.</a:t>
            </a:r>
          </a:p>
          <a:p>
            <a:pPr marL="12700">
              <a:lnSpc>
                <a:spcPct val="200000"/>
              </a:lnSpc>
            </a:pPr>
            <a:r>
              <a:rPr lang="en-US" altLang="zh-CN" sz="1400" dirty="0">
                <a:solidFill>
                  <a:srgbClr val="F8FAFF"/>
                </a:solidFill>
                <a:latin typeface="+mn-ea"/>
                <a:cs typeface="Open Sans Semibold" panose="020B0706030804020204" pitchFamily="34" charset="0"/>
              </a:rPr>
              <a:t>LEED </a:t>
            </a:r>
            <a:r>
              <a:rPr lang="zh-CN" altLang="en-US" sz="1400" dirty="0">
                <a:solidFill>
                  <a:srgbClr val="F8FAFF"/>
                </a:solidFill>
                <a:latin typeface="+mn-ea"/>
                <a:cs typeface="Open Sans Semibold" panose="020B0706030804020204" pitchFamily="34" charset="0"/>
              </a:rPr>
              <a:t>批量认证对于连锁品牌有极大帮助，可以更加</a:t>
            </a:r>
            <a:r>
              <a:rPr lang="zh-CN" altLang="en-US" sz="1400" dirty="0">
                <a:solidFill>
                  <a:srgbClr val="FCA36B"/>
                </a:solidFill>
                <a:latin typeface="+mn-ea"/>
                <a:cs typeface="Open Sans Semibold" panose="020B0706030804020204" pitchFamily="34" charset="0"/>
              </a:rPr>
              <a:t>高效</a:t>
            </a:r>
            <a:r>
              <a:rPr lang="zh-CN" altLang="en-US" sz="1400" dirty="0">
                <a:solidFill>
                  <a:srgbClr val="F8FAFF"/>
                </a:solidFill>
                <a:latin typeface="+mn-ea"/>
                <a:cs typeface="Open Sans Semibold" panose="020B0706030804020204" pitchFamily="34" charset="0"/>
              </a:rPr>
              <a:t>地完成</a:t>
            </a:r>
            <a:r>
              <a:rPr lang="zh-CN" altLang="en-US" sz="1400" dirty="0">
                <a:solidFill>
                  <a:srgbClr val="FCA36B"/>
                </a:solidFill>
                <a:latin typeface="+mn-ea"/>
                <a:cs typeface="Open Sans Semibold" panose="020B0706030804020204" pitchFamily="34" charset="0"/>
              </a:rPr>
              <a:t>多家门店</a:t>
            </a:r>
            <a:r>
              <a:rPr lang="zh-CN" altLang="en-US" sz="1400" dirty="0">
                <a:solidFill>
                  <a:srgbClr val="F8FAFF"/>
                </a:solidFill>
                <a:latin typeface="+mn-ea"/>
                <a:cs typeface="Open Sans Semibold" panose="020B0706030804020204" pitchFamily="34" charset="0"/>
              </a:rPr>
              <a:t>的项目。</a:t>
            </a:r>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28</a:t>
            </a:fld>
            <a:endParaRPr lang="zh-CN" dirty="0"/>
          </a:p>
        </p:txBody>
      </p:sp>
      <p:sp>
        <p:nvSpPr>
          <p:cNvPr id="2" name="Title 17">
            <a:extLst>
              <a:ext uri="{FF2B5EF4-FFF2-40B4-BE49-F238E27FC236}">
                <a16:creationId xmlns:a16="http://schemas.microsoft.com/office/drawing/2014/main" id="{E10B29AB-33E0-6485-5CE6-AEA7C8440BB4}"/>
              </a:ext>
            </a:extLst>
          </p:cNvPr>
          <p:cNvSpPr txBox="1">
            <a:spLocks/>
          </p:cNvSpPr>
          <p:nvPr/>
        </p:nvSpPr>
        <p:spPr>
          <a:xfrm>
            <a:off x="659053" y="2822585"/>
            <a:ext cx="4401597" cy="273232"/>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zh-CN" altLang="en-US" sz="2400" dirty="0">
                <a:solidFill>
                  <a:schemeClr val="bg1"/>
                </a:solidFill>
                <a:latin typeface="+mj-ea"/>
              </a:rPr>
              <a:t>一个对于连锁品牌店的最佳选择</a:t>
            </a:r>
            <a:endParaRPr lang="zh-CN" sz="2800" dirty="0">
              <a:solidFill>
                <a:schemeClr val="bg1"/>
              </a:solidFill>
              <a:latin typeface="+mj-ea"/>
            </a:endParaRPr>
          </a:p>
        </p:txBody>
      </p:sp>
      <p:sp>
        <p:nvSpPr>
          <p:cNvPr id="27" name="Text Placeholder 26">
            <a:extLst>
              <a:ext uri="{FF2B5EF4-FFF2-40B4-BE49-F238E27FC236}">
                <a16:creationId xmlns:a16="http://schemas.microsoft.com/office/drawing/2014/main" id="{226F9865-EE02-EDAB-5958-901F30661C7D}"/>
              </a:ext>
            </a:extLst>
          </p:cNvPr>
          <p:cNvSpPr>
            <a:spLocks noGrp="1"/>
          </p:cNvSpPr>
          <p:nvPr>
            <p:ph type="body" sz="quarter" idx="14"/>
          </p:nvPr>
        </p:nvSpPr>
        <p:spPr/>
        <p:txBody>
          <a:bodyPr/>
          <a:lstStyle/>
          <a:p>
            <a:endParaRPr lang="en-US" dirty="0"/>
          </a:p>
        </p:txBody>
      </p:sp>
      <p:sp>
        <p:nvSpPr>
          <p:cNvPr id="6" name="object 5">
            <a:extLst>
              <a:ext uri="{FF2B5EF4-FFF2-40B4-BE49-F238E27FC236}">
                <a16:creationId xmlns:a16="http://schemas.microsoft.com/office/drawing/2014/main" id="{846BC654-9207-EFDE-D584-20EC5D272011}"/>
              </a:ext>
            </a:extLst>
          </p:cNvPr>
          <p:cNvSpPr/>
          <p:nvPr/>
        </p:nvSpPr>
        <p:spPr>
          <a:xfrm>
            <a:off x="5751599" y="2045617"/>
            <a:ext cx="5790001" cy="3122393"/>
          </a:xfrm>
          <a:prstGeom prst="rect">
            <a:avLst/>
          </a:prstGeom>
          <a:blipFill>
            <a:blip r:embed="rId5" cstate="print"/>
            <a:stretch>
              <a:fillRect/>
            </a:stretch>
          </a:blipFill>
        </p:spPr>
        <p:txBody>
          <a:bodyPr wrap="square" lIns="0" tIns="0" rIns="0" bIns="0" rtlCol="0"/>
          <a:lstStyle/>
          <a:p>
            <a:endParaRPr/>
          </a:p>
        </p:txBody>
      </p:sp>
    </p:spTree>
    <p:custDataLst>
      <p:custData r:id="rId1"/>
      <p:custData r:id="rId2"/>
      <p:tags r:id="rId3"/>
    </p:custDataLst>
    <p:extLst>
      <p:ext uri="{BB962C8B-B14F-4D97-AF65-F5344CB8AC3E}">
        <p14:creationId xmlns:p14="http://schemas.microsoft.com/office/powerpoint/2010/main" val="4583787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descr="A person holding a tablet with a cityscape&#10;&#10;Description automatically generated">
            <a:extLst>
              <a:ext uri="{FF2B5EF4-FFF2-40B4-BE49-F238E27FC236}">
                <a16:creationId xmlns:a16="http://schemas.microsoft.com/office/drawing/2014/main" id="{300F5ECA-209B-8868-9301-CF8FAAB56FD4}"/>
              </a:ext>
            </a:extLst>
          </p:cNvPr>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26945" r="26945"/>
          <a:stretch>
            <a:fillRect/>
          </a:stretch>
        </p:blipFill>
        <p:spPr/>
      </p:pic>
      <p:sp>
        <p:nvSpPr>
          <p:cNvPr id="3" name="Content Placeholder 2"/>
          <p:cNvSpPr>
            <a:spLocks noGrp="1"/>
          </p:cNvSpPr>
          <p:nvPr>
            <p:ph sz="quarter" idx="15"/>
          </p:nvPr>
        </p:nvSpPr>
        <p:spPr>
          <a:xfrm>
            <a:off x="5060951" y="647701"/>
            <a:ext cx="6480648" cy="1246188"/>
          </a:xfrm>
          <a:solidFill>
            <a:srgbClr val="0E2A7A">
              <a:alpha val="95000"/>
            </a:srgbClr>
          </a:solidFill>
        </p:spPr>
        <p:txBody>
          <a:bodyPr lIns="288000" tIns="288000" rIns="288000" bIns="288000">
            <a:normAutofit/>
          </a:bodyPr>
          <a:lstStyle/>
          <a:p>
            <a:pPr marL="0" lvl="0" indent="0">
              <a:spcBef>
                <a:spcPts val="0"/>
              </a:spcBef>
              <a:spcAft>
                <a:spcPts val="0"/>
              </a:spcAft>
              <a:buNone/>
            </a:pPr>
            <a:r>
              <a:rPr lang="en-US" altLang="zh-CN" sz="3200" dirty="0">
                <a:solidFill>
                  <a:srgbClr val="FFFFFF"/>
                </a:solidFill>
                <a:latin typeface="+mn-ea"/>
              </a:rPr>
              <a:t>Strength of LEED Volume</a:t>
            </a:r>
            <a:endParaRPr lang="zh-CN" sz="3200" dirty="0">
              <a:latin typeface="+mn-ea"/>
            </a:endParaRPr>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29</a:t>
            </a:fld>
            <a:endParaRPr lang="zh-CN" dirty="0"/>
          </a:p>
        </p:txBody>
      </p:sp>
      <p:pic>
        <p:nvPicPr>
          <p:cNvPr id="2" name="图片 6" descr="图片2">
            <a:extLst>
              <a:ext uri="{FF2B5EF4-FFF2-40B4-BE49-F238E27FC236}">
                <a16:creationId xmlns:a16="http://schemas.microsoft.com/office/drawing/2014/main" id="{1F1DFF30-AABA-E174-9C8D-1054F90470F6}"/>
              </a:ext>
            </a:extLst>
          </p:cNvPr>
          <p:cNvPicPr>
            <a:picLocks noGrp="1" noRot="1" noChangeAspect="1" noMove="1" noResize="1" noEditPoints="1" noAdjustHandles="1" noChangeArrowheads="1" noChangeShapeType="1" noCrop="1"/>
          </p:cNvPicPr>
          <p:nvPr/>
        </p:nvPicPr>
        <p:blipFill rotWithShape="1">
          <a:blip r:embed="rId5">
            <a:alphaModFix amt="25000"/>
          </a:blip>
          <a:srcRect r="19517" b="28527"/>
          <a:stretch/>
        </p:blipFill>
        <p:spPr>
          <a:xfrm>
            <a:off x="8404969" y="3516480"/>
            <a:ext cx="3787031" cy="3357399"/>
          </a:xfrm>
          <a:prstGeom prst="rect">
            <a:avLst/>
          </a:prstGeom>
        </p:spPr>
      </p:pic>
      <p:sp>
        <p:nvSpPr>
          <p:cNvPr id="19" name="Text Placeholder 12">
            <a:extLst>
              <a:ext uri="{FF2B5EF4-FFF2-40B4-BE49-F238E27FC236}">
                <a16:creationId xmlns:a16="http://schemas.microsoft.com/office/drawing/2014/main" id="{8EABB488-1D42-EB47-B35E-3F42CAB3921C}"/>
              </a:ext>
            </a:extLst>
          </p:cNvPr>
          <p:cNvSpPr txBox="1">
            <a:spLocks/>
          </p:cNvSpPr>
          <p:nvPr/>
        </p:nvSpPr>
        <p:spPr>
          <a:xfrm>
            <a:off x="8861989" y="6402431"/>
            <a:ext cx="2679610" cy="414338"/>
          </a:xfrm>
          <a:prstGeom prst="rect">
            <a:avLst/>
          </a:prstGeom>
        </p:spPr>
        <p:txBody>
          <a:bodyPr vert="horz" lIns="0" tIns="0" rIns="0" bIns="0" rtlCol="0">
            <a:normAutofit/>
          </a:bodyPr>
          <a:lstStyle>
            <a:lvl1pPr marL="0" indent="0" algn="l" defTabSz="914400" rtl="0" eaLnBrk="1" latinLnBrk="0" hangingPunct="1">
              <a:lnSpc>
                <a:spcPct val="100000"/>
              </a:lnSpc>
              <a:spcBef>
                <a:spcPts val="300"/>
              </a:spcBef>
              <a:spcAft>
                <a:spcPts val="600"/>
              </a:spcAft>
              <a:buFontTx/>
              <a:buNone/>
              <a:defRPr sz="1400" kern="1200" spc="300">
                <a:solidFill>
                  <a:schemeClr val="accent5"/>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r"/>
            <a:r>
              <a:rPr lang="en-US" altLang="zh-CN" dirty="0">
                <a:solidFill>
                  <a:srgbClr val="000759"/>
                </a:solidFill>
                <a:latin typeface="+mn-ea"/>
              </a:rPr>
              <a:t>02 Why LEED Volume</a:t>
            </a:r>
            <a:endParaRPr lang="zh-CN" dirty="0">
              <a:solidFill>
                <a:srgbClr val="000759"/>
              </a:solidFill>
              <a:latin typeface="+mn-ea"/>
            </a:endParaRPr>
          </a:p>
        </p:txBody>
      </p:sp>
      <p:sp>
        <p:nvSpPr>
          <p:cNvPr id="13" name="Content Placeholder 11">
            <a:extLst>
              <a:ext uri="{FF2B5EF4-FFF2-40B4-BE49-F238E27FC236}">
                <a16:creationId xmlns:a16="http://schemas.microsoft.com/office/drawing/2014/main" id="{12003756-9131-5153-771E-280F27D649AB}"/>
              </a:ext>
            </a:extLst>
          </p:cNvPr>
          <p:cNvSpPr txBox="1">
            <a:spLocks/>
          </p:cNvSpPr>
          <p:nvPr/>
        </p:nvSpPr>
        <p:spPr>
          <a:xfrm>
            <a:off x="6202800" y="2043112"/>
            <a:ext cx="5338799" cy="4499090"/>
          </a:xfrm>
          <a:prstGeom prst="rect">
            <a:avLst/>
          </a:prstGeom>
        </p:spPr>
        <p:txBody>
          <a:bodyPr vert="horz" lIns="0" tIns="0" rIns="0" bIns="0" rtlCol="0" anchor="ctr" anchorCtr="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marL="0" indent="0">
              <a:buNone/>
            </a:pPr>
            <a:r>
              <a:rPr lang="en-US" altLang="zh-CN" b="1" dirty="0">
                <a:latin typeface="+mn-ea"/>
              </a:rPr>
              <a:t>LEED </a:t>
            </a:r>
            <a:r>
              <a:rPr lang="zh-CN" altLang="en-US" b="1" dirty="0">
                <a:latin typeface="+mn-ea"/>
              </a:rPr>
              <a:t>批量认证的优势</a:t>
            </a:r>
            <a:endParaRPr lang="en-US" altLang="zh-CN" b="1" dirty="0">
              <a:latin typeface="+mn-ea"/>
            </a:endParaRPr>
          </a:p>
          <a:p>
            <a:pPr marL="0" indent="0">
              <a:buNone/>
            </a:pPr>
            <a:endParaRPr lang="en-US" altLang="zh-CN" b="1" dirty="0">
              <a:latin typeface="+mn-ea"/>
            </a:endParaRPr>
          </a:p>
          <a:p>
            <a:pPr marL="342900" indent="-342900">
              <a:buFont typeface="+mj-lt"/>
              <a:buAutoNum type="arabicPeriod"/>
            </a:pPr>
            <a:r>
              <a:rPr lang="en-US" sz="1400" dirty="0">
                <a:latin typeface="+mn-ea"/>
              </a:rPr>
              <a:t>Substantial Cost Savings through Tiered Pricing Structure                                         </a:t>
            </a:r>
          </a:p>
          <a:p>
            <a:r>
              <a:rPr lang="en-US" altLang="zh-CN" sz="1400" dirty="0">
                <a:latin typeface="+mn-ea"/>
              </a:rPr>
              <a:t>        </a:t>
            </a:r>
            <a:r>
              <a:rPr lang="zh-CN" altLang="en-US" sz="1400" dirty="0">
                <a:latin typeface="+mn-ea"/>
              </a:rPr>
              <a:t>大幅降低认证成本</a:t>
            </a:r>
            <a:endParaRPr lang="en-US" altLang="zh-CN" sz="1400" dirty="0">
              <a:latin typeface="+mn-ea"/>
            </a:endParaRPr>
          </a:p>
          <a:p>
            <a:endParaRPr lang="en-US" sz="1400" dirty="0">
              <a:latin typeface="+mn-ea"/>
            </a:endParaRPr>
          </a:p>
          <a:p>
            <a:pPr marL="342900" indent="-342900">
              <a:buAutoNum type="arabicPeriod" startAt="2"/>
            </a:pPr>
            <a:r>
              <a:rPr lang="en-US" sz="1400" dirty="0">
                <a:latin typeface="+mn-ea"/>
              </a:rPr>
              <a:t>Enhanced Efficiency with Streamlined Certification Process                                              </a:t>
            </a:r>
          </a:p>
          <a:p>
            <a:r>
              <a:rPr lang="en-US" altLang="zh-CN" sz="1400" dirty="0">
                <a:latin typeface="+mn-ea"/>
              </a:rPr>
              <a:t>       </a:t>
            </a:r>
            <a:r>
              <a:rPr lang="zh-CN" altLang="en-US" sz="1400" dirty="0">
                <a:latin typeface="+mn-ea"/>
              </a:rPr>
              <a:t>简化认证流程，提高效率</a:t>
            </a:r>
            <a:endParaRPr lang="en-US" altLang="zh-CN" sz="1400" dirty="0">
              <a:latin typeface="+mn-ea"/>
            </a:endParaRPr>
          </a:p>
          <a:p>
            <a:endParaRPr lang="en-US" sz="1400" dirty="0">
              <a:latin typeface="+mn-ea"/>
            </a:endParaRPr>
          </a:p>
          <a:p>
            <a:pPr marL="342900" indent="-342900">
              <a:buAutoNum type="arabicPeriod" startAt="3"/>
            </a:pPr>
            <a:r>
              <a:rPr lang="en-US" sz="1400" dirty="0">
                <a:latin typeface="+mn-ea"/>
              </a:rPr>
              <a:t>Elevated ESG Performance and Enhanced Brand Image                                                        </a:t>
            </a:r>
          </a:p>
          <a:p>
            <a:r>
              <a:rPr lang="en-US" altLang="zh-CN" sz="1400" dirty="0">
                <a:latin typeface="+mn-ea"/>
              </a:rPr>
              <a:t>       </a:t>
            </a:r>
            <a:r>
              <a:rPr lang="zh-CN" altLang="en-US" sz="1400" dirty="0">
                <a:latin typeface="+mn-ea"/>
              </a:rPr>
              <a:t>提升企业 </a:t>
            </a:r>
            <a:r>
              <a:rPr lang="en-US" altLang="zh-CN" sz="1400" dirty="0">
                <a:latin typeface="+mn-ea"/>
              </a:rPr>
              <a:t>ESG </a:t>
            </a:r>
            <a:r>
              <a:rPr lang="zh-CN" altLang="en-US" sz="1400" dirty="0">
                <a:latin typeface="+mn-ea"/>
              </a:rPr>
              <a:t>表现</a:t>
            </a:r>
          </a:p>
          <a:p>
            <a:endParaRPr lang="en-US" altLang="zh-CN" sz="1400" dirty="0"/>
          </a:p>
        </p:txBody>
      </p:sp>
      <p:sp>
        <p:nvSpPr>
          <p:cNvPr id="6" name="Text Placeholder 5">
            <a:extLst>
              <a:ext uri="{FF2B5EF4-FFF2-40B4-BE49-F238E27FC236}">
                <a16:creationId xmlns:a16="http://schemas.microsoft.com/office/drawing/2014/main" id="{3FFC184E-2150-64FE-4EAF-F4493E5465A3}"/>
              </a:ext>
            </a:extLst>
          </p:cNvPr>
          <p:cNvSpPr>
            <a:spLocks noGrp="1"/>
          </p:cNvSpPr>
          <p:nvPr>
            <p:ph type="body" sz="quarter" idx="14"/>
          </p:nvPr>
        </p:nvSpPr>
        <p:spPr/>
        <p:txBody>
          <a:bodyPr/>
          <a:lstStyle/>
          <a:p>
            <a:endParaRPr lang="en-US"/>
          </a:p>
        </p:txBody>
      </p:sp>
    </p:spTree>
    <p:custDataLst>
      <p:custData r:id="rId1"/>
      <p:custData r:id="rId2"/>
    </p:custDataLst>
    <p:extLst>
      <p:ext uri="{BB962C8B-B14F-4D97-AF65-F5344CB8AC3E}">
        <p14:creationId xmlns:p14="http://schemas.microsoft.com/office/powerpoint/2010/main" val="664708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arge building with a church in the middle of a city&#10;&#10;Description automatically generated">
            <a:extLst>
              <a:ext uri="{FF2B5EF4-FFF2-40B4-BE49-F238E27FC236}">
                <a16:creationId xmlns:a16="http://schemas.microsoft.com/office/drawing/2014/main" id="{1C9A6DEF-CD4A-3CC4-5FBA-136BCB127699}"/>
              </a:ext>
            </a:extLst>
          </p:cNvPr>
          <p:cNvPicPr>
            <a:picLocks noChangeAspect="1"/>
          </p:cNvPicPr>
          <p:nvPr/>
        </p:nvPicPr>
        <p:blipFill rotWithShape="1">
          <a:blip r:embed="rId3">
            <a:extLst>
              <a:ext uri="{28A0092B-C50C-407E-A947-70E740481C1C}">
                <a14:useLocalDpi xmlns:a14="http://schemas.microsoft.com/office/drawing/2010/main" val="0"/>
              </a:ext>
            </a:extLst>
          </a:blip>
          <a:srcRect t="15526"/>
          <a:stretch/>
        </p:blipFill>
        <p:spPr>
          <a:xfrm>
            <a:off x="0" y="0"/>
            <a:ext cx="12192000" cy="6858000"/>
          </a:xfrm>
          <a:prstGeom prst="rect">
            <a:avLst/>
          </a:prstGeom>
        </p:spPr>
      </p:pic>
      <p:sp>
        <p:nvSpPr>
          <p:cNvPr id="9" name="Rectangle 25">
            <a:extLst>
              <a:ext uri="{FF2B5EF4-FFF2-40B4-BE49-F238E27FC236}">
                <a16:creationId xmlns:a16="http://schemas.microsoft.com/office/drawing/2014/main" id="{5E0BF7BE-F2BC-4702-D0AF-3B470D75548C}"/>
              </a:ext>
            </a:extLst>
          </p:cNvPr>
          <p:cNvSpPr/>
          <p:nvPr/>
        </p:nvSpPr>
        <p:spPr>
          <a:xfrm>
            <a:off x="6096000" y="1"/>
            <a:ext cx="5340822" cy="2427004"/>
          </a:xfrm>
          <a:prstGeom prst="rect">
            <a:avLst/>
          </a:prstGeom>
          <a:solidFill>
            <a:srgbClr val="0E2A7A">
              <a:alpha val="89804"/>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2" name="Rectangle 25"/>
          <p:cNvSpPr/>
          <p:nvPr/>
        </p:nvSpPr>
        <p:spPr>
          <a:xfrm>
            <a:off x="6096000" y="2427006"/>
            <a:ext cx="5340822" cy="4430987"/>
          </a:xfrm>
          <a:prstGeom prst="rect">
            <a:avLst/>
          </a:prstGeom>
          <a:solidFill>
            <a:srgbClr val="1C54F3">
              <a:alpha val="89804"/>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4" name="Rectangle 24"/>
          <p:cNvSpPr/>
          <p:nvPr/>
        </p:nvSpPr>
        <p:spPr>
          <a:xfrm>
            <a:off x="6636145" y="2659848"/>
            <a:ext cx="4361761" cy="2770182"/>
          </a:xfrm>
          <a:prstGeom prst="rect">
            <a:avLst/>
          </a:prstGeom>
        </p:spPr>
        <p:txBody>
          <a:bodyPr wrap="square">
            <a:spAutoFit/>
          </a:bodyPr>
          <a:lstStyle/>
          <a:p>
            <a:pPr marL="285750" indent="-285750">
              <a:lnSpc>
                <a:spcPct val="200000"/>
              </a:lnSpc>
              <a:buFont typeface="Arial" panose="020B0604020202020204" pitchFamily="34" charset="0"/>
              <a:buChar char="•"/>
            </a:pPr>
            <a:r>
              <a:rPr lang="en-US" altLang="zh-CN" sz="1500" dirty="0">
                <a:solidFill>
                  <a:srgbClr val="F8FAFF"/>
                </a:solidFill>
                <a:latin typeface="+mn-ea"/>
                <a:cs typeface="Open Sans Semibold" panose="020B0706030804020204" pitchFamily="34" charset="0"/>
              </a:rPr>
              <a:t>Starting in 2023, McDonald's plans to continue opening approximately </a:t>
            </a:r>
            <a:r>
              <a:rPr lang="en-US" altLang="zh-CN" sz="1500" dirty="0">
                <a:solidFill>
                  <a:srgbClr val="FCA36B"/>
                </a:solidFill>
                <a:latin typeface="+mn-ea"/>
                <a:cs typeface="Open Sans Semibold" panose="020B0706030804020204" pitchFamily="34" charset="0"/>
              </a:rPr>
              <a:t>1,000+</a:t>
            </a:r>
            <a:r>
              <a:rPr lang="en-US" altLang="zh-CN" sz="1500" dirty="0">
                <a:solidFill>
                  <a:srgbClr val="F8FAFF"/>
                </a:solidFill>
                <a:latin typeface="+mn-ea"/>
                <a:cs typeface="Open Sans Semibold" panose="020B0706030804020204" pitchFamily="34" charset="0"/>
              </a:rPr>
              <a:t> new green restaurants </a:t>
            </a:r>
            <a:r>
              <a:rPr lang="en-US" altLang="zh-CN" sz="1500" dirty="0">
                <a:solidFill>
                  <a:srgbClr val="FCA36B"/>
                </a:solidFill>
                <a:latin typeface="+mn-ea"/>
                <a:cs typeface="Open Sans Semibold" panose="020B0706030804020204" pitchFamily="34" charset="0"/>
              </a:rPr>
              <a:t>annually</a:t>
            </a:r>
            <a:r>
              <a:rPr lang="en-US" altLang="zh-CN" sz="1500" dirty="0">
                <a:solidFill>
                  <a:srgbClr val="F8FAFF"/>
                </a:solidFill>
                <a:latin typeface="+mn-ea"/>
                <a:cs typeface="Open Sans Semibold" panose="020B0706030804020204" pitchFamily="34" charset="0"/>
              </a:rPr>
              <a:t> in China.         </a:t>
            </a:r>
            <a:r>
              <a:rPr lang="en-US" sz="1500" dirty="0">
                <a:solidFill>
                  <a:schemeClr val="bg1"/>
                </a:solidFill>
                <a:latin typeface="+mn-ea"/>
                <a:cs typeface="Open Sans Semibold" panose="020B0706030804020204" pitchFamily="34" charset="0"/>
              </a:rPr>
              <a:t>2023</a:t>
            </a:r>
            <a:r>
              <a:rPr lang="zh-CN" altLang="en-US" sz="1500" dirty="0">
                <a:solidFill>
                  <a:schemeClr val="bg1"/>
                </a:solidFill>
                <a:latin typeface="+mn-ea"/>
                <a:cs typeface="Open Sans Semibold" panose="020B0706030804020204" pitchFamily="34" charset="0"/>
              </a:rPr>
              <a:t>起，麦当劳将持续</a:t>
            </a:r>
            <a:r>
              <a:rPr lang="zh-CN" altLang="en-US" sz="1500" dirty="0">
                <a:solidFill>
                  <a:srgbClr val="FCA36B"/>
                </a:solidFill>
                <a:latin typeface="+mn-ea"/>
                <a:cs typeface="Open Sans Semibold" panose="020B0706030804020204" pitchFamily="34" charset="0"/>
              </a:rPr>
              <a:t>每年</a:t>
            </a:r>
            <a:r>
              <a:rPr lang="zh-CN" altLang="en-US" sz="1500" dirty="0">
                <a:solidFill>
                  <a:schemeClr val="bg1"/>
                </a:solidFill>
                <a:latin typeface="+mn-ea"/>
                <a:cs typeface="Open Sans Semibold" panose="020B0706030804020204" pitchFamily="34" charset="0"/>
              </a:rPr>
              <a:t>在中国新建约</a:t>
            </a:r>
            <a:r>
              <a:rPr lang="en-US" sz="1500" dirty="0">
                <a:solidFill>
                  <a:srgbClr val="FCA36B"/>
                </a:solidFill>
                <a:latin typeface="+mn-ea"/>
                <a:cs typeface="Open Sans Semibold" panose="020B0706030804020204" pitchFamily="34" charset="0"/>
              </a:rPr>
              <a:t>1000+</a:t>
            </a:r>
            <a:r>
              <a:rPr lang="zh-CN" altLang="en-US" sz="1500" dirty="0">
                <a:solidFill>
                  <a:schemeClr val="bg1"/>
                </a:solidFill>
                <a:latin typeface="+mn-ea"/>
                <a:cs typeface="Open Sans Semibold" panose="020B0706030804020204" pitchFamily="34" charset="0"/>
              </a:rPr>
              <a:t>家绿色餐厅。</a:t>
            </a:r>
            <a:endParaRPr lang="en-US" sz="1500" dirty="0">
              <a:solidFill>
                <a:schemeClr val="bg1"/>
              </a:solidFill>
              <a:latin typeface="+mn-ea"/>
              <a:cs typeface="Open Sans Semibold" panose="020B0706030804020204" pitchFamily="34" charset="0"/>
            </a:endParaRPr>
          </a:p>
          <a:p>
            <a:pPr marL="285750" indent="-285750">
              <a:lnSpc>
                <a:spcPct val="200000"/>
              </a:lnSpc>
              <a:buFont typeface="Arial" panose="020B0604020202020204" pitchFamily="34" charset="0"/>
              <a:buChar char="•"/>
            </a:pPr>
            <a:endParaRPr lang="en-US" altLang="zh-CN" sz="14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2" name="Rectangle 24">
            <a:extLst>
              <a:ext uri="{FF2B5EF4-FFF2-40B4-BE49-F238E27FC236}">
                <a16:creationId xmlns:a16="http://schemas.microsoft.com/office/drawing/2014/main" id="{9A9BB826-1D28-54AB-B936-7A0DF5E32F80}"/>
              </a:ext>
            </a:extLst>
          </p:cNvPr>
          <p:cNvSpPr/>
          <p:nvPr/>
        </p:nvSpPr>
        <p:spPr>
          <a:xfrm>
            <a:off x="6636145" y="187089"/>
            <a:ext cx="4260531" cy="1262269"/>
          </a:xfrm>
          <a:prstGeom prst="rect">
            <a:avLst/>
          </a:prstGeom>
        </p:spPr>
        <p:txBody>
          <a:bodyPr wrap="square">
            <a:spAutoFit/>
          </a:bodyPr>
          <a:lstStyle/>
          <a:p>
            <a:pPr>
              <a:lnSpc>
                <a:spcPts val="4800"/>
              </a:lnSpc>
            </a:pPr>
            <a:r>
              <a:rPr lang="en-US" altLang="zh-CN" sz="28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McDonald – A Brilliant Nova of Green Buildings</a:t>
            </a:r>
          </a:p>
        </p:txBody>
      </p:sp>
      <p:sp>
        <p:nvSpPr>
          <p:cNvPr id="6" name="TextBox 5">
            <a:extLst>
              <a:ext uri="{FF2B5EF4-FFF2-40B4-BE49-F238E27FC236}">
                <a16:creationId xmlns:a16="http://schemas.microsoft.com/office/drawing/2014/main" id="{4ECB638E-ADE2-88C1-34EA-1165FE3448D5}"/>
              </a:ext>
            </a:extLst>
          </p:cNvPr>
          <p:cNvSpPr txBox="1"/>
          <p:nvPr/>
        </p:nvSpPr>
        <p:spPr>
          <a:xfrm>
            <a:off x="6636144" y="1483598"/>
            <a:ext cx="4361761" cy="615618"/>
          </a:xfrm>
          <a:prstGeom prst="rect">
            <a:avLst/>
          </a:prstGeom>
          <a:noFill/>
        </p:spPr>
        <p:txBody>
          <a:bodyPr wrap="square">
            <a:spAutoFit/>
          </a:bodyPr>
          <a:lstStyle/>
          <a:p>
            <a:pPr>
              <a:lnSpc>
                <a:spcPts val="4800"/>
              </a:lnSpc>
            </a:pPr>
            <a:r>
              <a:rPr lang="zh-CN" altLang="en-US" sz="20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麦当劳</a:t>
            </a:r>
            <a:r>
              <a:rPr lang="en-US" altLang="zh-CN" sz="20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 </a:t>
            </a:r>
            <a:r>
              <a:rPr lang="zh-CN" altLang="en-US" sz="20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绿色建筑中的一颗璀璨新星</a:t>
            </a:r>
            <a:endParaRPr lang="en-US" altLang="zh-CN" sz="20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xtBox 6">
            <a:extLst>
              <a:ext uri="{FF2B5EF4-FFF2-40B4-BE49-F238E27FC236}">
                <a16:creationId xmlns:a16="http://schemas.microsoft.com/office/drawing/2014/main" id="{F04C0950-5580-358F-2479-FB5FE7DD8A75}"/>
              </a:ext>
            </a:extLst>
          </p:cNvPr>
          <p:cNvSpPr txBox="1"/>
          <p:nvPr/>
        </p:nvSpPr>
        <p:spPr>
          <a:xfrm>
            <a:off x="644640" y="6350164"/>
            <a:ext cx="4806720" cy="338554"/>
          </a:xfrm>
          <a:prstGeom prst="rect">
            <a:avLst/>
          </a:prstGeom>
          <a:noFill/>
        </p:spPr>
        <p:txBody>
          <a:bodyPr wrap="square">
            <a:spAutoFit/>
          </a:bodyPr>
          <a:lstStyle/>
          <a:p>
            <a:pPr>
              <a:spcBef>
                <a:spcPts val="300"/>
              </a:spcBef>
              <a:spcAft>
                <a:spcPts val="600"/>
              </a:spcAft>
            </a:pPr>
            <a:r>
              <a:rPr lang="en-US" altLang="zh-CN" sz="800" i="1" dirty="0">
                <a:solidFill>
                  <a:schemeClr val="bg1"/>
                </a:solidFill>
                <a:latin typeface="+mn-ea"/>
              </a:rPr>
              <a:t>Data Source From: Colliers China. </a:t>
            </a:r>
            <a:r>
              <a:rPr lang="zh-CN" altLang="en-US" sz="800" i="1" dirty="0">
                <a:solidFill>
                  <a:schemeClr val="bg1"/>
                </a:solidFill>
                <a:latin typeface="+mn-ea"/>
              </a:rPr>
              <a:t>高力国际助力麦当劳中国获得</a:t>
            </a:r>
            <a:r>
              <a:rPr lang="en-US" altLang="zh-CN" sz="800" i="1" dirty="0">
                <a:solidFill>
                  <a:schemeClr val="bg1"/>
                </a:solidFill>
                <a:latin typeface="+mn-ea"/>
              </a:rPr>
              <a:t>LEED</a:t>
            </a:r>
            <a:r>
              <a:rPr lang="zh-CN" altLang="en-US" sz="800" i="1" dirty="0">
                <a:solidFill>
                  <a:schemeClr val="bg1"/>
                </a:solidFill>
                <a:latin typeface="+mn-ea"/>
              </a:rPr>
              <a:t>绿色餐厅认证</a:t>
            </a:r>
            <a:r>
              <a:rPr lang="en-US" altLang="zh-CN" sz="800" i="1" dirty="0">
                <a:solidFill>
                  <a:schemeClr val="bg1"/>
                </a:solidFill>
                <a:latin typeface="+mn-ea"/>
              </a:rPr>
              <a:t>. </a:t>
            </a:r>
            <a:r>
              <a:rPr lang="zh-CN" altLang="en-US" sz="800" i="1" dirty="0">
                <a:solidFill>
                  <a:schemeClr val="bg1"/>
                </a:solidFill>
                <a:latin typeface="+mn-ea"/>
              </a:rPr>
              <a:t>新闻</a:t>
            </a:r>
            <a:r>
              <a:rPr lang="en-US" altLang="zh-CN" sz="800" i="1" dirty="0">
                <a:solidFill>
                  <a:schemeClr val="bg1"/>
                </a:solidFill>
                <a:latin typeface="+mn-ea"/>
              </a:rPr>
              <a:t>. </a:t>
            </a:r>
            <a:r>
              <a:rPr lang="zh-CN" altLang="en-US" sz="800" i="1" dirty="0">
                <a:solidFill>
                  <a:schemeClr val="bg1"/>
                </a:solidFill>
                <a:latin typeface="+mn-ea"/>
              </a:rPr>
              <a:t>关于我们</a:t>
            </a:r>
            <a:r>
              <a:rPr lang="en-US" altLang="zh-CN" sz="800" i="1" dirty="0">
                <a:solidFill>
                  <a:schemeClr val="bg1"/>
                </a:solidFill>
                <a:latin typeface="+mn-ea"/>
              </a:rPr>
              <a:t>. Colliers China. July 7, 2023. https://www.colliers.com.cn/zh-cn/news/e22-20230707mcdonalds.</a:t>
            </a:r>
            <a:endParaRPr lang="zh-CN" altLang="en-US" sz="800" i="1" dirty="0">
              <a:solidFill>
                <a:schemeClr val="bg1"/>
              </a:solidFill>
              <a:latin typeface="+mn-ea"/>
            </a:endParaRPr>
          </a:p>
        </p:txBody>
      </p:sp>
    </p:spTree>
    <p:extLst>
      <p:ext uri="{BB962C8B-B14F-4D97-AF65-F5344CB8AC3E}">
        <p14:creationId xmlns:p14="http://schemas.microsoft.com/office/powerpoint/2010/main" val="42423400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curved building with many windows&#10;&#10;Description automatically generated">
            <a:extLst>
              <a:ext uri="{FF2B5EF4-FFF2-40B4-BE49-F238E27FC236}">
                <a16:creationId xmlns:a16="http://schemas.microsoft.com/office/drawing/2014/main" id="{1BD9872A-1A7C-36E5-199E-4229DE2C614A}"/>
              </a:ext>
            </a:extLst>
          </p:cNvPr>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23202" r="23202"/>
          <a:stretch>
            <a:fillRect/>
          </a:stretch>
        </p:blipFill>
        <p:spPr/>
      </p:pic>
      <p:sp>
        <p:nvSpPr>
          <p:cNvPr id="3" name="Content Placeholder 2"/>
          <p:cNvSpPr>
            <a:spLocks noGrp="1"/>
          </p:cNvSpPr>
          <p:nvPr>
            <p:ph sz="quarter" idx="15"/>
          </p:nvPr>
        </p:nvSpPr>
        <p:spPr>
          <a:xfrm>
            <a:off x="3209926" y="3209925"/>
            <a:ext cx="2776538" cy="2998788"/>
          </a:xfrm>
          <a:solidFill>
            <a:srgbClr val="0E2A7A">
              <a:alpha val="95000"/>
            </a:srgbClr>
          </a:solidFill>
          <a:ln>
            <a:solidFill>
              <a:schemeClr val="accent1"/>
            </a:solidFill>
          </a:ln>
        </p:spPr>
        <p:txBody>
          <a:bodyPr lIns="288000" tIns="288000" rIns="288000" bIns="288000"/>
          <a:lstStyle/>
          <a:p>
            <a:pPr lvl="0">
              <a:lnSpc>
                <a:spcPct val="150000"/>
              </a:lnSpc>
              <a:spcBef>
                <a:spcPts val="0"/>
              </a:spcBef>
              <a:spcAft>
                <a:spcPts val="0"/>
              </a:spcAft>
            </a:pPr>
            <a:r>
              <a:rPr lang="en-US" dirty="0">
                <a:latin typeface="+mn-ea"/>
              </a:rPr>
              <a:t>1.    Substantial Cost Savings through Tiered Pricing Structure</a:t>
            </a:r>
          </a:p>
          <a:p>
            <a:pPr lvl="0">
              <a:lnSpc>
                <a:spcPct val="150000"/>
              </a:lnSpc>
              <a:spcBef>
                <a:spcPts val="0"/>
              </a:spcBef>
              <a:spcAft>
                <a:spcPts val="0"/>
              </a:spcAft>
            </a:pPr>
            <a:r>
              <a:rPr lang="zh-CN" altLang="en-US" dirty="0">
                <a:latin typeface="+mn-ea"/>
              </a:rPr>
              <a:t>大幅降低认证成本</a:t>
            </a:r>
            <a:endParaRPr lang="zh-CN" dirty="0">
              <a:latin typeface="+mn-ea"/>
            </a:endParaRPr>
          </a:p>
          <a:p>
            <a:pPr lvl="0">
              <a:lnSpc>
                <a:spcPct val="150000"/>
              </a:lnSpc>
              <a:spcBef>
                <a:spcPts val="0"/>
              </a:spcBef>
              <a:spcAft>
                <a:spcPts val="0"/>
              </a:spcAft>
            </a:pPr>
            <a:endParaRPr lang="zh-CN" dirty="0"/>
          </a:p>
        </p:txBody>
      </p:sp>
      <p:sp>
        <p:nvSpPr>
          <p:cNvPr id="14" name="Text Placeholder 13"/>
          <p:cNvSpPr>
            <a:spLocks noGrp="1"/>
          </p:cNvSpPr>
          <p:nvPr>
            <p:ph type="body" sz="quarter" idx="13"/>
          </p:nvPr>
        </p:nvSpPr>
        <p:spPr/>
        <p:txBody>
          <a:bodyPr/>
          <a:lstStyle/>
          <a:p>
            <a:r>
              <a:rPr lang="en-US" altLang="zh-CN" dirty="0">
                <a:latin typeface="+mn-ea"/>
              </a:rPr>
              <a:t>02 Why LEED Volume</a:t>
            </a:r>
            <a:endParaRPr lang="zh-CN" dirty="0">
              <a:latin typeface="+mn-ea"/>
            </a:endParaRPr>
          </a:p>
        </p:txBody>
      </p:sp>
      <p:sp>
        <p:nvSpPr>
          <p:cNvPr id="12" name="Content Placeholder 11"/>
          <p:cNvSpPr>
            <a:spLocks noGrp="1"/>
          </p:cNvSpPr>
          <p:nvPr>
            <p:ph idx="1"/>
          </p:nvPr>
        </p:nvSpPr>
        <p:spPr>
          <a:xfrm>
            <a:off x="6904798" y="1303200"/>
            <a:ext cx="4636801" cy="4903200"/>
          </a:xfrm>
        </p:spPr>
        <p:txBody>
          <a:bodyPr anchor="ctr" anchorCtr="0">
            <a:normAutofit/>
          </a:bodyPr>
          <a:lstStyle/>
          <a:p>
            <a:pPr marL="285750" indent="-285750">
              <a:buFont typeface="Arial" panose="020B0604020202020204" pitchFamily="34" charset="0"/>
              <a:buChar char="•"/>
            </a:pPr>
            <a:r>
              <a:rPr lang="en-US" dirty="0">
                <a:latin typeface="+mn-ea"/>
              </a:rPr>
              <a:t>LEED Volume certification employs a tiered pricing model that significantly reduces the cost per project as the total number of projects and their overall area increase.                                  </a:t>
            </a:r>
            <a:r>
              <a:rPr lang="en-US" altLang="zh-CN" dirty="0">
                <a:latin typeface="+mn-ea"/>
              </a:rPr>
              <a:t>LEED</a:t>
            </a:r>
            <a:r>
              <a:rPr lang="zh-CN" altLang="en-US" dirty="0">
                <a:latin typeface="+mn-ea"/>
              </a:rPr>
              <a:t>批量认证计划采用阶梯式收费标准，项目数量越多、面积越大，单个项目认证成本越低。</a:t>
            </a:r>
            <a:endParaRPr lang="en-US" altLang="zh-CN" dirty="0">
              <a:latin typeface="+mn-ea"/>
            </a:endParaRPr>
          </a:p>
          <a:p>
            <a:endParaRPr lang="en-US" dirty="0">
              <a:latin typeface="+mn-ea"/>
            </a:endParaRPr>
          </a:p>
          <a:p>
            <a:pPr marL="285750" indent="-285750">
              <a:buFont typeface="Arial" panose="020B0604020202020204" pitchFamily="34" charset="0"/>
              <a:buChar char="•"/>
            </a:pPr>
            <a:r>
              <a:rPr lang="en-US" dirty="0">
                <a:latin typeface="+mn-ea"/>
              </a:rPr>
              <a:t>Compared to individual project certifications, LEED Volume can lead to substantial cost savings.                                                                                                                                             </a:t>
            </a:r>
            <a:r>
              <a:rPr lang="zh-CN" altLang="en-US" dirty="0">
                <a:latin typeface="+mn-ea"/>
              </a:rPr>
              <a:t>与单个项目认证相比，可节省大量费用。</a:t>
            </a:r>
            <a:endParaRPr lang="en-US" altLang="zh-CN" dirty="0">
              <a:latin typeface="+mn-ea"/>
            </a:endParaRPr>
          </a:p>
          <a:p>
            <a:endParaRPr lang="en-US" dirty="0">
              <a:latin typeface="+mn-ea"/>
            </a:endParaRPr>
          </a:p>
          <a:p>
            <a:pPr marL="285750" indent="-285750">
              <a:buFont typeface="Arial" panose="020B0604020202020204" pitchFamily="34" charset="0"/>
              <a:buChar char="•"/>
            </a:pPr>
            <a:r>
              <a:rPr lang="en-US" dirty="0">
                <a:latin typeface="+mn-ea"/>
              </a:rPr>
              <a:t>This cost-effectiveness is further enhanced through bulk procurement of certification services and the adoption of Prototype-based practices.                                                                    </a:t>
            </a:r>
            <a:r>
              <a:rPr lang="zh-CN" altLang="en-US" dirty="0">
                <a:latin typeface="+mn-ea"/>
              </a:rPr>
              <a:t>批量采购和基于原型的通用实践，也能进一步降低成本。</a:t>
            </a:r>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30</a:t>
            </a:fld>
            <a:endParaRPr lang="zh-CN" dirty="0"/>
          </a:p>
        </p:txBody>
      </p:sp>
    </p:spTree>
    <p:custDataLst>
      <p:custData r:id="rId1"/>
      <p:custData r:id="rId2"/>
    </p:custDataLst>
    <p:extLst>
      <p:ext uri="{BB962C8B-B14F-4D97-AF65-F5344CB8AC3E}">
        <p14:creationId xmlns:p14="http://schemas.microsoft.com/office/powerpoint/2010/main" val="26793221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占位符 21" descr="人拿着笔记本电脑的桌子前&#10;&#10;描述已自动生成">
            <a:extLst>
              <a:ext uri="{FF2B5EF4-FFF2-40B4-BE49-F238E27FC236}">
                <a16:creationId xmlns:a16="http://schemas.microsoft.com/office/drawing/2014/main" id="{4F3390A1-C42A-5D2C-F1F2-1F084116B29F}"/>
              </a:ext>
            </a:extLst>
          </p:cNvPr>
          <p:cNvPicPr>
            <a:picLocks noGrp="1" noChangeAspect="1"/>
          </p:cNvPicPr>
          <p:nvPr>
            <p:ph type="pic" sz="quarter" idx="16"/>
          </p:nvPr>
        </p:nvPicPr>
        <p:blipFill>
          <a:blip r:embed="rId6">
            <a:extLst>
              <a:ext uri="{28A0092B-C50C-407E-A947-70E740481C1C}">
                <a14:useLocalDpi xmlns:a14="http://schemas.microsoft.com/office/drawing/2010/main" val="0"/>
              </a:ext>
            </a:extLst>
          </a:blip>
          <a:srcRect l="9228" r="9228"/>
          <a:stretch>
            <a:fillRect/>
          </a:stretch>
        </p:blipFill>
        <p:spPr>
          <a:xfrm>
            <a:off x="0" y="0"/>
            <a:ext cx="4124325" cy="6858000"/>
          </a:xfrm>
        </p:spPr>
      </p:pic>
      <p:sp>
        <p:nvSpPr>
          <p:cNvPr id="8" name="Footer Placeholder 7"/>
          <p:cNvSpPr>
            <a:spLocks noGrp="1"/>
          </p:cNvSpPr>
          <p:nvPr>
            <p:ph type="ftr" sz="quarter" idx="11"/>
          </p:nvPr>
        </p:nvSpPr>
        <p:spPr/>
        <p:txBody>
          <a:bodyPr/>
          <a:lstStyle/>
          <a:p>
            <a:r>
              <a:rPr lang="zh-CN" dirty="0"/>
              <a:t>Colliers</a:t>
            </a:r>
          </a:p>
        </p:txBody>
      </p:sp>
      <p:sp>
        <p:nvSpPr>
          <p:cNvPr id="9" name="Slide Number Placeholder 8"/>
          <p:cNvSpPr>
            <a:spLocks noGrp="1"/>
          </p:cNvSpPr>
          <p:nvPr>
            <p:ph type="sldNum" sz="quarter" idx="12"/>
          </p:nvPr>
        </p:nvSpPr>
        <p:spPr/>
        <p:txBody>
          <a:bodyPr/>
          <a:lstStyle/>
          <a:p>
            <a:fld id="{23AA811B-2EBD-4900-905E-5BE206449611}" type="slidenum">
              <a:rPr lang="en-US" altLang="zh-CN"/>
              <a:t>31</a:t>
            </a:fld>
            <a:endParaRPr lang="zh-CN" dirty="0"/>
          </a:p>
        </p:txBody>
      </p:sp>
      <p:sp>
        <p:nvSpPr>
          <p:cNvPr id="27" name="Content Placeholder 26"/>
          <p:cNvSpPr>
            <a:spLocks noGrp="1"/>
          </p:cNvSpPr>
          <p:nvPr>
            <p:ph sz="quarter" idx="15"/>
          </p:nvPr>
        </p:nvSpPr>
        <p:spPr>
          <a:xfrm>
            <a:off x="1939637" y="3175819"/>
            <a:ext cx="2411702" cy="3023382"/>
          </a:xfrm>
          <a:solidFill>
            <a:srgbClr val="0E2A7A">
              <a:alpha val="88000"/>
            </a:srgbClr>
          </a:solidFill>
        </p:spPr>
        <p:txBody>
          <a:bodyPr lIns="216000" tIns="0" rIns="216000" bIns="0"/>
          <a:lstStyle/>
          <a:p>
            <a:pPr marL="0" indent="0">
              <a:buNone/>
            </a:pPr>
            <a:r>
              <a:rPr lang="en-US" altLang="zh-CN" sz="1200" dirty="0">
                <a:solidFill>
                  <a:srgbClr val="F8FAFF"/>
                </a:solidFill>
                <a:latin typeface="+mn-ea"/>
                <a:cs typeface="Open Sans Semibold" panose="020B0706030804020204" pitchFamily="34" charset="0"/>
              </a:rPr>
              <a:t>Assuming the certification program is LEED ID+C and the area of a single outlet project is 10,000 square feet, LEED volume certification costs much less than regular certification !</a:t>
            </a:r>
          </a:p>
          <a:p>
            <a:r>
              <a:rPr lang="zh-CN" altLang="en-US" sz="1200" dirty="0">
                <a:solidFill>
                  <a:srgbClr val="F8FAFF"/>
                </a:solidFill>
                <a:latin typeface="+mn-ea"/>
                <a:cs typeface="Open Sans Semibold" panose="020B0706030804020204" pitchFamily="34" charset="0"/>
              </a:rPr>
              <a:t>假设认证项目为</a:t>
            </a:r>
            <a:r>
              <a:rPr lang="en-US" altLang="zh-CN" sz="1200" dirty="0">
                <a:solidFill>
                  <a:srgbClr val="F8FAFF"/>
                </a:solidFill>
                <a:latin typeface="+mn-ea"/>
                <a:cs typeface="Open Sans Semibold" panose="020B0706030804020204" pitchFamily="34" charset="0"/>
              </a:rPr>
              <a:t>LEED IDC</a:t>
            </a:r>
            <a:r>
              <a:rPr lang="zh-CN" altLang="en-US" sz="1200" dirty="0">
                <a:solidFill>
                  <a:srgbClr val="F8FAFF"/>
                </a:solidFill>
                <a:latin typeface="+mn-ea"/>
                <a:cs typeface="Open Sans Semibold" panose="020B0706030804020204" pitchFamily="34" charset="0"/>
              </a:rPr>
              <a:t>，单个店面的面积为</a:t>
            </a:r>
            <a:r>
              <a:rPr lang="en-US" altLang="zh-CN" sz="1200" dirty="0">
                <a:solidFill>
                  <a:srgbClr val="F8FAFF"/>
                </a:solidFill>
                <a:latin typeface="+mn-ea"/>
                <a:cs typeface="Open Sans Semibold" panose="020B0706030804020204" pitchFamily="34" charset="0"/>
              </a:rPr>
              <a:t>10,</a:t>
            </a:r>
            <a:r>
              <a:rPr lang="zh-CN" altLang="en-US" sz="1200" dirty="0">
                <a:solidFill>
                  <a:srgbClr val="F8FAFF"/>
                </a:solidFill>
                <a:latin typeface="+mn-ea"/>
                <a:cs typeface="Open Sans Semibold" panose="020B0706030804020204" pitchFamily="34" charset="0"/>
              </a:rPr>
              <a:t> </a:t>
            </a:r>
            <a:r>
              <a:rPr lang="en-US" altLang="zh-CN" sz="1200" dirty="0">
                <a:solidFill>
                  <a:srgbClr val="F8FAFF"/>
                </a:solidFill>
                <a:latin typeface="+mn-ea"/>
                <a:cs typeface="Open Sans Semibold" panose="020B0706030804020204" pitchFamily="34" charset="0"/>
              </a:rPr>
              <a:t>000</a:t>
            </a:r>
            <a:r>
              <a:rPr lang="zh-CN" altLang="en-US" sz="1200" dirty="0">
                <a:solidFill>
                  <a:srgbClr val="F8FAFF"/>
                </a:solidFill>
                <a:latin typeface="+mn-ea"/>
                <a:cs typeface="Open Sans Semibold" panose="020B0706030804020204" pitchFamily="34" charset="0"/>
              </a:rPr>
              <a:t>平方英尺</a:t>
            </a:r>
            <a:r>
              <a:rPr lang="en-US" altLang="zh-CN" sz="1200" dirty="0">
                <a:solidFill>
                  <a:srgbClr val="F8FAFF"/>
                </a:solidFill>
                <a:latin typeface="+mn-ea"/>
                <a:cs typeface="Open Sans Semibold" panose="020B0706030804020204" pitchFamily="34" charset="0"/>
              </a:rPr>
              <a:t>, LEED</a:t>
            </a:r>
            <a:r>
              <a:rPr lang="zh-CN" altLang="en-US" sz="1200" dirty="0">
                <a:solidFill>
                  <a:srgbClr val="F8FAFF"/>
                </a:solidFill>
                <a:latin typeface="+mn-ea"/>
                <a:cs typeface="Open Sans Semibold" panose="020B0706030804020204" pitchFamily="34" charset="0"/>
              </a:rPr>
              <a:t>批量认证的支出要远低于常规认证 ！</a:t>
            </a:r>
          </a:p>
        </p:txBody>
      </p:sp>
      <p:sp>
        <p:nvSpPr>
          <p:cNvPr id="4" name="Title 22">
            <a:extLst>
              <a:ext uri="{FF2B5EF4-FFF2-40B4-BE49-F238E27FC236}">
                <a16:creationId xmlns:a16="http://schemas.microsoft.com/office/drawing/2014/main" id="{02AE4123-075A-2516-D2A8-A0B7D2BFB50E}"/>
              </a:ext>
            </a:extLst>
          </p:cNvPr>
          <p:cNvSpPr txBox="1">
            <a:spLocks/>
          </p:cNvSpPr>
          <p:nvPr/>
        </p:nvSpPr>
        <p:spPr>
          <a:xfrm>
            <a:off x="5060649" y="1785805"/>
            <a:ext cx="5778951" cy="262069"/>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en-US" altLang="zh-CN" sz="2400" dirty="0"/>
              <a:t>LEED</a:t>
            </a:r>
            <a:r>
              <a:rPr lang="zh-CN" altLang="en-US" sz="2400" dirty="0"/>
              <a:t>批量认证与常规认证项目的支出对比</a:t>
            </a:r>
            <a:endParaRPr lang="zh-CN" sz="2400" dirty="0"/>
          </a:p>
        </p:txBody>
      </p:sp>
      <p:sp>
        <p:nvSpPr>
          <p:cNvPr id="7" name="TextBox 6">
            <a:extLst>
              <a:ext uri="{FF2B5EF4-FFF2-40B4-BE49-F238E27FC236}">
                <a16:creationId xmlns:a16="http://schemas.microsoft.com/office/drawing/2014/main" id="{115F40FF-1A81-DF4A-BD82-A09E94BA7890}"/>
              </a:ext>
            </a:extLst>
          </p:cNvPr>
          <p:cNvSpPr txBox="1"/>
          <p:nvPr/>
        </p:nvSpPr>
        <p:spPr>
          <a:xfrm>
            <a:off x="325439" y="6297768"/>
            <a:ext cx="3617912" cy="338554"/>
          </a:xfrm>
          <a:prstGeom prst="rect">
            <a:avLst/>
          </a:prstGeom>
          <a:noFill/>
        </p:spPr>
        <p:txBody>
          <a:bodyPr wrap="square">
            <a:spAutoFit/>
          </a:bodyPr>
          <a:lstStyle/>
          <a:p>
            <a:r>
              <a:rPr lang="en-US" altLang="zh-CN" sz="800" i="1" dirty="0">
                <a:solidFill>
                  <a:schemeClr val="tx2"/>
                </a:solidFill>
                <a:latin typeface="+mn-ea"/>
              </a:rPr>
              <a:t>Source from: USGBC. </a:t>
            </a:r>
            <a:r>
              <a:rPr lang="zh-CN" altLang="en-US" sz="800" i="1" dirty="0">
                <a:solidFill>
                  <a:schemeClr val="tx2"/>
                </a:solidFill>
                <a:latin typeface="+mn-ea"/>
              </a:rPr>
              <a:t>“</a:t>
            </a:r>
            <a:r>
              <a:rPr lang="en-US" altLang="zh-CN" sz="800" i="1" dirty="0">
                <a:solidFill>
                  <a:schemeClr val="tx2"/>
                </a:solidFill>
                <a:latin typeface="+mn-ea"/>
              </a:rPr>
              <a:t>LEED certification fees</a:t>
            </a:r>
            <a:r>
              <a:rPr lang="zh-CN" altLang="en-US" sz="800" i="1" dirty="0">
                <a:solidFill>
                  <a:schemeClr val="tx2"/>
                </a:solidFill>
                <a:latin typeface="+mn-ea"/>
              </a:rPr>
              <a:t>”</a:t>
            </a:r>
            <a:r>
              <a:rPr lang="en-US" altLang="zh-CN" sz="800" i="1" dirty="0">
                <a:solidFill>
                  <a:schemeClr val="tx2"/>
                </a:solidFill>
                <a:latin typeface="+mn-ea"/>
              </a:rPr>
              <a:t>. USGBC. https://www.usgbc.org/tools/leed-certification/fees#volume.</a:t>
            </a:r>
          </a:p>
        </p:txBody>
      </p:sp>
      <p:sp>
        <p:nvSpPr>
          <p:cNvPr id="11" name="Text Placeholder 24">
            <a:extLst>
              <a:ext uri="{FF2B5EF4-FFF2-40B4-BE49-F238E27FC236}">
                <a16:creationId xmlns:a16="http://schemas.microsoft.com/office/drawing/2014/main" id="{98E895EF-55F6-D2C1-AE2F-CBA5E368AECE}"/>
              </a:ext>
            </a:extLst>
          </p:cNvPr>
          <p:cNvSpPr txBox="1">
            <a:spLocks/>
          </p:cNvSpPr>
          <p:nvPr/>
        </p:nvSpPr>
        <p:spPr>
          <a:xfrm>
            <a:off x="5060650" y="647700"/>
            <a:ext cx="6480649" cy="414338"/>
          </a:xfrm>
          <a:prstGeom prst="rect">
            <a:avLst/>
          </a:prstGeom>
        </p:spPr>
        <p:txBody>
          <a:bodyPr vert="horz" lIns="0" tIns="0" rIns="0" bIns="0" rtlCol="0">
            <a:normAutofit/>
          </a:bodyPr>
          <a:lstStyle>
            <a:lvl1pPr marL="0" indent="0" algn="l" defTabSz="914400" rtl="0" eaLnBrk="1" latinLnBrk="0" hangingPunct="1">
              <a:lnSpc>
                <a:spcPct val="100000"/>
              </a:lnSpc>
              <a:spcBef>
                <a:spcPts val="300"/>
              </a:spcBef>
              <a:spcAft>
                <a:spcPts val="600"/>
              </a:spcAft>
              <a:buFontTx/>
              <a:buNone/>
              <a:defRPr sz="1400" kern="1200" spc="300">
                <a:solidFill>
                  <a:schemeClr val="accent5"/>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dirty="0">
                <a:latin typeface="+mn-ea"/>
              </a:rPr>
              <a:t>02 Why LEED Volume</a:t>
            </a:r>
            <a:endParaRPr lang="zh-CN" altLang="zh-CN" dirty="0">
              <a:latin typeface="+mn-ea"/>
            </a:endParaRPr>
          </a:p>
        </p:txBody>
      </p:sp>
      <p:sp>
        <p:nvSpPr>
          <p:cNvPr id="12" name="Title 22">
            <a:extLst>
              <a:ext uri="{FF2B5EF4-FFF2-40B4-BE49-F238E27FC236}">
                <a16:creationId xmlns:a16="http://schemas.microsoft.com/office/drawing/2014/main" id="{31FDED0B-4D6C-6047-8DF5-3BE1382CFF82}"/>
              </a:ext>
            </a:extLst>
          </p:cNvPr>
          <p:cNvSpPr>
            <a:spLocks noGrp="1"/>
          </p:cNvSpPr>
          <p:nvPr>
            <p:ph type="title"/>
          </p:nvPr>
        </p:nvSpPr>
        <p:spPr>
          <a:xfrm>
            <a:off x="5060950" y="1062000"/>
            <a:ext cx="6480649" cy="835200"/>
          </a:xfrm>
        </p:spPr>
        <p:txBody>
          <a:bodyPr/>
          <a:lstStyle/>
          <a:p>
            <a:r>
              <a:rPr lang="en-US" altLang="zh-CN" dirty="0"/>
              <a:t>LEED Volume VS Regular</a:t>
            </a:r>
            <a:endParaRPr lang="zh-CN" dirty="0"/>
          </a:p>
        </p:txBody>
      </p:sp>
      <p:sp>
        <p:nvSpPr>
          <p:cNvPr id="24" name="TextBox 4">
            <a:extLst>
              <a:ext uri="{FF2B5EF4-FFF2-40B4-BE49-F238E27FC236}">
                <a16:creationId xmlns:a16="http://schemas.microsoft.com/office/drawing/2014/main" id="{DEE5C864-0F6B-DAA9-2508-DF44AD4D0C91}"/>
              </a:ext>
            </a:extLst>
          </p:cNvPr>
          <p:cNvSpPr txBox="1"/>
          <p:nvPr/>
        </p:nvSpPr>
        <p:spPr>
          <a:xfrm rot="16200000">
            <a:off x="3808375" y="3971443"/>
            <a:ext cx="2187154" cy="261610"/>
          </a:xfrm>
          <a:prstGeom prst="rect">
            <a:avLst/>
          </a:prstGeom>
          <a:noFill/>
        </p:spPr>
        <p:txBody>
          <a:bodyPr wrap="square">
            <a:spAutoFit/>
          </a:bodyPr>
          <a:lstStyle/>
          <a:p>
            <a:pPr marL="0" indent="0">
              <a:buNone/>
            </a:pPr>
            <a:r>
              <a:rPr lang="en-US" altLang="zh-CN" sz="1100" dirty="0">
                <a:solidFill>
                  <a:schemeClr val="tx1"/>
                </a:solidFill>
              </a:rPr>
              <a:t>Total Cost  (USD in Thousands )</a:t>
            </a:r>
            <a:endParaRPr lang="zh-CN" sz="1100" dirty="0"/>
          </a:p>
        </p:txBody>
      </p:sp>
      <p:sp>
        <p:nvSpPr>
          <p:cNvPr id="25" name="TextBox 5">
            <a:extLst>
              <a:ext uri="{FF2B5EF4-FFF2-40B4-BE49-F238E27FC236}">
                <a16:creationId xmlns:a16="http://schemas.microsoft.com/office/drawing/2014/main" id="{F86B8C34-22F6-AB02-441C-3F30B1E4B776}"/>
              </a:ext>
            </a:extLst>
          </p:cNvPr>
          <p:cNvSpPr txBox="1"/>
          <p:nvPr/>
        </p:nvSpPr>
        <p:spPr>
          <a:xfrm>
            <a:off x="6874748" y="5948690"/>
            <a:ext cx="2647303" cy="261610"/>
          </a:xfrm>
          <a:prstGeom prst="rect">
            <a:avLst/>
          </a:prstGeom>
          <a:noFill/>
        </p:spPr>
        <p:txBody>
          <a:bodyPr wrap="square">
            <a:spAutoFit/>
          </a:bodyPr>
          <a:lstStyle/>
          <a:p>
            <a:pPr marL="0" indent="0">
              <a:buNone/>
            </a:pPr>
            <a:r>
              <a:rPr lang="en-US" altLang="zh-CN" sz="1100" dirty="0">
                <a:solidFill>
                  <a:schemeClr val="tx1"/>
                </a:solidFill>
              </a:rPr>
              <a:t>Outlet </a:t>
            </a:r>
            <a:r>
              <a:rPr lang="en-US" altLang="zh-CN" sz="1100" dirty="0"/>
              <a:t>Amounts (</a:t>
            </a:r>
            <a:r>
              <a:rPr lang="en-US" altLang="zh-CN" sz="1100" dirty="0">
                <a:solidFill>
                  <a:schemeClr val="tx1"/>
                </a:solidFill>
              </a:rPr>
              <a:t>10,000 sq ft / Outlet)</a:t>
            </a:r>
            <a:endParaRPr lang="zh-CN" sz="1100" dirty="0"/>
          </a:p>
        </p:txBody>
      </p:sp>
      <p:graphicFrame>
        <p:nvGraphicFramePr>
          <p:cNvPr id="30" name="Content Placeholder 11">
            <a:extLst>
              <a:ext uri="{FF2B5EF4-FFF2-40B4-BE49-F238E27FC236}">
                <a16:creationId xmlns:a16="http://schemas.microsoft.com/office/drawing/2014/main" id="{FA270FAE-18F6-A24E-8A09-477076B21959}"/>
              </a:ext>
            </a:extLst>
          </p:cNvPr>
          <p:cNvGraphicFramePr>
            <a:graphicFrameLocks/>
          </p:cNvGraphicFramePr>
          <p:nvPr>
            <p:extLst>
              <p:ext uri="{D42A27DB-BD31-4B8C-83A1-F6EECF244321}">
                <p14:modId xmlns:p14="http://schemas.microsoft.com/office/powerpoint/2010/main" val="1891724067"/>
              </p:ext>
            </p:extLst>
          </p:nvPr>
        </p:nvGraphicFramePr>
        <p:xfrm>
          <a:off x="5032757" y="2349385"/>
          <a:ext cx="6480175" cy="4162425"/>
        </p:xfrm>
        <a:graphic>
          <a:graphicData uri="http://schemas.openxmlformats.org/drawingml/2006/chart">
            <c:chart xmlns:c="http://schemas.openxmlformats.org/drawingml/2006/chart" xmlns:r="http://schemas.openxmlformats.org/officeDocument/2006/relationships" r:id="rId7"/>
          </a:graphicData>
        </a:graphic>
      </p:graphicFrame>
      <p:sp>
        <p:nvSpPr>
          <p:cNvPr id="33" name="TextBox 5">
            <a:extLst>
              <a:ext uri="{FF2B5EF4-FFF2-40B4-BE49-F238E27FC236}">
                <a16:creationId xmlns:a16="http://schemas.microsoft.com/office/drawing/2014/main" id="{E9671C18-D66E-4824-C761-9B6AA0A02030}"/>
              </a:ext>
            </a:extLst>
          </p:cNvPr>
          <p:cNvSpPr txBox="1"/>
          <p:nvPr/>
        </p:nvSpPr>
        <p:spPr>
          <a:xfrm>
            <a:off x="6202800" y="6400955"/>
            <a:ext cx="1663406" cy="276999"/>
          </a:xfrm>
          <a:prstGeom prst="rect">
            <a:avLst/>
          </a:prstGeom>
          <a:noFill/>
        </p:spPr>
        <p:txBody>
          <a:bodyPr wrap="square">
            <a:spAutoFit/>
          </a:bodyPr>
          <a:lstStyle/>
          <a:p>
            <a:pPr marL="0" indent="0">
              <a:buNone/>
            </a:pPr>
            <a:r>
              <a:rPr lang="en-US" altLang="zh-CN" sz="1200" dirty="0">
                <a:solidFill>
                  <a:schemeClr val="tx1"/>
                </a:solidFill>
              </a:rPr>
              <a:t>LEED</a:t>
            </a:r>
            <a:r>
              <a:rPr lang="zh-CN" altLang="en-US" sz="1200" dirty="0">
                <a:solidFill>
                  <a:schemeClr val="tx1"/>
                </a:solidFill>
              </a:rPr>
              <a:t>批量认证</a:t>
            </a:r>
            <a:endParaRPr lang="zh-CN" sz="1200" dirty="0"/>
          </a:p>
        </p:txBody>
      </p:sp>
      <p:sp>
        <p:nvSpPr>
          <p:cNvPr id="34" name="TextBox 5">
            <a:extLst>
              <a:ext uri="{FF2B5EF4-FFF2-40B4-BE49-F238E27FC236}">
                <a16:creationId xmlns:a16="http://schemas.microsoft.com/office/drawing/2014/main" id="{6D5BD4F6-E956-43D2-1109-4C78F2225F61}"/>
              </a:ext>
            </a:extLst>
          </p:cNvPr>
          <p:cNvSpPr txBox="1"/>
          <p:nvPr/>
        </p:nvSpPr>
        <p:spPr>
          <a:xfrm>
            <a:off x="8828067" y="6400955"/>
            <a:ext cx="1663406" cy="276999"/>
          </a:xfrm>
          <a:prstGeom prst="rect">
            <a:avLst/>
          </a:prstGeom>
          <a:noFill/>
        </p:spPr>
        <p:txBody>
          <a:bodyPr wrap="square">
            <a:spAutoFit/>
          </a:bodyPr>
          <a:lstStyle/>
          <a:p>
            <a:pPr marL="0" indent="0">
              <a:buNone/>
            </a:pPr>
            <a:r>
              <a:rPr lang="en-US" altLang="zh-CN" sz="1200" dirty="0">
                <a:solidFill>
                  <a:schemeClr val="tx1"/>
                </a:solidFill>
              </a:rPr>
              <a:t>LEED</a:t>
            </a:r>
            <a:r>
              <a:rPr lang="zh-CN" altLang="en-US" sz="1200" dirty="0">
                <a:solidFill>
                  <a:schemeClr val="tx1"/>
                </a:solidFill>
              </a:rPr>
              <a:t>常规认证</a:t>
            </a:r>
            <a:endParaRPr lang="zh-CN" sz="1200" dirty="0"/>
          </a:p>
        </p:txBody>
      </p:sp>
    </p:spTree>
    <p:custDataLst>
      <p:custData r:id="rId1"/>
      <p:custData r:id="rId2"/>
      <p:tags r:id="rId3"/>
    </p:custDataLst>
    <p:extLst>
      <p:ext uri="{BB962C8B-B14F-4D97-AF65-F5344CB8AC3E}">
        <p14:creationId xmlns:p14="http://schemas.microsoft.com/office/powerpoint/2010/main" val="21612898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close-up of a building&#10;&#10;Description automatically generated">
            <a:extLst>
              <a:ext uri="{FF2B5EF4-FFF2-40B4-BE49-F238E27FC236}">
                <a16:creationId xmlns:a16="http://schemas.microsoft.com/office/drawing/2014/main" id="{EF7CA107-1502-05B3-5A14-F58AEFFC301B}"/>
              </a:ext>
            </a:extLst>
          </p:cNvPr>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822" r="822"/>
          <a:stretch>
            <a:fillRect/>
          </a:stretch>
        </p:blipFill>
        <p:spPr/>
      </p:pic>
      <p:sp>
        <p:nvSpPr>
          <p:cNvPr id="3" name="Content Placeholder 2"/>
          <p:cNvSpPr>
            <a:spLocks noGrp="1"/>
          </p:cNvSpPr>
          <p:nvPr>
            <p:ph sz="quarter" idx="15"/>
          </p:nvPr>
        </p:nvSpPr>
        <p:spPr>
          <a:xfrm>
            <a:off x="3209926" y="3209925"/>
            <a:ext cx="2776538" cy="2998788"/>
          </a:xfrm>
          <a:solidFill>
            <a:srgbClr val="0E2A7A">
              <a:alpha val="95000"/>
            </a:srgbClr>
          </a:solidFill>
          <a:ln>
            <a:solidFill>
              <a:schemeClr val="accent1"/>
            </a:solidFill>
          </a:ln>
        </p:spPr>
        <p:txBody>
          <a:bodyPr lIns="288000" tIns="288000" rIns="288000" bIns="288000"/>
          <a:lstStyle/>
          <a:p>
            <a:pPr lvl="0">
              <a:lnSpc>
                <a:spcPct val="150000"/>
              </a:lnSpc>
              <a:spcBef>
                <a:spcPts val="0"/>
              </a:spcBef>
              <a:spcAft>
                <a:spcPts val="0"/>
              </a:spcAft>
            </a:pPr>
            <a:r>
              <a:rPr lang="en-US" dirty="0">
                <a:latin typeface="+mn-ea"/>
              </a:rPr>
              <a:t>2.    Enhance Efficiency with Streamlined Certification Process</a:t>
            </a:r>
            <a:r>
              <a:rPr lang="zh-CN" altLang="en-US" sz="1600" dirty="0">
                <a:latin typeface="+mn-ea"/>
              </a:rPr>
              <a:t>                  </a:t>
            </a:r>
            <a:endParaRPr lang="en-US" altLang="zh-CN" sz="1600" dirty="0">
              <a:latin typeface="+mn-ea"/>
            </a:endParaRPr>
          </a:p>
          <a:p>
            <a:pPr lvl="0">
              <a:lnSpc>
                <a:spcPct val="150000"/>
              </a:lnSpc>
              <a:spcBef>
                <a:spcPts val="0"/>
              </a:spcBef>
              <a:spcAft>
                <a:spcPts val="0"/>
              </a:spcAft>
            </a:pPr>
            <a:r>
              <a:rPr lang="zh-CN" altLang="en-US" dirty="0">
                <a:latin typeface="+mn-ea"/>
              </a:rPr>
              <a:t>简化认证流程，提高效率</a:t>
            </a:r>
            <a:endParaRPr lang="zh-CN" sz="1600" dirty="0">
              <a:latin typeface="+mn-ea"/>
            </a:endParaRPr>
          </a:p>
          <a:p>
            <a:pPr lvl="0">
              <a:lnSpc>
                <a:spcPct val="150000"/>
              </a:lnSpc>
              <a:spcBef>
                <a:spcPts val="0"/>
              </a:spcBef>
              <a:spcAft>
                <a:spcPts val="0"/>
              </a:spcAft>
            </a:pPr>
            <a:endParaRPr lang="zh-CN" dirty="0"/>
          </a:p>
        </p:txBody>
      </p:sp>
      <p:sp>
        <p:nvSpPr>
          <p:cNvPr id="14" name="Text Placeholder 13"/>
          <p:cNvSpPr>
            <a:spLocks noGrp="1"/>
          </p:cNvSpPr>
          <p:nvPr>
            <p:ph type="body" sz="quarter" idx="13"/>
          </p:nvPr>
        </p:nvSpPr>
        <p:spPr/>
        <p:txBody>
          <a:bodyPr/>
          <a:lstStyle/>
          <a:p>
            <a:r>
              <a:rPr lang="en-US" altLang="zh-CN" dirty="0">
                <a:latin typeface="+mn-ea"/>
              </a:rPr>
              <a:t>02 Why LEED Volume</a:t>
            </a:r>
            <a:endParaRPr lang="zh-CN" dirty="0">
              <a:latin typeface="+mn-ea"/>
            </a:endParaRPr>
          </a:p>
        </p:txBody>
      </p:sp>
      <p:sp>
        <p:nvSpPr>
          <p:cNvPr id="12" name="Content Placeholder 11"/>
          <p:cNvSpPr>
            <a:spLocks noGrp="1"/>
          </p:cNvSpPr>
          <p:nvPr>
            <p:ph idx="1"/>
          </p:nvPr>
        </p:nvSpPr>
        <p:spPr>
          <a:xfrm>
            <a:off x="6904798" y="1303200"/>
            <a:ext cx="4636801" cy="4903200"/>
          </a:xfrm>
        </p:spPr>
        <p:txBody>
          <a:bodyPr anchor="ctr" anchorCtr="0">
            <a:normAutofit/>
          </a:bodyPr>
          <a:lstStyle/>
          <a:p>
            <a:pPr marL="285750" indent="-285750">
              <a:buFont typeface="Arial" panose="020B0604020202020204" pitchFamily="34" charset="0"/>
              <a:buChar char="•"/>
            </a:pPr>
            <a:r>
              <a:rPr lang="en-US" dirty="0">
                <a:latin typeface="+mn-ea"/>
              </a:rPr>
              <a:t>LEED Volume leverages the Prototype approach to establish a standardized quality management methodology applicable to all projects within the portfolio.                        LEED </a:t>
            </a:r>
            <a:r>
              <a:rPr lang="zh-CN" altLang="en-US" dirty="0">
                <a:latin typeface="+mn-ea"/>
              </a:rPr>
              <a:t>批量认证计划通过原型建立统一的质量管理方法，适用于所有项目。</a:t>
            </a:r>
            <a:endParaRPr lang="en-US" altLang="zh-CN" dirty="0">
              <a:latin typeface="+mn-ea"/>
            </a:endParaRPr>
          </a:p>
          <a:p>
            <a:endParaRPr lang="en-US" dirty="0">
              <a:latin typeface="+mn-ea"/>
            </a:endParaRPr>
          </a:p>
          <a:p>
            <a:pPr marL="285750" indent="-285750">
              <a:buFont typeface="Arial" panose="020B0604020202020204" pitchFamily="34" charset="0"/>
              <a:buChar char="•"/>
            </a:pPr>
            <a:r>
              <a:rPr lang="en-US" dirty="0">
                <a:latin typeface="+mn-ea"/>
              </a:rPr>
              <a:t>This streamlined approach significantly simplifies the documentation submission and review processes, expedites certification timelines, and conserves project team time and resources.                                                        </a:t>
            </a:r>
            <a:r>
              <a:rPr lang="zh-CN" altLang="en-US" dirty="0">
                <a:latin typeface="+mn-ea"/>
              </a:rPr>
              <a:t>这极大地简化了资料提交和审核流程，加快了认证速度，节约了项目团队的时间和精力。</a:t>
            </a:r>
            <a:endParaRPr lang="en-US" altLang="zh-CN" dirty="0">
              <a:latin typeface="+mn-ea"/>
            </a:endParaRPr>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32</a:t>
            </a:fld>
            <a:endParaRPr lang="zh-CN" dirty="0"/>
          </a:p>
        </p:txBody>
      </p:sp>
    </p:spTree>
    <p:custDataLst>
      <p:custData r:id="rId1"/>
      <p:custData r:id="rId2"/>
    </p:custDataLst>
    <p:extLst>
      <p:ext uri="{BB962C8B-B14F-4D97-AF65-F5344CB8AC3E}">
        <p14:creationId xmlns:p14="http://schemas.microsoft.com/office/powerpoint/2010/main" val="20647494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close-up of a wall&#10;&#10;Description automatically generated">
            <a:extLst>
              <a:ext uri="{FF2B5EF4-FFF2-40B4-BE49-F238E27FC236}">
                <a16:creationId xmlns:a16="http://schemas.microsoft.com/office/drawing/2014/main" id="{5302AAAF-50BF-04A5-4A0A-B0B204A387D2}"/>
              </a:ext>
            </a:extLst>
          </p:cNvPr>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t="31" b="31"/>
          <a:stretch>
            <a:fillRect/>
          </a:stretch>
        </p:blipFill>
        <p:spPr/>
      </p:pic>
      <p:sp>
        <p:nvSpPr>
          <p:cNvPr id="14" name="Text Placeholder 13"/>
          <p:cNvSpPr>
            <a:spLocks noGrp="1"/>
          </p:cNvSpPr>
          <p:nvPr>
            <p:ph type="body" sz="quarter" idx="13"/>
          </p:nvPr>
        </p:nvSpPr>
        <p:spPr/>
        <p:txBody>
          <a:bodyPr/>
          <a:lstStyle/>
          <a:p>
            <a:r>
              <a:rPr lang="en-US" altLang="zh-CN" dirty="0">
                <a:latin typeface="+mn-ea"/>
              </a:rPr>
              <a:t>02 Why LEED Volume</a:t>
            </a:r>
            <a:endParaRPr lang="zh-CN" dirty="0">
              <a:latin typeface="+mn-ea"/>
            </a:endParaRPr>
          </a:p>
        </p:txBody>
      </p:sp>
      <p:sp>
        <p:nvSpPr>
          <p:cNvPr id="12" name="Content Placeholder 11"/>
          <p:cNvSpPr>
            <a:spLocks noGrp="1"/>
          </p:cNvSpPr>
          <p:nvPr>
            <p:ph idx="1"/>
          </p:nvPr>
        </p:nvSpPr>
        <p:spPr>
          <a:xfrm>
            <a:off x="6904798" y="1303200"/>
            <a:ext cx="4636801" cy="5306400"/>
          </a:xfrm>
        </p:spPr>
        <p:txBody>
          <a:bodyPr anchor="ctr" anchorCtr="0">
            <a:noAutofit/>
          </a:bodyPr>
          <a:lstStyle/>
          <a:p>
            <a:pPr marL="285750" indent="-285750">
              <a:buFont typeface="Arial" panose="020B0604020202020204" pitchFamily="34" charset="0"/>
              <a:buChar char="•"/>
            </a:pPr>
            <a:r>
              <a:rPr lang="en-US" sz="1500" dirty="0">
                <a:latin typeface="+mn-ea"/>
              </a:rPr>
              <a:t>LEED certification has emerged as a widely recognized benchmark for measuring a company's ESG (Environmental, Social, and Governance) performance.                                                       </a:t>
            </a:r>
            <a:r>
              <a:rPr lang="en-US" altLang="zh-CN" sz="1500" dirty="0">
                <a:latin typeface="+mn-ea"/>
              </a:rPr>
              <a:t>LEED </a:t>
            </a:r>
            <a:r>
              <a:rPr lang="zh-CN" altLang="en-US" sz="1500" dirty="0">
                <a:latin typeface="+mn-ea"/>
              </a:rPr>
              <a:t>认证是衡量企业 </a:t>
            </a:r>
            <a:r>
              <a:rPr lang="en-US" altLang="zh-CN" sz="1500" dirty="0">
                <a:latin typeface="+mn-ea"/>
              </a:rPr>
              <a:t>ESG </a:t>
            </a:r>
            <a:r>
              <a:rPr lang="zh-CN" altLang="en-US" sz="1500" dirty="0">
                <a:latin typeface="+mn-ea"/>
              </a:rPr>
              <a:t>表现的重要指标。</a:t>
            </a:r>
            <a:endParaRPr lang="en-US" altLang="zh-CN" sz="1500" dirty="0">
              <a:latin typeface="+mn-ea"/>
            </a:endParaRPr>
          </a:p>
          <a:p>
            <a:endParaRPr lang="en-US" sz="1500" dirty="0">
              <a:latin typeface="+mn-ea"/>
            </a:endParaRPr>
          </a:p>
          <a:p>
            <a:pPr marL="285750" indent="-285750">
              <a:buFont typeface="Arial" panose="020B0604020202020204" pitchFamily="34" charset="0"/>
              <a:buChar char="•"/>
            </a:pPr>
            <a:r>
              <a:rPr lang="en-US" sz="1500" dirty="0">
                <a:latin typeface="+mn-ea"/>
              </a:rPr>
              <a:t>By embracing LEED principles, companies can demonstrate their commitment to reduc</a:t>
            </a:r>
            <a:r>
              <a:rPr lang="en-US" altLang="zh-CN" sz="1500" dirty="0">
                <a:latin typeface="+mn-ea"/>
              </a:rPr>
              <a:t>e</a:t>
            </a:r>
            <a:r>
              <a:rPr lang="en-US" sz="1500" dirty="0">
                <a:latin typeface="+mn-ea"/>
              </a:rPr>
              <a:t> environmental impact, addressing climate change, and enhancing their overall sustainability efforts.                                               </a:t>
            </a:r>
            <a:r>
              <a:rPr lang="zh-CN" altLang="en-US" sz="1500" dirty="0">
                <a:latin typeface="+mn-ea"/>
              </a:rPr>
              <a:t>实践 </a:t>
            </a:r>
            <a:r>
              <a:rPr lang="en-US" altLang="zh-CN" sz="1500" dirty="0">
                <a:latin typeface="+mn-ea"/>
              </a:rPr>
              <a:t>LEED </a:t>
            </a:r>
            <a:r>
              <a:rPr lang="zh-CN" altLang="en-US" sz="1500" dirty="0">
                <a:latin typeface="+mn-ea"/>
              </a:rPr>
              <a:t>可帮助企业降低环境影响，应对气候变化，并提升企业在可持续发展方面的表现力。</a:t>
            </a:r>
            <a:endParaRPr lang="en-US" altLang="zh-CN" sz="1500" dirty="0">
              <a:latin typeface="+mn-ea"/>
            </a:endParaRPr>
          </a:p>
          <a:p>
            <a:endParaRPr lang="en-US" sz="1500" dirty="0">
              <a:latin typeface="+mn-ea"/>
            </a:endParaRPr>
          </a:p>
          <a:p>
            <a:pPr marL="285750" indent="-285750">
              <a:buFont typeface="Arial" panose="020B0604020202020204" pitchFamily="34" charset="0"/>
              <a:buChar char="•"/>
            </a:pPr>
            <a:r>
              <a:rPr lang="en-US" sz="1500" dirty="0">
                <a:latin typeface="+mn-ea"/>
              </a:rPr>
              <a:t>LEED Volume certification amplifies these benefits by enabling businesses to achieve large-scale LEED certification, further strengthening their ESG performance and bolstering their corporate image and competitiveness.                                        </a:t>
            </a:r>
            <a:r>
              <a:rPr lang="en-US" altLang="zh-CN" sz="1500" dirty="0">
                <a:latin typeface="+mn-ea"/>
              </a:rPr>
              <a:t>LEED </a:t>
            </a:r>
            <a:r>
              <a:rPr lang="zh-CN" altLang="en-US" sz="1500" dirty="0">
                <a:latin typeface="+mn-ea"/>
              </a:rPr>
              <a:t>批量认证能帮助企业大规模提升 </a:t>
            </a:r>
            <a:r>
              <a:rPr lang="en-US" altLang="zh-CN" sz="1500" dirty="0">
                <a:latin typeface="+mn-ea"/>
              </a:rPr>
              <a:t>LEED </a:t>
            </a:r>
            <a:r>
              <a:rPr lang="zh-CN" altLang="en-US" sz="1500" dirty="0">
                <a:latin typeface="+mn-ea"/>
              </a:rPr>
              <a:t>认证的价值和优势，进一步加强企业 </a:t>
            </a:r>
            <a:r>
              <a:rPr lang="en-US" altLang="zh-CN" sz="1500" dirty="0">
                <a:latin typeface="+mn-ea"/>
              </a:rPr>
              <a:t>ESG </a:t>
            </a:r>
            <a:r>
              <a:rPr lang="zh-CN" altLang="en-US" sz="1500" dirty="0">
                <a:latin typeface="+mn-ea"/>
              </a:rPr>
              <a:t>表现，提升企业形象和竞争力。</a:t>
            </a:r>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33</a:t>
            </a:fld>
            <a:endParaRPr lang="zh-CN" dirty="0"/>
          </a:p>
        </p:txBody>
      </p:sp>
      <p:sp>
        <p:nvSpPr>
          <p:cNvPr id="3" name="Content Placeholder 2"/>
          <p:cNvSpPr>
            <a:spLocks noGrp="1"/>
          </p:cNvSpPr>
          <p:nvPr>
            <p:ph sz="quarter" idx="15"/>
          </p:nvPr>
        </p:nvSpPr>
        <p:spPr>
          <a:xfrm>
            <a:off x="3209926" y="3209925"/>
            <a:ext cx="2776538" cy="2998788"/>
          </a:xfrm>
          <a:solidFill>
            <a:srgbClr val="0E2A7A">
              <a:alpha val="95000"/>
            </a:srgbClr>
          </a:solidFill>
          <a:ln>
            <a:solidFill>
              <a:schemeClr val="accent1"/>
            </a:solidFill>
          </a:ln>
        </p:spPr>
        <p:txBody>
          <a:bodyPr lIns="288000" tIns="288000" rIns="288000" bIns="288000"/>
          <a:lstStyle/>
          <a:p>
            <a:pPr lvl="0">
              <a:lnSpc>
                <a:spcPct val="150000"/>
              </a:lnSpc>
              <a:spcBef>
                <a:spcPts val="0"/>
              </a:spcBef>
              <a:spcAft>
                <a:spcPts val="0"/>
              </a:spcAft>
            </a:pPr>
            <a:r>
              <a:rPr lang="en-US" dirty="0">
                <a:latin typeface="+mn-ea"/>
              </a:rPr>
              <a:t>3.    Elevate ESG Performance and Enhanced Brand Imag</a:t>
            </a:r>
            <a:r>
              <a:rPr lang="en-US" altLang="zh-CN" dirty="0">
                <a:latin typeface="+mn-ea"/>
              </a:rPr>
              <a:t>e</a:t>
            </a:r>
          </a:p>
          <a:p>
            <a:pPr lvl="0">
              <a:lnSpc>
                <a:spcPct val="150000"/>
              </a:lnSpc>
              <a:spcBef>
                <a:spcPts val="0"/>
              </a:spcBef>
              <a:spcAft>
                <a:spcPts val="0"/>
              </a:spcAft>
            </a:pPr>
            <a:r>
              <a:rPr lang="zh-CN" altLang="en-US" dirty="0">
                <a:latin typeface="+mn-ea"/>
              </a:rPr>
              <a:t>提升企业 </a:t>
            </a:r>
            <a:r>
              <a:rPr lang="en-US" altLang="zh-CN" dirty="0">
                <a:latin typeface="+mn-ea"/>
              </a:rPr>
              <a:t>ESG </a:t>
            </a:r>
            <a:r>
              <a:rPr lang="zh-CN" altLang="en-US" dirty="0">
                <a:latin typeface="+mn-ea"/>
              </a:rPr>
              <a:t>表现</a:t>
            </a:r>
            <a:endParaRPr lang="zh-CN" sz="1600" dirty="0">
              <a:latin typeface="+mn-ea"/>
            </a:endParaRPr>
          </a:p>
          <a:p>
            <a:pPr lvl="0">
              <a:lnSpc>
                <a:spcPct val="150000"/>
              </a:lnSpc>
              <a:spcBef>
                <a:spcPts val="0"/>
              </a:spcBef>
              <a:spcAft>
                <a:spcPts val="0"/>
              </a:spcAft>
            </a:pPr>
            <a:endParaRPr lang="zh-CN" dirty="0"/>
          </a:p>
        </p:txBody>
      </p:sp>
    </p:spTree>
    <p:custDataLst>
      <p:custData r:id="rId1"/>
      <p:custData r:id="rId2"/>
    </p:custDataLst>
    <p:extLst>
      <p:ext uri="{BB962C8B-B14F-4D97-AF65-F5344CB8AC3E}">
        <p14:creationId xmlns:p14="http://schemas.microsoft.com/office/powerpoint/2010/main" val="24928765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A group of people looking at a computer&#10;&#10;Description automatically generated">
            <a:extLst>
              <a:ext uri="{FF2B5EF4-FFF2-40B4-BE49-F238E27FC236}">
                <a16:creationId xmlns:a16="http://schemas.microsoft.com/office/drawing/2014/main" id="{453B675D-269D-1498-1725-A0FF2D4ED7C8}"/>
              </a:ext>
            </a:extLst>
          </p:cNvPr>
          <p:cNvPicPr>
            <a:picLocks noChangeAspect="1"/>
          </p:cNvPicPr>
          <p:nvPr/>
        </p:nvPicPr>
        <p:blipFill rotWithShape="1">
          <a:blip r:embed="rId6">
            <a:extLst>
              <a:ext uri="{28A0092B-C50C-407E-A947-70E740481C1C}">
                <a14:useLocalDpi xmlns:a14="http://schemas.microsoft.com/office/drawing/2010/main" val="0"/>
              </a:ext>
            </a:extLst>
          </a:blip>
          <a:srcRect l="24288" r="35480"/>
          <a:stretch/>
        </p:blipFill>
        <p:spPr>
          <a:xfrm>
            <a:off x="0" y="46"/>
            <a:ext cx="4135438" cy="6857954"/>
          </a:xfrm>
          <a:prstGeom prst="rect">
            <a:avLst/>
          </a:prstGeom>
        </p:spPr>
      </p:pic>
      <p:sp>
        <p:nvSpPr>
          <p:cNvPr id="25" name="Text Placeholder 24"/>
          <p:cNvSpPr>
            <a:spLocks noGrp="1"/>
          </p:cNvSpPr>
          <p:nvPr>
            <p:ph type="body" sz="quarter" idx="13"/>
          </p:nvPr>
        </p:nvSpPr>
        <p:spPr>
          <a:xfrm>
            <a:off x="5276550" y="647700"/>
            <a:ext cx="6264749" cy="414338"/>
          </a:xfrm>
        </p:spPr>
        <p:txBody>
          <a:bodyPr>
            <a:normAutofit/>
          </a:bodyPr>
          <a:lstStyle/>
          <a:p>
            <a:r>
              <a:rPr lang="en-US" altLang="zh-CN" dirty="0">
                <a:latin typeface="+mn-ea"/>
              </a:rPr>
              <a:t>02 Why LEED Volume</a:t>
            </a:r>
            <a:endParaRPr lang="zh-CN" dirty="0">
              <a:latin typeface="+mn-ea"/>
            </a:endParaRPr>
          </a:p>
        </p:txBody>
      </p:sp>
      <p:sp>
        <p:nvSpPr>
          <p:cNvPr id="23" name="Title 22"/>
          <p:cNvSpPr>
            <a:spLocks noGrp="1"/>
          </p:cNvSpPr>
          <p:nvPr>
            <p:ph type="title"/>
          </p:nvPr>
        </p:nvSpPr>
        <p:spPr>
          <a:xfrm>
            <a:off x="5276850" y="1062000"/>
            <a:ext cx="6264749" cy="493423"/>
          </a:xfrm>
        </p:spPr>
        <p:txBody>
          <a:bodyPr/>
          <a:lstStyle/>
          <a:p>
            <a:r>
              <a:rPr lang="en-US" altLang="zh-CN" dirty="0"/>
              <a:t>Annual Revenue Chart of McDonald’s</a:t>
            </a:r>
            <a:endParaRPr lang="zh-CN" dirty="0"/>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1978167490"/>
              </p:ext>
            </p:extLst>
          </p:nvPr>
        </p:nvGraphicFramePr>
        <p:xfrm>
          <a:off x="5276376" y="3780063"/>
          <a:ext cx="6264749" cy="2778126"/>
        </p:xfrm>
        <a:graphic>
          <a:graphicData uri="http://schemas.openxmlformats.org/drawingml/2006/chart">
            <c:chart xmlns:c="http://schemas.openxmlformats.org/drawingml/2006/chart" xmlns:r="http://schemas.openxmlformats.org/officeDocument/2006/relationships" r:id="rId7"/>
          </a:graphicData>
        </a:graphic>
      </p:graphicFrame>
      <p:sp>
        <p:nvSpPr>
          <p:cNvPr id="8" name="Footer Placeholder 7"/>
          <p:cNvSpPr>
            <a:spLocks noGrp="1"/>
          </p:cNvSpPr>
          <p:nvPr>
            <p:ph type="ftr" sz="quarter" idx="11"/>
          </p:nvPr>
        </p:nvSpPr>
        <p:spPr/>
        <p:txBody>
          <a:bodyPr/>
          <a:lstStyle/>
          <a:p>
            <a:r>
              <a:rPr lang="zh-CN" dirty="0"/>
              <a:t>Colliers</a:t>
            </a:r>
          </a:p>
        </p:txBody>
      </p:sp>
      <p:sp>
        <p:nvSpPr>
          <p:cNvPr id="9" name="Slide Number Placeholder 8"/>
          <p:cNvSpPr>
            <a:spLocks noGrp="1"/>
          </p:cNvSpPr>
          <p:nvPr>
            <p:ph type="sldNum" sz="quarter" idx="12"/>
          </p:nvPr>
        </p:nvSpPr>
        <p:spPr/>
        <p:txBody>
          <a:bodyPr/>
          <a:lstStyle/>
          <a:p>
            <a:fld id="{23AA811B-2EBD-4900-905E-5BE206449611}" type="slidenum">
              <a:rPr lang="en-US" altLang="zh-CN"/>
              <a:t>34</a:t>
            </a:fld>
            <a:endParaRPr lang="zh-CN" dirty="0"/>
          </a:p>
        </p:txBody>
      </p:sp>
      <p:sp>
        <p:nvSpPr>
          <p:cNvPr id="27" name="Content Placeholder 26"/>
          <p:cNvSpPr>
            <a:spLocks noGrp="1"/>
          </p:cNvSpPr>
          <p:nvPr>
            <p:ph sz="quarter" idx="15"/>
          </p:nvPr>
        </p:nvSpPr>
        <p:spPr>
          <a:xfrm>
            <a:off x="5276376" y="3333418"/>
            <a:ext cx="6263698" cy="360717"/>
          </a:xfrm>
          <a:noFill/>
        </p:spPr>
        <p:txBody>
          <a:bodyPr lIns="0" tIns="0" rIns="0" bIns="0" anchor="t" anchorCtr="0"/>
          <a:lstStyle/>
          <a:p>
            <a:pPr marL="0" indent="0">
              <a:buNone/>
            </a:pPr>
            <a:r>
              <a:rPr lang="en-US" altLang="zh-CN" sz="1200" dirty="0">
                <a:solidFill>
                  <a:schemeClr val="tx1"/>
                </a:solidFill>
                <a:latin typeface="+mn-ea"/>
              </a:rPr>
              <a:t>2018</a:t>
            </a:r>
            <a:r>
              <a:rPr lang="zh-CN" altLang="en-US" sz="1200" dirty="0">
                <a:solidFill>
                  <a:schemeClr val="tx1"/>
                </a:solidFill>
                <a:latin typeface="+mn-ea"/>
              </a:rPr>
              <a:t>年为麦当劳</a:t>
            </a:r>
            <a:r>
              <a:rPr lang="en-US" altLang="zh-CN" sz="1200" dirty="0">
                <a:solidFill>
                  <a:schemeClr val="tx1"/>
                </a:solidFill>
                <a:latin typeface="+mn-ea"/>
              </a:rPr>
              <a:t>LEED </a:t>
            </a:r>
            <a:r>
              <a:rPr lang="zh-CN" altLang="en-US" sz="1200" dirty="0">
                <a:solidFill>
                  <a:schemeClr val="tx1"/>
                </a:solidFill>
                <a:latin typeface="+mn-ea"/>
              </a:rPr>
              <a:t>批量认证计划开启的一年，企业的年收入在</a:t>
            </a:r>
            <a:r>
              <a:rPr lang="en-US" altLang="zh-CN" sz="1200" dirty="0">
                <a:solidFill>
                  <a:schemeClr val="tx1"/>
                </a:solidFill>
                <a:latin typeface="+mn-ea"/>
              </a:rPr>
              <a:t>2018</a:t>
            </a:r>
            <a:r>
              <a:rPr lang="zh-CN" altLang="en-US" sz="1200" dirty="0">
                <a:solidFill>
                  <a:schemeClr val="tx1"/>
                </a:solidFill>
                <a:latin typeface="+mn-ea"/>
              </a:rPr>
              <a:t>年前承下降趋势。在</a:t>
            </a:r>
            <a:r>
              <a:rPr lang="en-US" altLang="zh-CN" sz="1200" dirty="0">
                <a:solidFill>
                  <a:schemeClr val="tx1"/>
                </a:solidFill>
                <a:latin typeface="+mn-ea"/>
              </a:rPr>
              <a:t>2018</a:t>
            </a:r>
            <a:r>
              <a:rPr lang="zh-CN" altLang="en-US" sz="1200" dirty="0">
                <a:solidFill>
                  <a:schemeClr val="tx1"/>
                </a:solidFill>
                <a:latin typeface="+mn-ea"/>
              </a:rPr>
              <a:t>年之后处于恒定状态。</a:t>
            </a:r>
            <a:r>
              <a:rPr lang="en-US" altLang="zh-CN" sz="1200" dirty="0">
                <a:solidFill>
                  <a:schemeClr val="tx1"/>
                </a:solidFill>
                <a:latin typeface="+mn-ea"/>
              </a:rPr>
              <a:t>2023</a:t>
            </a:r>
            <a:r>
              <a:rPr lang="zh-CN" altLang="en-US" sz="1200" dirty="0">
                <a:solidFill>
                  <a:schemeClr val="tx1"/>
                </a:solidFill>
                <a:latin typeface="+mn-ea"/>
              </a:rPr>
              <a:t>年爆发式增长，年收益较</a:t>
            </a:r>
            <a:r>
              <a:rPr lang="en-US" altLang="zh-CN" sz="1200" dirty="0">
                <a:solidFill>
                  <a:schemeClr val="tx1"/>
                </a:solidFill>
                <a:latin typeface="+mn-ea"/>
              </a:rPr>
              <a:t>2022</a:t>
            </a:r>
            <a:r>
              <a:rPr lang="zh-CN" altLang="en-US" sz="1200" dirty="0">
                <a:solidFill>
                  <a:schemeClr val="tx1"/>
                </a:solidFill>
                <a:latin typeface="+mn-ea"/>
              </a:rPr>
              <a:t>年增加了</a:t>
            </a:r>
            <a:r>
              <a:rPr lang="en-US" altLang="zh-CN" sz="1200" dirty="0">
                <a:solidFill>
                  <a:schemeClr val="tx1"/>
                </a:solidFill>
                <a:latin typeface="+mn-ea"/>
              </a:rPr>
              <a:t>140%</a:t>
            </a:r>
            <a:r>
              <a:rPr lang="zh-CN" altLang="en-US" sz="1200" dirty="0">
                <a:solidFill>
                  <a:schemeClr val="tx1"/>
                </a:solidFill>
                <a:latin typeface="+mn-ea"/>
              </a:rPr>
              <a:t>。</a:t>
            </a:r>
            <a:endParaRPr lang="zh-CN" dirty="0">
              <a:latin typeface="+mn-ea"/>
            </a:endParaRPr>
          </a:p>
        </p:txBody>
      </p:sp>
      <p:sp>
        <p:nvSpPr>
          <p:cNvPr id="5" name="TextBox 4">
            <a:extLst>
              <a:ext uri="{FF2B5EF4-FFF2-40B4-BE49-F238E27FC236}">
                <a16:creationId xmlns:a16="http://schemas.microsoft.com/office/drawing/2014/main" id="{B8FE4AFB-6FB9-84EC-947F-2F5F68B9B2C8}"/>
              </a:ext>
            </a:extLst>
          </p:cNvPr>
          <p:cNvSpPr txBox="1"/>
          <p:nvPr/>
        </p:nvSpPr>
        <p:spPr>
          <a:xfrm rot="16200000">
            <a:off x="4477486" y="4857129"/>
            <a:ext cx="1663406" cy="261610"/>
          </a:xfrm>
          <a:prstGeom prst="rect">
            <a:avLst/>
          </a:prstGeom>
          <a:noFill/>
        </p:spPr>
        <p:txBody>
          <a:bodyPr wrap="square">
            <a:spAutoFit/>
          </a:bodyPr>
          <a:lstStyle/>
          <a:p>
            <a:pPr marL="0" indent="0">
              <a:buNone/>
            </a:pPr>
            <a:r>
              <a:rPr lang="en-US" altLang="zh-CN" sz="1100" dirty="0">
                <a:solidFill>
                  <a:schemeClr val="tx1"/>
                </a:solidFill>
              </a:rPr>
              <a:t>Revenue (USD Billion)</a:t>
            </a:r>
            <a:endParaRPr lang="zh-CN" sz="1100" dirty="0"/>
          </a:p>
        </p:txBody>
      </p:sp>
      <p:sp>
        <p:nvSpPr>
          <p:cNvPr id="6" name="TextBox 5">
            <a:extLst>
              <a:ext uri="{FF2B5EF4-FFF2-40B4-BE49-F238E27FC236}">
                <a16:creationId xmlns:a16="http://schemas.microsoft.com/office/drawing/2014/main" id="{5B53AFD4-EF2E-FF86-A468-00B686717D58}"/>
              </a:ext>
            </a:extLst>
          </p:cNvPr>
          <p:cNvSpPr txBox="1"/>
          <p:nvPr/>
        </p:nvSpPr>
        <p:spPr>
          <a:xfrm>
            <a:off x="8056564" y="6521995"/>
            <a:ext cx="1663406" cy="261610"/>
          </a:xfrm>
          <a:prstGeom prst="rect">
            <a:avLst/>
          </a:prstGeom>
          <a:noFill/>
        </p:spPr>
        <p:txBody>
          <a:bodyPr wrap="square">
            <a:spAutoFit/>
          </a:bodyPr>
          <a:lstStyle/>
          <a:p>
            <a:pPr marL="0" indent="0">
              <a:buNone/>
            </a:pPr>
            <a:r>
              <a:rPr lang="en-US" altLang="zh-CN" sz="1100" dirty="0">
                <a:solidFill>
                  <a:schemeClr val="tx1"/>
                </a:solidFill>
              </a:rPr>
              <a:t>Years</a:t>
            </a:r>
            <a:endParaRPr lang="zh-CN" sz="1100" dirty="0"/>
          </a:p>
        </p:txBody>
      </p:sp>
      <p:sp>
        <p:nvSpPr>
          <p:cNvPr id="7" name="Arrow: Down 6">
            <a:extLst>
              <a:ext uri="{FF2B5EF4-FFF2-40B4-BE49-F238E27FC236}">
                <a16:creationId xmlns:a16="http://schemas.microsoft.com/office/drawing/2014/main" id="{EDC19AD5-E440-B997-16C0-DA95DE8CDE44}"/>
              </a:ext>
            </a:extLst>
          </p:cNvPr>
          <p:cNvSpPr/>
          <p:nvPr/>
        </p:nvSpPr>
        <p:spPr>
          <a:xfrm>
            <a:off x="8110018" y="4685122"/>
            <a:ext cx="261610" cy="994715"/>
          </a:xfrm>
          <a:prstGeom prst="downArrow">
            <a:avLst/>
          </a:prstGeom>
          <a:solidFill>
            <a:srgbClr val="ED1834">
              <a:alpha val="32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14" name="TextBox 13">
            <a:extLst>
              <a:ext uri="{FF2B5EF4-FFF2-40B4-BE49-F238E27FC236}">
                <a16:creationId xmlns:a16="http://schemas.microsoft.com/office/drawing/2014/main" id="{5BB04381-4DB0-75A4-1A03-B7A92ADDC4D5}"/>
              </a:ext>
            </a:extLst>
          </p:cNvPr>
          <p:cNvSpPr txBox="1"/>
          <p:nvPr/>
        </p:nvSpPr>
        <p:spPr>
          <a:xfrm>
            <a:off x="7652362" y="4351627"/>
            <a:ext cx="1176922" cy="369332"/>
          </a:xfrm>
          <a:prstGeom prst="rect">
            <a:avLst/>
          </a:prstGeom>
          <a:noFill/>
        </p:spPr>
        <p:txBody>
          <a:bodyPr wrap="square">
            <a:spAutoFit/>
          </a:bodyPr>
          <a:lstStyle/>
          <a:p>
            <a:pPr marL="0" indent="0" algn="ctr">
              <a:buNone/>
            </a:pPr>
            <a:r>
              <a:rPr lang="en-US" altLang="zh-CN" sz="900" dirty="0">
                <a:latin typeface="+mn-ea"/>
              </a:rPr>
              <a:t>The Year LEED Volume Began</a:t>
            </a:r>
            <a:endParaRPr lang="zh-CN" sz="900" dirty="0">
              <a:latin typeface="+mn-ea"/>
            </a:endParaRPr>
          </a:p>
        </p:txBody>
      </p:sp>
      <p:sp>
        <p:nvSpPr>
          <p:cNvPr id="17" name="Content Placeholder 26">
            <a:extLst>
              <a:ext uri="{FF2B5EF4-FFF2-40B4-BE49-F238E27FC236}">
                <a16:creationId xmlns:a16="http://schemas.microsoft.com/office/drawing/2014/main" id="{9C8359EB-0476-3B43-1127-87AE346834C9}"/>
              </a:ext>
            </a:extLst>
          </p:cNvPr>
          <p:cNvSpPr txBox="1">
            <a:spLocks/>
          </p:cNvSpPr>
          <p:nvPr/>
        </p:nvSpPr>
        <p:spPr>
          <a:xfrm>
            <a:off x="1939637" y="3780062"/>
            <a:ext cx="2411702" cy="2419139"/>
          </a:xfrm>
          <a:prstGeom prst="rect">
            <a:avLst/>
          </a:prstGeom>
          <a:solidFill>
            <a:srgbClr val="0E2A7A">
              <a:alpha val="88000"/>
            </a:srgbClr>
          </a:solidFill>
        </p:spPr>
        <p:txBody>
          <a:bodyPr vert="horz" lIns="216000" tIns="0" rIns="216000" bIns="0" rtlCol="0" anchor="ctr">
            <a:noAutofit/>
          </a:bodyPr>
          <a:lstStyle>
            <a:lvl1pPr marL="0" indent="0" algn="l" defTabSz="914400" rtl="0" eaLnBrk="1" latinLnBrk="0" hangingPunct="1">
              <a:lnSpc>
                <a:spcPct val="100000"/>
              </a:lnSpc>
              <a:spcBef>
                <a:spcPts val="300"/>
              </a:spcBef>
              <a:spcAft>
                <a:spcPts val="600"/>
              </a:spcAft>
              <a:buFontTx/>
              <a:buNone/>
              <a:defRPr sz="1600" kern="1200">
                <a:solidFill>
                  <a:schemeClr val="bg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bg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bg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bg1"/>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bg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sz="1400" dirty="0">
                <a:solidFill>
                  <a:srgbClr val="F8FAFF"/>
                </a:solidFill>
                <a:latin typeface="+mn-ea"/>
                <a:cs typeface="Open Sans Semibold" panose="020B0706030804020204" pitchFamily="34" charset="0"/>
              </a:rPr>
              <a:t>This annual profit chart shows that LEED Volume can greatly improve revenue of a company indirectly.</a:t>
            </a:r>
          </a:p>
          <a:p>
            <a:r>
              <a:rPr lang="zh-CN" altLang="en-US" sz="1400" dirty="0">
                <a:solidFill>
                  <a:srgbClr val="F8FAFF"/>
                </a:solidFill>
                <a:latin typeface="+mn-ea"/>
                <a:cs typeface="Open Sans Semibold" panose="020B0706030804020204" pitchFamily="34" charset="0"/>
              </a:rPr>
              <a:t>这份年利润图表说明了</a:t>
            </a:r>
            <a:r>
              <a:rPr lang="en-US" altLang="zh-CN" sz="1400" dirty="0">
                <a:solidFill>
                  <a:srgbClr val="F8FAFF"/>
                </a:solidFill>
                <a:latin typeface="+mn-ea"/>
                <a:cs typeface="Open Sans Semibold" panose="020B0706030804020204" pitchFamily="34" charset="0"/>
              </a:rPr>
              <a:t>LEED</a:t>
            </a:r>
            <a:r>
              <a:rPr lang="zh-CN" altLang="en-US" sz="1400" dirty="0">
                <a:solidFill>
                  <a:srgbClr val="F8FAFF"/>
                </a:solidFill>
                <a:latin typeface="+mn-ea"/>
                <a:cs typeface="Open Sans Semibold" panose="020B0706030804020204" pitchFamily="34" charset="0"/>
              </a:rPr>
              <a:t>批量认证可以间接提高企业的年收益</a:t>
            </a:r>
            <a:r>
              <a:rPr lang="zh-CN" altLang="en-US" sz="1200" dirty="0">
                <a:solidFill>
                  <a:srgbClr val="F8FAFF"/>
                </a:solidFill>
                <a:latin typeface="+mn-ea"/>
                <a:cs typeface="Open Sans Semibold" panose="020B0706030804020204" pitchFamily="34" charset="0"/>
              </a:rPr>
              <a:t>。</a:t>
            </a:r>
          </a:p>
        </p:txBody>
      </p:sp>
      <p:sp>
        <p:nvSpPr>
          <p:cNvPr id="18" name="Title 22">
            <a:extLst>
              <a:ext uri="{FF2B5EF4-FFF2-40B4-BE49-F238E27FC236}">
                <a16:creationId xmlns:a16="http://schemas.microsoft.com/office/drawing/2014/main" id="{3E1ECE19-1E3A-9570-40BE-4C06DB21D21E}"/>
              </a:ext>
            </a:extLst>
          </p:cNvPr>
          <p:cNvSpPr txBox="1">
            <a:spLocks/>
          </p:cNvSpPr>
          <p:nvPr/>
        </p:nvSpPr>
        <p:spPr>
          <a:xfrm>
            <a:off x="5276376" y="2277541"/>
            <a:ext cx="6264749" cy="493423"/>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zh-CN" altLang="en-US" sz="2400" dirty="0"/>
              <a:t>麦当劳的年收益图表</a:t>
            </a:r>
            <a:endParaRPr lang="zh-CN" sz="2400" dirty="0"/>
          </a:p>
        </p:txBody>
      </p:sp>
      <p:sp>
        <p:nvSpPr>
          <p:cNvPr id="4" name="Text Placeholder 25">
            <a:extLst>
              <a:ext uri="{FF2B5EF4-FFF2-40B4-BE49-F238E27FC236}">
                <a16:creationId xmlns:a16="http://schemas.microsoft.com/office/drawing/2014/main" id="{15858D53-71EC-2CDF-AA66-4AD848642B67}"/>
              </a:ext>
            </a:extLst>
          </p:cNvPr>
          <p:cNvSpPr txBox="1">
            <a:spLocks/>
          </p:cNvSpPr>
          <p:nvPr/>
        </p:nvSpPr>
        <p:spPr>
          <a:xfrm>
            <a:off x="398844" y="6408000"/>
            <a:ext cx="3487438" cy="244800"/>
          </a:xfrm>
          <a:prstGeom prst="rect">
            <a:avLst/>
          </a:prstGeom>
        </p:spPr>
        <p:txBody>
          <a:bodyPr vert="horz" lIns="0" tIns="0" rIns="0" bIns="0" rtlCol="0">
            <a:noAutofit/>
          </a:bodyPr>
          <a:lstStyle>
            <a:lvl1pPr marL="0" indent="0" algn="l" defTabSz="914400" rtl="0" eaLnBrk="1" latinLnBrk="0" hangingPunct="1">
              <a:lnSpc>
                <a:spcPct val="100000"/>
              </a:lnSpc>
              <a:spcBef>
                <a:spcPts val="300"/>
              </a:spcBef>
              <a:spcAft>
                <a:spcPts val="600"/>
              </a:spcAft>
              <a:buFontTx/>
              <a:buNone/>
              <a:defRPr sz="800" i="1" kern="1200">
                <a:solidFill>
                  <a:schemeClr val="tx2"/>
                </a:solidFill>
                <a:latin typeface="+mj-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dirty="0">
                <a:solidFill>
                  <a:schemeClr val="bg1"/>
                </a:solidFill>
                <a:latin typeface="+mn-ea"/>
              </a:rPr>
              <a:t>Data Source From: Macrotrends. McDonald's Revenue 2010-2024 | MCD.  https://www.macrotrends.net/stocks/charts/MCD/mcdonalds/revenue</a:t>
            </a:r>
            <a:endParaRPr lang="zh-CN" altLang="en-US" dirty="0">
              <a:solidFill>
                <a:schemeClr val="bg1"/>
              </a:solidFill>
              <a:latin typeface="+mn-ea"/>
            </a:endParaRPr>
          </a:p>
        </p:txBody>
      </p:sp>
      <p:sp>
        <p:nvSpPr>
          <p:cNvPr id="3" name="Content Placeholder 26">
            <a:extLst>
              <a:ext uri="{FF2B5EF4-FFF2-40B4-BE49-F238E27FC236}">
                <a16:creationId xmlns:a16="http://schemas.microsoft.com/office/drawing/2014/main" id="{A095EA41-AEF3-B005-D649-2D2277850952}"/>
              </a:ext>
            </a:extLst>
          </p:cNvPr>
          <p:cNvSpPr txBox="1">
            <a:spLocks/>
          </p:cNvSpPr>
          <p:nvPr/>
        </p:nvSpPr>
        <p:spPr>
          <a:xfrm>
            <a:off x="5276376" y="2674011"/>
            <a:ext cx="6263698" cy="360717"/>
          </a:xfrm>
          <a:prstGeom prst="rect">
            <a:avLst/>
          </a:prstGeom>
          <a:noFill/>
        </p:spPr>
        <p:txBody>
          <a:bodyPr vert="horz" lIns="0" tIns="0" rIns="0" bIns="0" rtlCol="0" anchor="t"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bg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bg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bg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bg1"/>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bg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r>
              <a:rPr lang="en-US" altLang="zh-CN" sz="1200" dirty="0">
                <a:solidFill>
                  <a:schemeClr val="tx1"/>
                </a:solidFill>
                <a:latin typeface="+mn-ea"/>
              </a:rPr>
              <a:t>The LEED Volume certification was initiated in 2018. Prior to 2018, McDonald's annual revenue was on a downward trajectory. After 2018, the company's revenue stabilized. In 2023, McDonald's revenue witnessed a remarkable 140% growth compared to 2022.</a:t>
            </a:r>
            <a:endParaRPr lang="zh-CN" dirty="0">
              <a:latin typeface="+mn-ea"/>
            </a:endParaRPr>
          </a:p>
        </p:txBody>
      </p:sp>
    </p:spTree>
    <p:custDataLst>
      <p:custData r:id="rId1"/>
      <p:custData r:id="rId2"/>
      <p:tags r:id="rId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normAutofit/>
          </a:bodyPr>
          <a:lstStyle/>
          <a:p>
            <a:r>
              <a:rPr lang="en-US" altLang="zh-CN" dirty="0">
                <a:latin typeface="+mn-ea"/>
              </a:rPr>
              <a:t>02 Why LEED Volume</a:t>
            </a:r>
            <a:endParaRPr lang="zh-CN" dirty="0">
              <a:latin typeface="+mn-ea"/>
            </a:endParaRPr>
          </a:p>
        </p:txBody>
      </p:sp>
      <p:sp>
        <p:nvSpPr>
          <p:cNvPr id="7" name="Title 6"/>
          <p:cNvSpPr>
            <a:spLocks noGrp="1"/>
          </p:cNvSpPr>
          <p:nvPr>
            <p:ph type="title"/>
          </p:nvPr>
        </p:nvSpPr>
        <p:spPr/>
        <p:txBody>
          <a:bodyPr/>
          <a:lstStyle/>
          <a:p>
            <a:r>
              <a:rPr lang="en-US" altLang="zh-CN" dirty="0"/>
              <a:t>High Efficiency of Net Zero in Various Fields</a:t>
            </a:r>
            <a:endParaRPr lang="zh-CN" dirty="0"/>
          </a:p>
        </p:txBody>
      </p:sp>
      <p:sp>
        <p:nvSpPr>
          <p:cNvPr id="10" name="Text Placeholder 9"/>
          <p:cNvSpPr>
            <a:spLocks noGrp="1"/>
          </p:cNvSpPr>
          <p:nvPr>
            <p:ph type="body" sz="quarter" idx="14"/>
          </p:nvPr>
        </p:nvSpPr>
        <p:spPr/>
        <p:txBody>
          <a:bodyPr/>
          <a:lstStyle/>
          <a:p>
            <a:endParaRPr lang="zh-CN" dirty="0"/>
          </a:p>
        </p:txBody>
      </p:sp>
      <p:sp>
        <p:nvSpPr>
          <p:cNvPr id="5" name="Footer Placeholder 4"/>
          <p:cNvSpPr>
            <a:spLocks noGrp="1"/>
          </p:cNvSpPr>
          <p:nvPr>
            <p:ph type="ftr" sz="quarter" idx="11"/>
          </p:nvPr>
        </p:nvSpPr>
        <p:spPr/>
        <p:txBody>
          <a:bodyPr/>
          <a:lstStyle/>
          <a:p>
            <a:r>
              <a:rPr lang="zh-CN"/>
              <a:t>Colliers</a:t>
            </a:r>
            <a:endParaRPr lang="zh-CN" dirty="0"/>
          </a:p>
        </p:txBody>
      </p:sp>
      <p:sp>
        <p:nvSpPr>
          <p:cNvPr id="6" name="Slide Number Placeholder 5"/>
          <p:cNvSpPr>
            <a:spLocks noGrp="1"/>
          </p:cNvSpPr>
          <p:nvPr>
            <p:ph type="sldNum" sz="quarter" idx="12"/>
          </p:nvPr>
        </p:nvSpPr>
        <p:spPr/>
        <p:txBody>
          <a:bodyPr/>
          <a:lstStyle/>
          <a:p>
            <a:fld id="{23AA811B-2EBD-4900-905E-5BE206449611}" type="slidenum">
              <a:rPr lang="en-US" altLang="zh-CN" smtClean="0"/>
              <a:t>35</a:t>
            </a:fld>
            <a:endParaRPr lang="zh-CN" dirty="0"/>
          </a:p>
        </p:txBody>
      </p:sp>
      <p:sp>
        <p:nvSpPr>
          <p:cNvPr id="8" name="Title 6">
            <a:extLst>
              <a:ext uri="{FF2B5EF4-FFF2-40B4-BE49-F238E27FC236}">
                <a16:creationId xmlns:a16="http://schemas.microsoft.com/office/drawing/2014/main" id="{EABD468F-1DEE-45B3-B478-A64E8F691BCC}"/>
              </a:ext>
            </a:extLst>
          </p:cNvPr>
          <p:cNvSpPr txBox="1">
            <a:spLocks/>
          </p:cNvSpPr>
          <p:nvPr/>
        </p:nvSpPr>
        <p:spPr>
          <a:xfrm>
            <a:off x="647350" y="1740650"/>
            <a:ext cx="10893600" cy="835200"/>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zh-CN" altLang="en-US" sz="2400" dirty="0"/>
              <a:t>在不同领域内的高效零碳</a:t>
            </a:r>
            <a:endParaRPr lang="zh-CN" sz="2400" dirty="0"/>
          </a:p>
        </p:txBody>
      </p:sp>
      <p:sp>
        <p:nvSpPr>
          <p:cNvPr id="4" name="object 5">
            <a:extLst>
              <a:ext uri="{FF2B5EF4-FFF2-40B4-BE49-F238E27FC236}">
                <a16:creationId xmlns:a16="http://schemas.microsoft.com/office/drawing/2014/main" id="{A1B1D3F7-7A6F-7378-5C07-1DF495B82978}"/>
              </a:ext>
            </a:extLst>
          </p:cNvPr>
          <p:cNvSpPr/>
          <p:nvPr/>
        </p:nvSpPr>
        <p:spPr>
          <a:xfrm>
            <a:off x="7031732" y="2597424"/>
            <a:ext cx="4509218" cy="2431701"/>
          </a:xfrm>
          <a:prstGeom prst="rect">
            <a:avLst/>
          </a:prstGeom>
          <a:blipFill>
            <a:blip r:embed="rId5" cstate="print"/>
            <a:stretch>
              <a:fillRect/>
            </a:stretch>
          </a:blipFill>
        </p:spPr>
        <p:txBody>
          <a:bodyPr wrap="square" lIns="0" tIns="0" rIns="0" bIns="0" rtlCol="0"/>
          <a:lstStyle/>
          <a:p>
            <a:endParaRPr/>
          </a:p>
        </p:txBody>
      </p:sp>
      <p:sp>
        <p:nvSpPr>
          <p:cNvPr id="2" name="Content Placeholder 1">
            <a:extLst>
              <a:ext uri="{FF2B5EF4-FFF2-40B4-BE49-F238E27FC236}">
                <a16:creationId xmlns:a16="http://schemas.microsoft.com/office/drawing/2014/main" id="{55BB5A5F-172E-6481-D3D8-425B71A705A5}"/>
              </a:ext>
            </a:extLst>
          </p:cNvPr>
          <p:cNvSpPr>
            <a:spLocks noGrp="1"/>
          </p:cNvSpPr>
          <p:nvPr>
            <p:ph idx="1"/>
          </p:nvPr>
        </p:nvSpPr>
        <p:spPr>
          <a:xfrm>
            <a:off x="647700" y="2530800"/>
            <a:ext cx="6181725" cy="3676325"/>
          </a:xfrm>
        </p:spPr>
        <p:txBody>
          <a:bodyPr>
            <a:normAutofit/>
          </a:bodyPr>
          <a:lstStyle/>
          <a:p>
            <a:pPr marL="0" indent="0">
              <a:buNone/>
            </a:pPr>
            <a:r>
              <a:rPr lang="en-US" altLang="zh-CN" sz="1500" dirty="0">
                <a:latin typeface="+mn-ea"/>
              </a:rPr>
              <a:t>Not just in the restaurant industry, LEED volume certification can be applied to chain brands in various industries to help them improve operational efficiency, reduce environmental impact, and set a benchmark for sustainability.</a:t>
            </a:r>
          </a:p>
          <a:p>
            <a:endParaRPr lang="en-US" altLang="zh-CN" sz="1500" dirty="0">
              <a:latin typeface="+mn-ea"/>
            </a:endParaRPr>
          </a:p>
          <a:p>
            <a:r>
              <a:rPr lang="zh-CN" altLang="zh-CN" sz="1500" dirty="0">
                <a:latin typeface="+mn-ea"/>
              </a:rPr>
              <a:t>不止是餐饮业，</a:t>
            </a:r>
            <a:r>
              <a:rPr lang="en-US" altLang="zh-CN" sz="1500" dirty="0">
                <a:latin typeface="+mn-ea"/>
              </a:rPr>
              <a:t>LEED </a:t>
            </a:r>
            <a:r>
              <a:rPr lang="zh-CN" altLang="en-US" sz="1500" dirty="0">
                <a:latin typeface="+mn-ea"/>
              </a:rPr>
              <a:t>批量认证</a:t>
            </a:r>
            <a:r>
              <a:rPr lang="zh-CN" altLang="zh-CN" sz="1500" dirty="0">
                <a:latin typeface="+mn-ea"/>
              </a:rPr>
              <a:t>可以应用于各个行业的连锁品牌，帮助它们提升运营效率、降低环境影响，并树立可持续发展标杆。</a:t>
            </a:r>
            <a:endParaRPr lang="en-US" altLang="zh-CN" sz="1500" dirty="0">
              <a:latin typeface="+mn-ea"/>
            </a:endParaRPr>
          </a:p>
          <a:p>
            <a:pPr marL="0" indent="0">
              <a:buNone/>
            </a:pPr>
            <a:endParaRPr lang="zh-CN" dirty="0"/>
          </a:p>
        </p:txBody>
      </p:sp>
    </p:spTree>
    <p:custDataLst>
      <p:custData r:id="rId1"/>
      <p:custData r:id="rId2"/>
      <p:tags r:id="rId3"/>
    </p:custDataLst>
    <p:extLst>
      <p:ext uri="{BB962C8B-B14F-4D97-AF65-F5344CB8AC3E}">
        <p14:creationId xmlns:p14="http://schemas.microsoft.com/office/powerpoint/2010/main" val="13346761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2">
            <a:extLst>
              <a:ext uri="{FF2B5EF4-FFF2-40B4-BE49-F238E27FC236}">
                <a16:creationId xmlns:a16="http://schemas.microsoft.com/office/drawing/2014/main" id="{FA767B6A-9F21-491A-A9FD-8BA9627F44BF}"/>
              </a:ext>
            </a:extLst>
          </p:cNvPr>
          <p:cNvSpPr>
            <a:spLocks noGrp="1"/>
          </p:cNvSpPr>
          <p:nvPr>
            <p:ph type="body" sz="quarter" idx="13"/>
          </p:nvPr>
        </p:nvSpPr>
        <p:spPr>
          <a:xfrm>
            <a:off x="5276850" y="563565"/>
            <a:ext cx="10893425" cy="414338"/>
          </a:xfrm>
        </p:spPr>
        <p:txBody>
          <a:bodyPr>
            <a:normAutofit/>
          </a:bodyPr>
          <a:lstStyle/>
          <a:p>
            <a:r>
              <a:rPr lang="en-US" altLang="zh-CN" dirty="0">
                <a:latin typeface="+mn-ea"/>
              </a:rPr>
              <a:t>02 Why LEED Volume</a:t>
            </a:r>
            <a:endParaRPr lang="zh-CN" dirty="0">
              <a:latin typeface="+mn-ea"/>
            </a:endParaRPr>
          </a:p>
          <a:p>
            <a:endParaRPr lang="zh-CN" dirty="0"/>
          </a:p>
        </p:txBody>
      </p:sp>
      <p:sp>
        <p:nvSpPr>
          <p:cNvPr id="27" name="Text Placeholder 26"/>
          <p:cNvSpPr>
            <a:spLocks noGrp="1"/>
          </p:cNvSpPr>
          <p:nvPr>
            <p:ph type="body" sz="quarter" idx="14"/>
          </p:nvPr>
        </p:nvSpPr>
        <p:spPr/>
        <p:txBody>
          <a:bodyPr/>
          <a:lstStyle/>
          <a:p>
            <a:endParaRPr lang="zh-CN"/>
          </a:p>
        </p:txBody>
      </p:sp>
      <p:sp>
        <p:nvSpPr>
          <p:cNvPr id="3" name="Footer Placeholder 2"/>
          <p:cNvSpPr>
            <a:spLocks noGrp="1"/>
          </p:cNvSpPr>
          <p:nvPr>
            <p:ph type="ftr" sz="quarter" idx="11"/>
          </p:nvPr>
        </p:nvSpPr>
        <p:spPr/>
        <p:txBody>
          <a:bodyPr/>
          <a:lstStyle/>
          <a:p>
            <a:r>
              <a:rPr lang="zh-CN"/>
              <a:t>Colliers</a:t>
            </a:r>
            <a:endParaRPr lang="zh-CN" dirty="0"/>
          </a:p>
        </p:txBody>
      </p:sp>
      <p:sp>
        <p:nvSpPr>
          <p:cNvPr id="4" name="Slide Number Placeholder 3"/>
          <p:cNvSpPr>
            <a:spLocks noGrp="1"/>
          </p:cNvSpPr>
          <p:nvPr>
            <p:ph type="sldNum" sz="quarter" idx="12"/>
          </p:nvPr>
        </p:nvSpPr>
        <p:spPr/>
        <p:txBody>
          <a:bodyPr/>
          <a:lstStyle/>
          <a:p>
            <a:fld id="{23AA811B-2EBD-4900-905E-5BE206449611}" type="slidenum">
              <a:rPr lang="en-US" altLang="zh-CN"/>
              <a:t>36</a:t>
            </a:fld>
            <a:endParaRPr lang="zh-CN" dirty="0"/>
          </a:p>
        </p:txBody>
      </p:sp>
      <p:grpSp>
        <p:nvGrpSpPr>
          <p:cNvPr id="31" name="Group 30"/>
          <p:cNvGrpSpPr/>
          <p:nvPr/>
        </p:nvGrpSpPr>
        <p:grpSpPr>
          <a:xfrm>
            <a:off x="3381633" y="719666"/>
            <a:ext cx="8128000" cy="5418667"/>
            <a:chOff x="3381633" y="719666"/>
            <a:chExt cx="8128000" cy="5418667"/>
          </a:xfrm>
        </p:grpSpPr>
        <p:graphicFrame>
          <p:nvGraphicFramePr>
            <p:cNvPr id="5" name="Diagram 4"/>
            <p:cNvGraphicFramePr/>
            <p:nvPr/>
          </p:nvGraphicFramePr>
          <p:xfrm>
            <a:off x="3381633" y="719666"/>
            <a:ext cx="8128000" cy="541866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17" name="Graphic 16"/>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7663582" y="4510608"/>
              <a:ext cx="952500" cy="952500"/>
            </a:xfrm>
            <a:prstGeom prst="rect">
              <a:avLst/>
            </a:prstGeom>
          </p:spPr>
        </p:pic>
        <p:pic>
          <p:nvPicPr>
            <p:cNvPr id="19" name="Graphic 18"/>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6998967" y="3835383"/>
              <a:ext cx="715820" cy="715820"/>
            </a:xfrm>
            <a:prstGeom prst="rect">
              <a:avLst/>
            </a:prstGeom>
          </p:spPr>
        </p:pic>
        <p:pic>
          <p:nvPicPr>
            <p:cNvPr id="21" name="Graphic 20"/>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7823738" y="3119564"/>
              <a:ext cx="792344" cy="792344"/>
            </a:xfrm>
            <a:prstGeom prst="rect">
              <a:avLst/>
            </a:prstGeom>
          </p:spPr>
        </p:pic>
        <p:pic>
          <p:nvPicPr>
            <p:cNvPr id="23" name="Graphic 22"/>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8633788" y="3798424"/>
              <a:ext cx="693400" cy="693400"/>
            </a:xfrm>
            <a:prstGeom prst="rect">
              <a:avLst/>
            </a:prstGeom>
          </p:spPr>
        </p:pic>
      </p:grpSp>
      <p:sp>
        <p:nvSpPr>
          <p:cNvPr id="12" name="Title 2"/>
          <p:cNvSpPr txBox="1"/>
          <p:nvPr/>
        </p:nvSpPr>
        <p:spPr>
          <a:xfrm>
            <a:off x="5276850" y="1062000"/>
            <a:ext cx="6264750" cy="514603"/>
          </a:xfrm>
          <a:prstGeom prst="rect">
            <a:avLst/>
          </a:prstGeom>
        </p:spPr>
        <p:txBody>
          <a:bodyPr lIns="0" tIns="0" rIns="0" bIns="0"/>
          <a:lstStyle>
            <a:lvl1pPr algn="l" defTabSz="914400" rtl="0" eaLnBrk="1" latinLnBrk="0" hangingPunct="1">
              <a:lnSpc>
                <a:spcPct val="83000"/>
              </a:lnSpc>
              <a:spcBef>
                <a:spcPct val="0"/>
              </a:spcBef>
              <a:buNone/>
              <a:defRPr sz="4400" kern="1200">
                <a:solidFill>
                  <a:schemeClr val="tx2"/>
                </a:solidFill>
                <a:latin typeface="+mj-lt"/>
                <a:ea typeface="+mj-ea"/>
                <a:cs typeface="+mj-cs"/>
              </a:defRPr>
            </a:lvl1pPr>
          </a:lstStyle>
          <a:p>
            <a:r>
              <a:rPr lang="en-US" altLang="zh-CN" dirty="0">
                <a:solidFill>
                  <a:schemeClr val="accent1"/>
                </a:solidFill>
              </a:rPr>
              <a:t>Volume Beneficiaries</a:t>
            </a:r>
            <a:endParaRPr lang="zh-CN" dirty="0">
              <a:solidFill>
                <a:schemeClr val="accent1"/>
              </a:solidFill>
              <a:latin typeface="Noto Sans CJK SC Black" panose="020B0A00000000000000" pitchFamily="34" charset="-122"/>
            </a:endParaRPr>
          </a:p>
        </p:txBody>
      </p:sp>
      <p:pic>
        <p:nvPicPr>
          <p:cNvPr id="9" name="Picture Placeholder 7" descr="A group of people standing on a staircase&#10;&#10;Description automatically generated">
            <a:extLst>
              <a:ext uri="{FF2B5EF4-FFF2-40B4-BE49-F238E27FC236}">
                <a16:creationId xmlns:a16="http://schemas.microsoft.com/office/drawing/2014/main" id="{B0118136-16E3-6332-C988-D12A7D069F65}"/>
              </a:ext>
            </a:extLst>
          </p:cNvPr>
          <p:cNvPicPr>
            <a:picLocks noChangeAspect="1"/>
          </p:cNvPicPr>
          <p:nvPr/>
        </p:nvPicPr>
        <p:blipFill rotWithShape="1">
          <a:blip r:embed="rId19">
            <a:extLst>
              <a:ext uri="{28A0092B-C50C-407E-A947-70E740481C1C}">
                <a14:useLocalDpi xmlns:a14="http://schemas.microsoft.com/office/drawing/2010/main" val="0"/>
              </a:ext>
            </a:extLst>
          </a:blip>
          <a:srcRect l="57665" r="69"/>
          <a:stretch/>
        </p:blipFill>
        <p:spPr>
          <a:xfrm>
            <a:off x="-2859" y="-1"/>
            <a:ext cx="4351338" cy="6858000"/>
          </a:xfrm>
          <a:prstGeom prst="rect">
            <a:avLst/>
          </a:prstGeom>
          <a:solidFill>
            <a:schemeClr val="bg2"/>
          </a:solidFill>
        </p:spPr>
      </p:pic>
      <p:sp>
        <p:nvSpPr>
          <p:cNvPr id="2" name="Title 2">
            <a:extLst>
              <a:ext uri="{FF2B5EF4-FFF2-40B4-BE49-F238E27FC236}">
                <a16:creationId xmlns:a16="http://schemas.microsoft.com/office/drawing/2014/main" id="{A21C3060-2FE6-65EB-E123-8C3E852C0CEC}"/>
              </a:ext>
            </a:extLst>
          </p:cNvPr>
          <p:cNvSpPr txBox="1"/>
          <p:nvPr/>
        </p:nvSpPr>
        <p:spPr>
          <a:xfrm>
            <a:off x="5276850" y="1742576"/>
            <a:ext cx="6264750" cy="514603"/>
          </a:xfrm>
          <a:prstGeom prst="rect">
            <a:avLst/>
          </a:prstGeom>
        </p:spPr>
        <p:txBody>
          <a:bodyPr lIns="0" tIns="0" rIns="0" bIns="0"/>
          <a:lstStyle>
            <a:lvl1pPr algn="l" defTabSz="914400" rtl="0" eaLnBrk="1" latinLnBrk="0" hangingPunct="1">
              <a:lnSpc>
                <a:spcPct val="83000"/>
              </a:lnSpc>
              <a:spcBef>
                <a:spcPct val="0"/>
              </a:spcBef>
              <a:buNone/>
              <a:defRPr sz="4400" kern="1200">
                <a:solidFill>
                  <a:schemeClr val="tx2"/>
                </a:solidFill>
                <a:latin typeface="+mj-lt"/>
                <a:ea typeface="+mj-ea"/>
                <a:cs typeface="+mj-cs"/>
              </a:defRPr>
            </a:lvl1pPr>
          </a:lstStyle>
          <a:p>
            <a:r>
              <a:rPr lang="zh-CN" altLang="en-US" sz="3200" dirty="0">
                <a:solidFill>
                  <a:schemeClr val="accent1"/>
                </a:solidFill>
              </a:rPr>
              <a:t>批量认证受益方</a:t>
            </a:r>
            <a:endParaRPr lang="zh-CN" sz="3200" dirty="0">
              <a:solidFill>
                <a:schemeClr val="accent1"/>
              </a:solidFill>
              <a:latin typeface="Noto Sans CJK SC Black" panose="020B0A00000000000000" pitchFamily="34" charset="-122"/>
            </a:endParaRPr>
          </a:p>
        </p:txBody>
      </p:sp>
    </p:spTree>
    <p:custDataLst>
      <p:custData r:id="rId1"/>
      <p:custData r:id="rId2"/>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normAutofit/>
          </a:bodyPr>
          <a:lstStyle/>
          <a:p>
            <a:r>
              <a:rPr lang="en-US" altLang="zh-CN" dirty="0">
                <a:latin typeface="+mn-ea"/>
              </a:rPr>
              <a:t>02 Why LEED Volume</a:t>
            </a:r>
            <a:endParaRPr lang="zh-CN" dirty="0">
              <a:latin typeface="+mn-ea"/>
            </a:endParaRPr>
          </a:p>
        </p:txBody>
      </p:sp>
      <p:sp>
        <p:nvSpPr>
          <p:cNvPr id="7" name="Title 6"/>
          <p:cNvSpPr>
            <a:spLocks noGrp="1"/>
          </p:cNvSpPr>
          <p:nvPr>
            <p:ph type="title"/>
          </p:nvPr>
        </p:nvSpPr>
        <p:spPr/>
        <p:txBody>
          <a:bodyPr/>
          <a:lstStyle/>
          <a:p>
            <a:r>
              <a:rPr lang="en-US" altLang="zh-CN" dirty="0">
                <a:solidFill>
                  <a:schemeClr val="accent1"/>
                </a:solidFill>
              </a:rPr>
              <a:t>Retails</a:t>
            </a:r>
            <a:endParaRPr lang="zh-CN" altLang="zh-CN" dirty="0">
              <a:solidFill>
                <a:schemeClr val="accent1"/>
              </a:solidFill>
              <a:latin typeface="Noto Sans CJK SC Black" panose="020B0A00000000000000" pitchFamily="34" charset="-122"/>
            </a:endParaRPr>
          </a:p>
        </p:txBody>
      </p:sp>
      <p:sp>
        <p:nvSpPr>
          <p:cNvPr id="10" name="Text Placeholder 9"/>
          <p:cNvSpPr>
            <a:spLocks noGrp="1"/>
          </p:cNvSpPr>
          <p:nvPr>
            <p:ph type="body" sz="quarter" idx="14"/>
          </p:nvPr>
        </p:nvSpPr>
        <p:spPr/>
        <p:txBody>
          <a:bodyPr/>
          <a:lstStyle/>
          <a:p>
            <a:endParaRPr lang="zh-CN" dirty="0"/>
          </a:p>
        </p:txBody>
      </p:sp>
      <p:sp>
        <p:nvSpPr>
          <p:cNvPr id="5" name="Footer Placeholder 4"/>
          <p:cNvSpPr>
            <a:spLocks noGrp="1"/>
          </p:cNvSpPr>
          <p:nvPr>
            <p:ph type="ftr" sz="quarter" idx="11"/>
          </p:nvPr>
        </p:nvSpPr>
        <p:spPr/>
        <p:txBody>
          <a:bodyPr/>
          <a:lstStyle/>
          <a:p>
            <a:r>
              <a:rPr lang="zh-CN"/>
              <a:t>Colliers</a:t>
            </a:r>
            <a:endParaRPr lang="zh-CN" dirty="0"/>
          </a:p>
        </p:txBody>
      </p:sp>
      <p:sp>
        <p:nvSpPr>
          <p:cNvPr id="6" name="Slide Number Placeholder 5"/>
          <p:cNvSpPr>
            <a:spLocks noGrp="1"/>
          </p:cNvSpPr>
          <p:nvPr>
            <p:ph type="sldNum" sz="quarter" idx="12"/>
          </p:nvPr>
        </p:nvSpPr>
        <p:spPr/>
        <p:txBody>
          <a:bodyPr/>
          <a:lstStyle/>
          <a:p>
            <a:fld id="{23AA811B-2EBD-4900-905E-5BE206449611}" type="slidenum">
              <a:rPr lang="en-US" altLang="zh-CN" smtClean="0"/>
              <a:t>37</a:t>
            </a:fld>
            <a:endParaRPr lang="zh-CN" dirty="0"/>
          </a:p>
        </p:txBody>
      </p:sp>
      <p:sp>
        <p:nvSpPr>
          <p:cNvPr id="8" name="Title 6">
            <a:extLst>
              <a:ext uri="{FF2B5EF4-FFF2-40B4-BE49-F238E27FC236}">
                <a16:creationId xmlns:a16="http://schemas.microsoft.com/office/drawing/2014/main" id="{EABD468F-1DEE-45B3-B478-A64E8F691BCC}"/>
              </a:ext>
            </a:extLst>
          </p:cNvPr>
          <p:cNvSpPr txBox="1">
            <a:spLocks/>
          </p:cNvSpPr>
          <p:nvPr/>
        </p:nvSpPr>
        <p:spPr>
          <a:xfrm>
            <a:off x="647350" y="1740650"/>
            <a:ext cx="10893600" cy="835200"/>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zh-CN" altLang="en-US" sz="2400" dirty="0">
                <a:solidFill>
                  <a:schemeClr val="accent1"/>
                </a:solidFill>
              </a:rPr>
              <a:t>零售</a:t>
            </a:r>
            <a:endParaRPr lang="zh-CN" altLang="zh-CN" sz="2400" dirty="0">
              <a:solidFill>
                <a:schemeClr val="accent1"/>
              </a:solidFill>
              <a:latin typeface="Noto Sans CJK SC Black" panose="020B0A00000000000000" pitchFamily="34" charset="-122"/>
            </a:endParaRPr>
          </a:p>
        </p:txBody>
      </p:sp>
      <p:sp>
        <p:nvSpPr>
          <p:cNvPr id="2" name="Content Placeholder 1">
            <a:extLst>
              <a:ext uri="{FF2B5EF4-FFF2-40B4-BE49-F238E27FC236}">
                <a16:creationId xmlns:a16="http://schemas.microsoft.com/office/drawing/2014/main" id="{55BB5A5F-172E-6481-D3D8-425B71A705A5}"/>
              </a:ext>
            </a:extLst>
          </p:cNvPr>
          <p:cNvSpPr>
            <a:spLocks noGrp="1"/>
          </p:cNvSpPr>
          <p:nvPr>
            <p:ph idx="1"/>
          </p:nvPr>
        </p:nvSpPr>
        <p:spPr>
          <a:xfrm>
            <a:off x="647700" y="2530800"/>
            <a:ext cx="6181725" cy="3676325"/>
          </a:xfrm>
        </p:spPr>
        <p:txBody>
          <a:bodyPr>
            <a:normAutofit/>
          </a:bodyPr>
          <a:lstStyle/>
          <a:p>
            <a:pPr>
              <a:lnSpc>
                <a:spcPct val="115000"/>
              </a:lnSpc>
              <a:spcAft>
                <a:spcPts val="800"/>
              </a:spcAft>
            </a:pPr>
            <a:r>
              <a:rPr lang="en-US" altLang="zh-CN" sz="1500" dirty="0">
                <a:latin typeface="+mn-ea"/>
              </a:rPr>
              <a:t>With large retailers with extensive store networks across the country, LEED Volume certification provides an excellent opportunity for them to demonstrate their commitment to sustainability and enhance their brand image. Enhance brand image and attract environmentally conscious consumers.</a:t>
            </a:r>
          </a:p>
          <a:p>
            <a:pPr>
              <a:lnSpc>
                <a:spcPct val="115000"/>
              </a:lnSpc>
              <a:spcAft>
                <a:spcPts val="800"/>
              </a:spcAft>
            </a:pPr>
            <a:r>
              <a:rPr lang="zh-CN" altLang="zh-CN" sz="1500" dirty="0">
                <a:latin typeface="+mn-ea"/>
              </a:rPr>
              <a:t>大型零售商拥有遍布全国的庞大门店网络，</a:t>
            </a:r>
            <a:r>
              <a:rPr lang="en-US" altLang="zh-CN" sz="1500" dirty="0">
                <a:latin typeface="+mn-ea"/>
              </a:rPr>
              <a:t>LEED Volume</a:t>
            </a:r>
            <a:r>
              <a:rPr lang="zh-CN" altLang="zh-CN" sz="1500" dirty="0">
                <a:latin typeface="+mn-ea"/>
              </a:rPr>
              <a:t>批量认证为他们提供了一个绝佳的机会来展示其对可持续发展的承诺并提升品牌形象。</a:t>
            </a:r>
          </a:p>
          <a:p>
            <a:pPr marL="0" indent="0">
              <a:buNone/>
            </a:pPr>
            <a:endParaRPr lang="zh-CN" dirty="0"/>
          </a:p>
        </p:txBody>
      </p:sp>
      <p:grpSp>
        <p:nvGrpSpPr>
          <p:cNvPr id="3" name="Group 30">
            <a:extLst>
              <a:ext uri="{FF2B5EF4-FFF2-40B4-BE49-F238E27FC236}">
                <a16:creationId xmlns:a16="http://schemas.microsoft.com/office/drawing/2014/main" id="{7FA5E843-E563-FB3D-06C2-1EC21C35774B}"/>
              </a:ext>
            </a:extLst>
          </p:cNvPr>
          <p:cNvGrpSpPr/>
          <p:nvPr/>
        </p:nvGrpSpPr>
        <p:grpSpPr>
          <a:xfrm>
            <a:off x="4457200" y="134737"/>
            <a:ext cx="8128000" cy="5418667"/>
            <a:chOff x="3381633" y="719666"/>
            <a:chExt cx="8128000" cy="5418667"/>
          </a:xfrm>
        </p:grpSpPr>
        <p:graphicFrame>
          <p:nvGraphicFramePr>
            <p:cNvPr id="11" name="Diagram 4">
              <a:extLst>
                <a:ext uri="{FF2B5EF4-FFF2-40B4-BE49-F238E27FC236}">
                  <a16:creationId xmlns:a16="http://schemas.microsoft.com/office/drawing/2014/main" id="{42179E86-F25C-3902-3E22-5E1E39D1652A}"/>
                </a:ext>
              </a:extLst>
            </p:cNvPr>
            <p:cNvGraphicFramePr/>
            <p:nvPr/>
          </p:nvGraphicFramePr>
          <p:xfrm>
            <a:off x="3381633" y="719666"/>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2" name="Graphic 16">
              <a:extLst>
                <a:ext uri="{FF2B5EF4-FFF2-40B4-BE49-F238E27FC236}">
                  <a16:creationId xmlns:a16="http://schemas.microsoft.com/office/drawing/2014/main" id="{6D66053D-1695-2886-9E5C-2FC539DBCA18}"/>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7663582" y="4510608"/>
              <a:ext cx="952500" cy="952500"/>
            </a:xfrm>
            <a:prstGeom prst="rect">
              <a:avLst/>
            </a:prstGeom>
          </p:spPr>
        </p:pic>
        <p:pic>
          <p:nvPicPr>
            <p:cNvPr id="13" name="Graphic 18">
              <a:extLst>
                <a:ext uri="{FF2B5EF4-FFF2-40B4-BE49-F238E27FC236}">
                  <a16:creationId xmlns:a16="http://schemas.microsoft.com/office/drawing/2014/main" id="{196CBE1F-82B6-379D-5382-A5117454EEDE}"/>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998967" y="3835383"/>
              <a:ext cx="715820" cy="715820"/>
            </a:xfrm>
            <a:prstGeom prst="rect">
              <a:avLst/>
            </a:prstGeom>
          </p:spPr>
        </p:pic>
        <p:pic>
          <p:nvPicPr>
            <p:cNvPr id="14" name="Graphic 20">
              <a:extLst>
                <a:ext uri="{FF2B5EF4-FFF2-40B4-BE49-F238E27FC236}">
                  <a16:creationId xmlns:a16="http://schemas.microsoft.com/office/drawing/2014/main" id="{2418C417-917B-767C-6630-A48573680AED}"/>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7823738" y="3119564"/>
              <a:ext cx="792344" cy="792344"/>
            </a:xfrm>
            <a:prstGeom prst="rect">
              <a:avLst/>
            </a:prstGeom>
          </p:spPr>
        </p:pic>
        <p:pic>
          <p:nvPicPr>
            <p:cNvPr id="15" name="Graphic 22">
              <a:extLst>
                <a:ext uri="{FF2B5EF4-FFF2-40B4-BE49-F238E27FC236}">
                  <a16:creationId xmlns:a16="http://schemas.microsoft.com/office/drawing/2014/main" id="{7913ABFB-E0A7-C3D5-1A9D-ACD156B99942}"/>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8633788" y="3798424"/>
              <a:ext cx="693400" cy="693400"/>
            </a:xfrm>
            <a:prstGeom prst="rect">
              <a:avLst/>
            </a:prstGeom>
          </p:spPr>
        </p:pic>
      </p:grpSp>
    </p:spTree>
    <p:custDataLst>
      <p:custData r:id="rId1"/>
      <p:custData r:id="rId2"/>
      <p:tags r:id="rId3"/>
    </p:custDataLst>
    <p:extLst>
      <p:ext uri="{BB962C8B-B14F-4D97-AF65-F5344CB8AC3E}">
        <p14:creationId xmlns:p14="http://schemas.microsoft.com/office/powerpoint/2010/main" val="32750115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normAutofit/>
          </a:bodyPr>
          <a:lstStyle/>
          <a:p>
            <a:r>
              <a:rPr lang="en-US" altLang="zh-CN" dirty="0">
                <a:latin typeface="+mn-ea"/>
              </a:rPr>
              <a:t>02 Why LEED Volume</a:t>
            </a:r>
            <a:endParaRPr lang="zh-CN" dirty="0">
              <a:latin typeface="+mn-ea"/>
            </a:endParaRPr>
          </a:p>
        </p:txBody>
      </p:sp>
      <p:sp>
        <p:nvSpPr>
          <p:cNvPr id="7" name="Title 6"/>
          <p:cNvSpPr>
            <a:spLocks noGrp="1"/>
          </p:cNvSpPr>
          <p:nvPr>
            <p:ph type="title"/>
          </p:nvPr>
        </p:nvSpPr>
        <p:spPr/>
        <p:txBody>
          <a:bodyPr/>
          <a:lstStyle/>
          <a:p>
            <a:r>
              <a:rPr lang="en-US" altLang="zh-CN" dirty="0">
                <a:solidFill>
                  <a:schemeClr val="accent1"/>
                </a:solidFill>
              </a:rPr>
              <a:t>Retails</a:t>
            </a:r>
            <a:endParaRPr lang="zh-CN" altLang="zh-CN" dirty="0">
              <a:solidFill>
                <a:schemeClr val="accent1"/>
              </a:solidFill>
              <a:latin typeface="Noto Sans CJK SC Black" panose="020B0A00000000000000" pitchFamily="34" charset="-122"/>
            </a:endParaRPr>
          </a:p>
        </p:txBody>
      </p:sp>
      <p:sp>
        <p:nvSpPr>
          <p:cNvPr id="10" name="Text Placeholder 9"/>
          <p:cNvSpPr>
            <a:spLocks noGrp="1"/>
          </p:cNvSpPr>
          <p:nvPr>
            <p:ph type="body" sz="quarter" idx="14"/>
          </p:nvPr>
        </p:nvSpPr>
        <p:spPr/>
        <p:txBody>
          <a:bodyPr/>
          <a:lstStyle/>
          <a:p>
            <a:endParaRPr lang="zh-CN" dirty="0"/>
          </a:p>
        </p:txBody>
      </p:sp>
      <p:sp>
        <p:nvSpPr>
          <p:cNvPr id="5" name="Footer Placeholder 4"/>
          <p:cNvSpPr>
            <a:spLocks noGrp="1"/>
          </p:cNvSpPr>
          <p:nvPr>
            <p:ph type="ftr" sz="quarter" idx="11"/>
          </p:nvPr>
        </p:nvSpPr>
        <p:spPr/>
        <p:txBody>
          <a:bodyPr/>
          <a:lstStyle/>
          <a:p>
            <a:r>
              <a:rPr lang="zh-CN"/>
              <a:t>Colliers</a:t>
            </a:r>
            <a:endParaRPr lang="zh-CN" dirty="0"/>
          </a:p>
        </p:txBody>
      </p:sp>
      <p:sp>
        <p:nvSpPr>
          <p:cNvPr id="6" name="Slide Number Placeholder 5"/>
          <p:cNvSpPr>
            <a:spLocks noGrp="1"/>
          </p:cNvSpPr>
          <p:nvPr>
            <p:ph type="sldNum" sz="quarter" idx="12"/>
          </p:nvPr>
        </p:nvSpPr>
        <p:spPr/>
        <p:txBody>
          <a:bodyPr/>
          <a:lstStyle/>
          <a:p>
            <a:fld id="{23AA811B-2EBD-4900-905E-5BE206449611}" type="slidenum">
              <a:rPr lang="en-US" altLang="zh-CN" smtClean="0"/>
              <a:t>38</a:t>
            </a:fld>
            <a:endParaRPr lang="zh-CN" dirty="0"/>
          </a:p>
        </p:txBody>
      </p:sp>
      <p:sp>
        <p:nvSpPr>
          <p:cNvPr id="8" name="Title 6">
            <a:extLst>
              <a:ext uri="{FF2B5EF4-FFF2-40B4-BE49-F238E27FC236}">
                <a16:creationId xmlns:a16="http://schemas.microsoft.com/office/drawing/2014/main" id="{EABD468F-1DEE-45B3-B478-A64E8F691BCC}"/>
              </a:ext>
            </a:extLst>
          </p:cNvPr>
          <p:cNvSpPr txBox="1">
            <a:spLocks/>
          </p:cNvSpPr>
          <p:nvPr/>
        </p:nvSpPr>
        <p:spPr>
          <a:xfrm>
            <a:off x="647350" y="1740650"/>
            <a:ext cx="10893600" cy="835200"/>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zh-CN" altLang="en-US" sz="2400" dirty="0">
                <a:solidFill>
                  <a:schemeClr val="accent1"/>
                </a:solidFill>
              </a:rPr>
              <a:t>零售</a:t>
            </a:r>
            <a:endParaRPr lang="zh-CN" altLang="zh-CN" sz="2400" dirty="0">
              <a:solidFill>
                <a:schemeClr val="accent1"/>
              </a:solidFill>
              <a:latin typeface="Noto Sans CJK SC Black" panose="020B0A00000000000000" pitchFamily="34" charset="-122"/>
            </a:endParaRPr>
          </a:p>
        </p:txBody>
      </p:sp>
      <p:sp>
        <p:nvSpPr>
          <p:cNvPr id="2" name="Content Placeholder 1">
            <a:extLst>
              <a:ext uri="{FF2B5EF4-FFF2-40B4-BE49-F238E27FC236}">
                <a16:creationId xmlns:a16="http://schemas.microsoft.com/office/drawing/2014/main" id="{55BB5A5F-172E-6481-D3D8-425B71A705A5}"/>
              </a:ext>
            </a:extLst>
          </p:cNvPr>
          <p:cNvSpPr>
            <a:spLocks noGrp="1"/>
          </p:cNvSpPr>
          <p:nvPr>
            <p:ph idx="1"/>
          </p:nvPr>
        </p:nvSpPr>
        <p:spPr>
          <a:xfrm>
            <a:off x="647700" y="2530800"/>
            <a:ext cx="6181725" cy="3676325"/>
          </a:xfrm>
        </p:spPr>
        <p:txBody>
          <a:bodyPr>
            <a:normAutofit lnSpcReduction="10000"/>
          </a:bodyPr>
          <a:lstStyle/>
          <a:p>
            <a:pPr>
              <a:lnSpc>
                <a:spcPct val="115000"/>
              </a:lnSpc>
              <a:spcAft>
                <a:spcPts val="800"/>
              </a:spcAft>
              <a:buSzPts val="1000"/>
              <a:tabLst>
                <a:tab pos="457200" algn="l"/>
              </a:tabLst>
            </a:pPr>
            <a:r>
              <a:rPr lang="en-US" altLang="zh-CN" sz="1500" dirty="0">
                <a:latin typeface="+mn-ea"/>
              </a:rPr>
              <a:t>By certifying their stores in Volume, retailers can achieve the following goals: </a:t>
            </a:r>
            <a:r>
              <a:rPr lang="zh-CN" altLang="zh-CN" sz="1500" dirty="0">
                <a:latin typeface="+mn-ea"/>
              </a:rPr>
              <a:t>通过批量认证其门店，零售商可以实现以下目标：</a:t>
            </a:r>
            <a:endParaRPr lang="en-US" altLang="zh-CN" sz="1500" dirty="0">
              <a:latin typeface="+mn-ea"/>
            </a:endParaRPr>
          </a:p>
          <a:p>
            <a:pPr marL="285750" indent="-285750">
              <a:lnSpc>
                <a:spcPct val="115000"/>
              </a:lnSpc>
              <a:spcAft>
                <a:spcPts val="800"/>
              </a:spcAft>
              <a:buSzPts val="1000"/>
              <a:buFont typeface="Arial" panose="020B0604020202020204" pitchFamily="34" charset="0"/>
              <a:buChar char="•"/>
              <a:tabLst>
                <a:tab pos="457200" algn="l"/>
              </a:tabLst>
            </a:pPr>
            <a:r>
              <a:rPr lang="en-US" altLang="zh-CN" sz="1500" dirty="0">
                <a:latin typeface="+mn-ea"/>
              </a:rPr>
              <a:t>Significantly reduce energy and water consumption, resulting in savings in operating costs. </a:t>
            </a:r>
            <a:r>
              <a:rPr lang="zh-CN" altLang="zh-CN" sz="1500" dirty="0">
                <a:latin typeface="+mn-ea"/>
              </a:rPr>
              <a:t>显著降低能源和水资源消耗，从而节省运营成本。</a:t>
            </a:r>
            <a:endParaRPr lang="en-US" altLang="zh-CN" sz="1500" dirty="0">
              <a:latin typeface="+mn-ea"/>
            </a:endParaRPr>
          </a:p>
          <a:p>
            <a:pPr marL="285750" lvl="0" indent="-285750">
              <a:lnSpc>
                <a:spcPct val="115000"/>
              </a:lnSpc>
              <a:spcAft>
                <a:spcPts val="800"/>
              </a:spcAft>
              <a:buSzPts val="1000"/>
              <a:buFont typeface="Arial" panose="020B0604020202020204" pitchFamily="34" charset="0"/>
              <a:buChar char="•"/>
              <a:tabLst>
                <a:tab pos="457200" algn="l"/>
              </a:tabLst>
            </a:pPr>
            <a:r>
              <a:rPr lang="en-US" altLang="zh-CN" sz="1500" dirty="0">
                <a:latin typeface="+mn-ea"/>
              </a:rPr>
              <a:t>Reduce waste generation and improve resource recycling. </a:t>
            </a:r>
            <a:r>
              <a:rPr lang="zh-CN" altLang="zh-CN" sz="1500" dirty="0">
                <a:latin typeface="+mn-ea"/>
              </a:rPr>
              <a:t>减少废物产生，并提高资源回收利用率。</a:t>
            </a:r>
            <a:endParaRPr lang="en-US" altLang="zh-CN" sz="1500" dirty="0">
              <a:latin typeface="+mn-ea"/>
            </a:endParaRPr>
          </a:p>
          <a:p>
            <a:pPr marL="285750" lvl="0" indent="-285750">
              <a:lnSpc>
                <a:spcPct val="115000"/>
              </a:lnSpc>
              <a:spcAft>
                <a:spcPts val="800"/>
              </a:spcAft>
              <a:buSzPts val="1000"/>
              <a:buFont typeface="Arial" panose="020B0604020202020204" pitchFamily="34" charset="0"/>
              <a:buChar char="•"/>
              <a:tabLst>
                <a:tab pos="457200" algn="l"/>
              </a:tabLst>
            </a:pPr>
            <a:r>
              <a:rPr lang="en-US" altLang="zh-CN" sz="1500" dirty="0">
                <a:latin typeface="+mn-ea"/>
              </a:rPr>
              <a:t>Improve indoor air quality to provide a healthier and more comfortable shopping environment for customers and employees. </a:t>
            </a:r>
            <a:r>
              <a:rPr lang="zh-CN" altLang="zh-CN" sz="1500" dirty="0">
                <a:latin typeface="+mn-ea"/>
              </a:rPr>
              <a:t>改善室内空气质量，为顾客和员工提供更健康舒适的购物环境。</a:t>
            </a:r>
            <a:endParaRPr lang="en-US" altLang="zh-CN" sz="1500" dirty="0">
              <a:latin typeface="+mn-ea"/>
            </a:endParaRPr>
          </a:p>
          <a:p>
            <a:pPr marL="285750" lvl="0" indent="-285750">
              <a:lnSpc>
                <a:spcPct val="115000"/>
              </a:lnSpc>
              <a:spcAft>
                <a:spcPts val="800"/>
              </a:spcAft>
              <a:buSzPts val="1000"/>
              <a:buFont typeface="Arial" panose="020B0604020202020204" pitchFamily="34" charset="0"/>
              <a:buChar char="•"/>
              <a:tabLst>
                <a:tab pos="457200" algn="l"/>
              </a:tabLst>
            </a:pPr>
            <a:r>
              <a:rPr lang="en-US" altLang="zh-CN" sz="1500" dirty="0">
                <a:latin typeface="+mn-ea"/>
              </a:rPr>
              <a:t>Enhance brand image and attract environmentally conscious consumers. </a:t>
            </a:r>
            <a:r>
              <a:rPr lang="zh-CN" altLang="zh-CN" sz="1500" dirty="0">
                <a:latin typeface="+mn-ea"/>
              </a:rPr>
              <a:t>提升品牌形象，吸引注重环保的消费者。</a:t>
            </a:r>
          </a:p>
          <a:p>
            <a:pPr marL="0" indent="0">
              <a:buNone/>
            </a:pPr>
            <a:endParaRPr lang="zh-CN" dirty="0"/>
          </a:p>
        </p:txBody>
      </p:sp>
      <p:grpSp>
        <p:nvGrpSpPr>
          <p:cNvPr id="3" name="Group 30">
            <a:extLst>
              <a:ext uri="{FF2B5EF4-FFF2-40B4-BE49-F238E27FC236}">
                <a16:creationId xmlns:a16="http://schemas.microsoft.com/office/drawing/2014/main" id="{7FA5E843-E563-FB3D-06C2-1EC21C35774B}"/>
              </a:ext>
            </a:extLst>
          </p:cNvPr>
          <p:cNvGrpSpPr>
            <a:grpSpLocks noGrp="1" noUngrp="1" noRot="1" noMove="1" noResize="1"/>
          </p:cNvGrpSpPr>
          <p:nvPr/>
        </p:nvGrpSpPr>
        <p:grpSpPr>
          <a:xfrm>
            <a:off x="4457200" y="134737"/>
            <a:ext cx="8128000" cy="5418667"/>
            <a:chOff x="3381633" y="719666"/>
            <a:chExt cx="8128000" cy="5418667"/>
          </a:xfrm>
        </p:grpSpPr>
        <p:graphicFrame>
          <p:nvGraphicFramePr>
            <p:cNvPr id="11" name="Diagram 4">
              <a:extLst>
                <a:ext uri="{FF2B5EF4-FFF2-40B4-BE49-F238E27FC236}">
                  <a16:creationId xmlns:a16="http://schemas.microsoft.com/office/drawing/2014/main" id="{42179E86-F25C-3902-3E22-5E1E39D1652A}"/>
                </a:ext>
              </a:extLst>
            </p:cNvPr>
            <p:cNvGraphicFramePr>
              <a:graphicFrameLocks noGrp="1" noDrilldown="1" noMove="1" noResize="1"/>
            </p:cNvGraphicFramePr>
            <p:nvPr>
              <p:extLst>
                <p:ext uri="{D42A27DB-BD31-4B8C-83A1-F6EECF244321}">
                  <p14:modId xmlns:p14="http://schemas.microsoft.com/office/powerpoint/2010/main" val="2646540852"/>
                </p:ext>
              </p:extLst>
            </p:nvPr>
          </p:nvGraphicFramePr>
          <p:xfrm>
            <a:off x="3381633" y="719666"/>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2" name="Graphic 16">
              <a:extLst>
                <a:ext uri="{FF2B5EF4-FFF2-40B4-BE49-F238E27FC236}">
                  <a16:creationId xmlns:a16="http://schemas.microsoft.com/office/drawing/2014/main" id="{6D66053D-1695-2886-9E5C-2FC539DBCA18}"/>
                </a:ext>
              </a:extLst>
            </p:cNvPr>
            <p:cNvPicPr>
              <a:picLocks noGrp="1" noRot="1" noChangeAspect="1" noMove="1" noResize="1" noEditPoints="1" noAdjustHandles="1" noChangeArrowheads="1" noChangeShapeType="1" noCrop="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7663582" y="4510608"/>
              <a:ext cx="952500" cy="952500"/>
            </a:xfrm>
            <a:prstGeom prst="rect">
              <a:avLst/>
            </a:prstGeom>
          </p:spPr>
        </p:pic>
        <p:pic>
          <p:nvPicPr>
            <p:cNvPr id="13" name="Graphic 18">
              <a:extLst>
                <a:ext uri="{FF2B5EF4-FFF2-40B4-BE49-F238E27FC236}">
                  <a16:creationId xmlns:a16="http://schemas.microsoft.com/office/drawing/2014/main" id="{196CBE1F-82B6-379D-5382-A5117454EEDE}"/>
                </a:ext>
              </a:extLst>
            </p:cNvPr>
            <p:cNvPicPr>
              <a:picLocks noGrp="1" noRot="1" noChangeAspect="1" noMove="1" noResize="1" noEditPoints="1" noAdjustHandles="1" noChangeArrowheads="1" noChangeShapeType="1" noCrop="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998967" y="3835383"/>
              <a:ext cx="715820" cy="715820"/>
            </a:xfrm>
            <a:prstGeom prst="rect">
              <a:avLst/>
            </a:prstGeom>
          </p:spPr>
        </p:pic>
        <p:pic>
          <p:nvPicPr>
            <p:cNvPr id="14" name="Graphic 20">
              <a:extLst>
                <a:ext uri="{FF2B5EF4-FFF2-40B4-BE49-F238E27FC236}">
                  <a16:creationId xmlns:a16="http://schemas.microsoft.com/office/drawing/2014/main" id="{2418C417-917B-767C-6630-A48573680AED}"/>
                </a:ext>
              </a:extLst>
            </p:cNvPr>
            <p:cNvPicPr>
              <a:picLocks noGrp="1" noRot="1" noChangeAspect="1" noMove="1" noResize="1" noEditPoints="1" noAdjustHandles="1" noChangeArrowheads="1" noChangeShapeType="1" noCrop="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7823738" y="3119564"/>
              <a:ext cx="792344" cy="792344"/>
            </a:xfrm>
            <a:prstGeom prst="rect">
              <a:avLst/>
            </a:prstGeom>
          </p:spPr>
        </p:pic>
        <p:pic>
          <p:nvPicPr>
            <p:cNvPr id="15" name="Graphic 22">
              <a:extLst>
                <a:ext uri="{FF2B5EF4-FFF2-40B4-BE49-F238E27FC236}">
                  <a16:creationId xmlns:a16="http://schemas.microsoft.com/office/drawing/2014/main" id="{7913ABFB-E0A7-C3D5-1A9D-ACD156B99942}"/>
                </a:ext>
              </a:extLst>
            </p:cNvPr>
            <p:cNvPicPr>
              <a:picLocks noGrp="1" noRot="1" noChangeAspect="1" noMove="1" noResize="1" noEditPoints="1" noAdjustHandles="1" noChangeArrowheads="1" noChangeShapeType="1" noCrop="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8633788" y="3798424"/>
              <a:ext cx="693400" cy="693400"/>
            </a:xfrm>
            <a:prstGeom prst="rect">
              <a:avLst/>
            </a:prstGeom>
          </p:spPr>
        </p:pic>
      </p:grpSp>
    </p:spTree>
    <p:custDataLst>
      <p:custData r:id="rId1"/>
      <p:custData r:id="rId2"/>
      <p:tags r:id="rId3"/>
    </p:custDataLst>
    <p:extLst>
      <p:ext uri="{BB962C8B-B14F-4D97-AF65-F5344CB8AC3E}">
        <p14:creationId xmlns:p14="http://schemas.microsoft.com/office/powerpoint/2010/main" val="3398083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normAutofit/>
          </a:bodyPr>
          <a:lstStyle/>
          <a:p>
            <a:r>
              <a:rPr lang="en-US" altLang="zh-CN" dirty="0">
                <a:latin typeface="+mn-ea"/>
              </a:rPr>
              <a:t>02 Why LEED Volume</a:t>
            </a:r>
            <a:endParaRPr lang="zh-CN" dirty="0">
              <a:latin typeface="+mn-ea"/>
            </a:endParaRPr>
          </a:p>
        </p:txBody>
      </p:sp>
      <p:sp>
        <p:nvSpPr>
          <p:cNvPr id="7" name="Title 6"/>
          <p:cNvSpPr>
            <a:spLocks noGrp="1"/>
          </p:cNvSpPr>
          <p:nvPr>
            <p:ph type="title"/>
          </p:nvPr>
        </p:nvSpPr>
        <p:spPr/>
        <p:txBody>
          <a:bodyPr/>
          <a:lstStyle/>
          <a:p>
            <a:r>
              <a:rPr lang="en-US" altLang="zh-CN" dirty="0">
                <a:solidFill>
                  <a:schemeClr val="accent1"/>
                </a:solidFill>
              </a:rPr>
              <a:t>Office</a:t>
            </a:r>
            <a:endParaRPr lang="zh-CN" altLang="zh-CN" dirty="0">
              <a:solidFill>
                <a:schemeClr val="accent1"/>
              </a:solidFill>
              <a:latin typeface="Noto Sans CJK SC Black" panose="020B0A00000000000000" pitchFamily="34" charset="-122"/>
            </a:endParaRPr>
          </a:p>
        </p:txBody>
      </p:sp>
      <p:sp>
        <p:nvSpPr>
          <p:cNvPr id="10" name="Text Placeholder 9"/>
          <p:cNvSpPr>
            <a:spLocks noGrp="1"/>
          </p:cNvSpPr>
          <p:nvPr>
            <p:ph type="body" sz="quarter" idx="14"/>
          </p:nvPr>
        </p:nvSpPr>
        <p:spPr/>
        <p:txBody>
          <a:bodyPr/>
          <a:lstStyle/>
          <a:p>
            <a:endParaRPr lang="zh-CN" dirty="0"/>
          </a:p>
        </p:txBody>
      </p:sp>
      <p:sp>
        <p:nvSpPr>
          <p:cNvPr id="5" name="Footer Placeholder 4"/>
          <p:cNvSpPr>
            <a:spLocks noGrp="1"/>
          </p:cNvSpPr>
          <p:nvPr>
            <p:ph type="ftr" sz="quarter" idx="11"/>
          </p:nvPr>
        </p:nvSpPr>
        <p:spPr/>
        <p:txBody>
          <a:bodyPr/>
          <a:lstStyle/>
          <a:p>
            <a:r>
              <a:rPr lang="zh-CN"/>
              <a:t>Colliers</a:t>
            </a:r>
            <a:endParaRPr lang="zh-CN" dirty="0"/>
          </a:p>
        </p:txBody>
      </p:sp>
      <p:sp>
        <p:nvSpPr>
          <p:cNvPr id="6" name="Slide Number Placeholder 5"/>
          <p:cNvSpPr>
            <a:spLocks noGrp="1"/>
          </p:cNvSpPr>
          <p:nvPr>
            <p:ph type="sldNum" sz="quarter" idx="12"/>
          </p:nvPr>
        </p:nvSpPr>
        <p:spPr/>
        <p:txBody>
          <a:bodyPr/>
          <a:lstStyle/>
          <a:p>
            <a:fld id="{23AA811B-2EBD-4900-905E-5BE206449611}" type="slidenum">
              <a:rPr lang="en-US" altLang="zh-CN" smtClean="0"/>
              <a:t>39</a:t>
            </a:fld>
            <a:endParaRPr lang="zh-CN" dirty="0"/>
          </a:p>
        </p:txBody>
      </p:sp>
      <p:sp>
        <p:nvSpPr>
          <p:cNvPr id="8" name="Title 6">
            <a:extLst>
              <a:ext uri="{FF2B5EF4-FFF2-40B4-BE49-F238E27FC236}">
                <a16:creationId xmlns:a16="http://schemas.microsoft.com/office/drawing/2014/main" id="{EABD468F-1DEE-45B3-B478-A64E8F691BCC}"/>
              </a:ext>
            </a:extLst>
          </p:cNvPr>
          <p:cNvSpPr txBox="1">
            <a:spLocks/>
          </p:cNvSpPr>
          <p:nvPr/>
        </p:nvSpPr>
        <p:spPr>
          <a:xfrm>
            <a:off x="647350" y="1740650"/>
            <a:ext cx="10893600" cy="835200"/>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zh-CN" altLang="en-US" sz="2400" dirty="0">
                <a:solidFill>
                  <a:schemeClr val="accent1"/>
                </a:solidFill>
              </a:rPr>
              <a:t>办公</a:t>
            </a:r>
            <a:endParaRPr lang="zh-CN" altLang="zh-CN" sz="2400" dirty="0">
              <a:solidFill>
                <a:schemeClr val="accent1"/>
              </a:solidFill>
              <a:latin typeface="Noto Sans CJK SC Black" panose="020B0A00000000000000" pitchFamily="34" charset="-122"/>
            </a:endParaRPr>
          </a:p>
        </p:txBody>
      </p:sp>
      <p:grpSp>
        <p:nvGrpSpPr>
          <p:cNvPr id="3" name="Group 30">
            <a:extLst>
              <a:ext uri="{FF2B5EF4-FFF2-40B4-BE49-F238E27FC236}">
                <a16:creationId xmlns:a16="http://schemas.microsoft.com/office/drawing/2014/main" id="{7FA5E843-E563-FB3D-06C2-1EC21C35774B}"/>
              </a:ext>
            </a:extLst>
          </p:cNvPr>
          <p:cNvGrpSpPr/>
          <p:nvPr/>
        </p:nvGrpSpPr>
        <p:grpSpPr>
          <a:xfrm>
            <a:off x="4457200" y="134737"/>
            <a:ext cx="8128000" cy="5418667"/>
            <a:chOff x="3381633" y="719666"/>
            <a:chExt cx="8128000" cy="5418667"/>
          </a:xfrm>
        </p:grpSpPr>
        <p:graphicFrame>
          <p:nvGraphicFramePr>
            <p:cNvPr id="11" name="Diagram 4">
              <a:extLst>
                <a:ext uri="{FF2B5EF4-FFF2-40B4-BE49-F238E27FC236}">
                  <a16:creationId xmlns:a16="http://schemas.microsoft.com/office/drawing/2014/main" id="{42179E86-F25C-3902-3E22-5E1E39D1652A}"/>
                </a:ext>
              </a:extLst>
            </p:cNvPr>
            <p:cNvGraphicFramePr/>
            <p:nvPr>
              <p:extLst>
                <p:ext uri="{D42A27DB-BD31-4B8C-83A1-F6EECF244321}">
                  <p14:modId xmlns:p14="http://schemas.microsoft.com/office/powerpoint/2010/main" val="1851074828"/>
                </p:ext>
              </p:extLst>
            </p:nvPr>
          </p:nvGraphicFramePr>
          <p:xfrm>
            <a:off x="3381633" y="719666"/>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2" name="Graphic 16">
              <a:extLst>
                <a:ext uri="{FF2B5EF4-FFF2-40B4-BE49-F238E27FC236}">
                  <a16:creationId xmlns:a16="http://schemas.microsoft.com/office/drawing/2014/main" id="{6D66053D-1695-2886-9E5C-2FC539DBCA18}"/>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7663582" y="4510608"/>
              <a:ext cx="952500" cy="952500"/>
            </a:xfrm>
            <a:prstGeom prst="rect">
              <a:avLst/>
            </a:prstGeom>
          </p:spPr>
        </p:pic>
        <p:pic>
          <p:nvPicPr>
            <p:cNvPr id="13" name="Graphic 18">
              <a:extLst>
                <a:ext uri="{FF2B5EF4-FFF2-40B4-BE49-F238E27FC236}">
                  <a16:creationId xmlns:a16="http://schemas.microsoft.com/office/drawing/2014/main" id="{196CBE1F-82B6-379D-5382-A5117454EEDE}"/>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998967" y="3835383"/>
              <a:ext cx="715820" cy="715820"/>
            </a:xfrm>
            <a:prstGeom prst="rect">
              <a:avLst/>
            </a:prstGeom>
          </p:spPr>
        </p:pic>
        <p:pic>
          <p:nvPicPr>
            <p:cNvPr id="14" name="Graphic 20">
              <a:extLst>
                <a:ext uri="{FF2B5EF4-FFF2-40B4-BE49-F238E27FC236}">
                  <a16:creationId xmlns:a16="http://schemas.microsoft.com/office/drawing/2014/main" id="{2418C417-917B-767C-6630-A48573680AED}"/>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7823738" y="3119564"/>
              <a:ext cx="792344" cy="792344"/>
            </a:xfrm>
            <a:prstGeom prst="rect">
              <a:avLst/>
            </a:prstGeom>
          </p:spPr>
        </p:pic>
        <p:pic>
          <p:nvPicPr>
            <p:cNvPr id="15" name="Graphic 22">
              <a:extLst>
                <a:ext uri="{FF2B5EF4-FFF2-40B4-BE49-F238E27FC236}">
                  <a16:creationId xmlns:a16="http://schemas.microsoft.com/office/drawing/2014/main" id="{7913ABFB-E0A7-C3D5-1A9D-ACD156B99942}"/>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8633788" y="3798424"/>
              <a:ext cx="693400" cy="693400"/>
            </a:xfrm>
            <a:prstGeom prst="rect">
              <a:avLst/>
            </a:prstGeom>
          </p:spPr>
        </p:pic>
      </p:grpSp>
      <p:sp>
        <p:nvSpPr>
          <p:cNvPr id="19" name="Content Placeholder 1">
            <a:extLst>
              <a:ext uri="{FF2B5EF4-FFF2-40B4-BE49-F238E27FC236}">
                <a16:creationId xmlns:a16="http://schemas.microsoft.com/office/drawing/2014/main" id="{0FC5828C-5A79-D7D0-19DB-D53EE4F8E9A9}"/>
              </a:ext>
            </a:extLst>
          </p:cNvPr>
          <p:cNvSpPr>
            <a:spLocks noGrp="1"/>
          </p:cNvSpPr>
          <p:nvPr>
            <p:ph idx="1"/>
          </p:nvPr>
        </p:nvSpPr>
        <p:spPr>
          <a:xfrm>
            <a:off x="647700" y="2530800"/>
            <a:ext cx="6181725" cy="3676325"/>
          </a:xfrm>
        </p:spPr>
        <p:txBody>
          <a:bodyPr>
            <a:normAutofit/>
          </a:bodyPr>
          <a:lstStyle/>
          <a:p>
            <a:pPr>
              <a:lnSpc>
                <a:spcPct val="115000"/>
              </a:lnSpc>
              <a:spcAft>
                <a:spcPts val="800"/>
              </a:spcAft>
            </a:pPr>
            <a:r>
              <a:rPr lang="en-US" altLang="zh-CN" sz="1500" dirty="0">
                <a:latin typeface="+mn-ea"/>
              </a:rPr>
              <a:t>Office owners and developers can attract sustainably-minded tenants and increase property values by certifying their properties in Volume.</a:t>
            </a:r>
          </a:p>
          <a:p>
            <a:pPr>
              <a:lnSpc>
                <a:spcPct val="115000"/>
              </a:lnSpc>
              <a:spcAft>
                <a:spcPts val="800"/>
              </a:spcAft>
            </a:pPr>
            <a:r>
              <a:rPr lang="zh-CN" altLang="zh-CN" sz="1500" dirty="0">
                <a:latin typeface="+mn-ea"/>
              </a:rPr>
              <a:t>写字楼业主和开发商可以通过批量认证其物业来吸引注重可持续发展的租户并提高物业价值。</a:t>
            </a:r>
            <a:endParaRPr lang="zh-CN" altLang="en-US" sz="1500" dirty="0">
              <a:latin typeface="+mn-ea"/>
            </a:endParaRPr>
          </a:p>
        </p:txBody>
      </p:sp>
    </p:spTree>
    <p:custDataLst>
      <p:custData r:id="rId1"/>
      <p:custData r:id="rId2"/>
      <p:tags r:id="rId3"/>
    </p:custDataLst>
    <p:extLst>
      <p:ext uri="{BB962C8B-B14F-4D97-AF65-F5344CB8AC3E}">
        <p14:creationId xmlns:p14="http://schemas.microsoft.com/office/powerpoint/2010/main" val="7449567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11">
            <a:extLst>
              <a:ext uri="{FF2B5EF4-FFF2-40B4-BE49-F238E27FC236}">
                <a16:creationId xmlns:a16="http://schemas.microsoft.com/office/drawing/2014/main" id="{76E30A74-E422-54E0-9487-13706426D4D1}"/>
              </a:ext>
            </a:extLst>
          </p:cNvPr>
          <p:cNvPicPr>
            <a:picLocks noChangeAspect="1"/>
          </p:cNvPicPr>
          <p:nvPr>
            <p:custDataLst>
              <p:tags r:id="rId1"/>
            </p:custDataLst>
          </p:nvPr>
        </p:nvPicPr>
        <p:blipFill rotWithShape="1">
          <a:blip r:embed="rId4" cstate="email">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sp>
        <p:nvSpPr>
          <p:cNvPr id="9" name="Rectangle 25">
            <a:extLst>
              <a:ext uri="{FF2B5EF4-FFF2-40B4-BE49-F238E27FC236}">
                <a16:creationId xmlns:a16="http://schemas.microsoft.com/office/drawing/2014/main" id="{5E0BF7BE-F2BC-4702-D0AF-3B470D75548C}"/>
              </a:ext>
            </a:extLst>
          </p:cNvPr>
          <p:cNvSpPr/>
          <p:nvPr/>
        </p:nvSpPr>
        <p:spPr>
          <a:xfrm>
            <a:off x="6096000" y="1"/>
            <a:ext cx="5340822" cy="2427004"/>
          </a:xfrm>
          <a:prstGeom prst="rect">
            <a:avLst/>
          </a:prstGeom>
          <a:solidFill>
            <a:srgbClr val="0E2A7A">
              <a:alpha val="89804"/>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2" name="Rectangle 25"/>
          <p:cNvSpPr/>
          <p:nvPr/>
        </p:nvSpPr>
        <p:spPr>
          <a:xfrm>
            <a:off x="6096000" y="2427006"/>
            <a:ext cx="5340822" cy="4430987"/>
          </a:xfrm>
          <a:prstGeom prst="rect">
            <a:avLst/>
          </a:prstGeom>
          <a:solidFill>
            <a:srgbClr val="1C54F3">
              <a:alpha val="89804"/>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4" name="Rectangle 24"/>
          <p:cNvSpPr/>
          <p:nvPr/>
        </p:nvSpPr>
        <p:spPr>
          <a:xfrm>
            <a:off x="6636145" y="2659848"/>
            <a:ext cx="4361761" cy="3250570"/>
          </a:xfrm>
          <a:prstGeom prst="rect">
            <a:avLst/>
          </a:prstGeom>
        </p:spPr>
        <p:txBody>
          <a:bodyPr wrap="square">
            <a:spAutoFit/>
          </a:bodyPr>
          <a:lstStyle/>
          <a:p>
            <a:pPr marL="285750" indent="-285750">
              <a:lnSpc>
                <a:spcPct val="200000"/>
              </a:lnSpc>
              <a:buFont typeface="Arial" panose="020B0604020202020204" pitchFamily="34" charset="0"/>
              <a:buChar char="•"/>
            </a:pPr>
            <a:r>
              <a:rPr lang="en-US" altLang="zh-CN" sz="1500" dirty="0">
                <a:solidFill>
                  <a:srgbClr val="F8FAFF"/>
                </a:solidFill>
                <a:latin typeface="+mn-ea"/>
                <a:cs typeface="Open Sans Semibold" panose="020B0706030804020204" pitchFamily="34" charset="0"/>
              </a:rPr>
              <a:t>This </a:t>
            </a:r>
            <a:r>
              <a:rPr lang="en-US" altLang="zh-CN" sz="1500" dirty="0">
                <a:solidFill>
                  <a:srgbClr val="FCA36B"/>
                </a:solidFill>
                <a:latin typeface="+mn-ea"/>
                <a:cs typeface="Open Sans Semibold" panose="020B0706030804020204" pitchFamily="34" charset="0"/>
              </a:rPr>
              <a:t>remarkable</a:t>
            </a:r>
            <a:r>
              <a:rPr lang="en-US" altLang="zh-CN" sz="1500" dirty="0">
                <a:solidFill>
                  <a:srgbClr val="F8FAFF"/>
                </a:solidFill>
                <a:latin typeface="+mn-ea"/>
                <a:cs typeface="Open Sans Semibold" panose="020B0706030804020204" pitchFamily="34" charset="0"/>
              </a:rPr>
              <a:t> and </a:t>
            </a:r>
            <a:r>
              <a:rPr lang="en-US" altLang="zh-CN" sz="1500" dirty="0">
                <a:solidFill>
                  <a:srgbClr val="FCA36B"/>
                </a:solidFill>
                <a:latin typeface="+mn-ea"/>
                <a:cs typeface="Open Sans Semibold" panose="020B0706030804020204" pitchFamily="34" charset="0"/>
              </a:rPr>
              <a:t>high-quality</a:t>
            </a:r>
            <a:r>
              <a:rPr lang="en-US" altLang="zh-CN" sz="1500" dirty="0">
                <a:solidFill>
                  <a:srgbClr val="F8FAFF"/>
                </a:solidFill>
                <a:latin typeface="+mn-ea"/>
                <a:cs typeface="Open Sans Semibold" panose="020B0706030804020204" pitchFamily="34" charset="0"/>
              </a:rPr>
              <a:t> success has made them a </a:t>
            </a:r>
            <a:r>
              <a:rPr lang="en-US" altLang="zh-CN" sz="1500" dirty="0">
                <a:solidFill>
                  <a:srgbClr val="FCA36B"/>
                </a:solidFill>
                <a:latin typeface="+mn-ea"/>
                <a:cs typeface="Open Sans Semibold" panose="020B0706030804020204" pitchFamily="34" charset="0"/>
              </a:rPr>
              <a:t>model </a:t>
            </a:r>
            <a:r>
              <a:rPr lang="en-US" altLang="zh-CN" sz="1500" dirty="0">
                <a:solidFill>
                  <a:srgbClr val="F8FAFF"/>
                </a:solidFill>
                <a:latin typeface="+mn-ea"/>
                <a:cs typeface="Open Sans Semibold" panose="020B0706030804020204" pitchFamily="34" charset="0"/>
              </a:rPr>
              <a:t>for green building sustainability in recent years, generating </a:t>
            </a:r>
            <a:r>
              <a:rPr lang="en-US" altLang="zh-CN" sz="1500" dirty="0">
                <a:solidFill>
                  <a:srgbClr val="FCA36B"/>
                </a:solidFill>
                <a:latin typeface="+mn-ea"/>
                <a:cs typeface="Open Sans Semibold" panose="020B0706030804020204" pitchFamily="34" charset="0"/>
              </a:rPr>
              <a:t>significant revenue </a:t>
            </a:r>
            <a:r>
              <a:rPr lang="en-US" altLang="zh-CN" sz="1500" dirty="0">
                <a:solidFill>
                  <a:srgbClr val="F8FAFF"/>
                </a:solidFill>
                <a:latin typeface="+mn-ea"/>
                <a:cs typeface="Open Sans Semibold" panose="020B0706030804020204" pitchFamily="34" charset="0"/>
              </a:rPr>
              <a:t>in the process.                </a:t>
            </a:r>
            <a:r>
              <a:rPr lang="zh-CN" altLang="en-US" sz="1500" dirty="0">
                <a:solidFill>
                  <a:schemeClr val="bg1"/>
                </a:solidFill>
                <a:latin typeface="+mn-ea"/>
                <a:cs typeface="Open Sans Semibold" panose="020B0706030804020204" pitchFamily="34" charset="0"/>
              </a:rPr>
              <a:t>如此</a:t>
            </a:r>
            <a:r>
              <a:rPr lang="zh-CN" altLang="en-US" sz="1500" dirty="0">
                <a:solidFill>
                  <a:srgbClr val="FCA36B"/>
                </a:solidFill>
                <a:latin typeface="+mn-ea"/>
                <a:cs typeface="Open Sans Semibold" panose="020B0706030804020204" pitchFamily="34" charset="0"/>
              </a:rPr>
              <a:t>迅猛</a:t>
            </a:r>
            <a:r>
              <a:rPr lang="zh-CN" altLang="en-US" sz="1500" dirty="0">
                <a:solidFill>
                  <a:schemeClr val="bg1"/>
                </a:solidFill>
                <a:latin typeface="+mn-ea"/>
                <a:cs typeface="Open Sans Semibold" panose="020B0706030804020204" pitchFamily="34" charset="0"/>
              </a:rPr>
              <a:t>而又</a:t>
            </a:r>
            <a:r>
              <a:rPr lang="zh-CN" altLang="en-US" sz="1500" dirty="0">
                <a:solidFill>
                  <a:srgbClr val="FCA36B"/>
                </a:solidFill>
                <a:latin typeface="+mn-ea"/>
                <a:cs typeface="Open Sans Semibold" panose="020B0706030804020204" pitchFamily="34" charset="0"/>
              </a:rPr>
              <a:t>高质量</a:t>
            </a:r>
            <a:r>
              <a:rPr lang="zh-CN" altLang="en-US" sz="1500" dirty="0">
                <a:solidFill>
                  <a:schemeClr val="bg1"/>
                </a:solidFill>
                <a:latin typeface="+mn-ea"/>
                <a:cs typeface="Open Sans Semibold" panose="020B0706030804020204" pitchFamily="34" charset="0"/>
              </a:rPr>
              <a:t>的成功使得他们成为了近年来绿色建筑可持续发展的</a:t>
            </a:r>
            <a:r>
              <a:rPr lang="zh-CN" altLang="en-US" sz="1500" dirty="0">
                <a:solidFill>
                  <a:srgbClr val="FCA36B"/>
                </a:solidFill>
                <a:latin typeface="+mn-ea"/>
                <a:cs typeface="Open Sans Semibold" panose="020B0706030804020204" pitchFamily="34" charset="0"/>
              </a:rPr>
              <a:t>典范</a:t>
            </a:r>
            <a:r>
              <a:rPr lang="zh-CN" altLang="en-US" sz="1500" dirty="0">
                <a:solidFill>
                  <a:schemeClr val="bg1"/>
                </a:solidFill>
                <a:latin typeface="+mn-ea"/>
                <a:cs typeface="Open Sans Semibold" panose="020B0706030804020204" pitchFamily="34" charset="0"/>
              </a:rPr>
              <a:t>，并从中获得了</a:t>
            </a:r>
            <a:r>
              <a:rPr lang="zh-CN" altLang="en-US" sz="1500" dirty="0">
                <a:solidFill>
                  <a:srgbClr val="FCA36B"/>
                </a:solidFill>
                <a:latin typeface="+mn-ea"/>
                <a:cs typeface="Open Sans Semibold" panose="020B0706030804020204" pitchFamily="34" charset="0"/>
              </a:rPr>
              <a:t>巨大的营收</a:t>
            </a:r>
            <a:r>
              <a:rPr lang="zh-CN" altLang="en-US" sz="1500" dirty="0">
                <a:solidFill>
                  <a:schemeClr val="bg1"/>
                </a:solidFill>
                <a:latin typeface="+mn-ea"/>
                <a:cs typeface="Open Sans Semibold" panose="020B0706030804020204" pitchFamily="34" charset="0"/>
              </a:rPr>
              <a:t>。</a:t>
            </a:r>
            <a:endParaRPr lang="en-US" altLang="zh-CN" sz="1500" dirty="0">
              <a:solidFill>
                <a:schemeClr val="bg1"/>
              </a:solidFill>
              <a:latin typeface="+mn-ea"/>
              <a:cs typeface="Open Sans Semibold" panose="020B0706030804020204" pitchFamily="34" charset="0"/>
            </a:endParaRPr>
          </a:p>
        </p:txBody>
      </p:sp>
      <p:sp>
        <p:nvSpPr>
          <p:cNvPr id="2" name="Rectangle 24">
            <a:extLst>
              <a:ext uri="{FF2B5EF4-FFF2-40B4-BE49-F238E27FC236}">
                <a16:creationId xmlns:a16="http://schemas.microsoft.com/office/drawing/2014/main" id="{1DD87E31-E97F-17B4-0590-E2C0EB39679F}"/>
              </a:ext>
            </a:extLst>
          </p:cNvPr>
          <p:cNvSpPr/>
          <p:nvPr/>
        </p:nvSpPr>
        <p:spPr>
          <a:xfrm>
            <a:off x="6636145" y="187089"/>
            <a:ext cx="4260531" cy="1262269"/>
          </a:xfrm>
          <a:prstGeom prst="rect">
            <a:avLst/>
          </a:prstGeom>
        </p:spPr>
        <p:txBody>
          <a:bodyPr wrap="square">
            <a:spAutoFit/>
          </a:bodyPr>
          <a:lstStyle/>
          <a:p>
            <a:pPr>
              <a:lnSpc>
                <a:spcPts val="4800"/>
              </a:lnSpc>
            </a:pPr>
            <a:r>
              <a:rPr lang="en-US" altLang="zh-CN" sz="28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McDonald – A Brilliant Nova of Green Buildings</a:t>
            </a:r>
          </a:p>
        </p:txBody>
      </p:sp>
      <p:sp>
        <p:nvSpPr>
          <p:cNvPr id="3" name="TextBox 2">
            <a:extLst>
              <a:ext uri="{FF2B5EF4-FFF2-40B4-BE49-F238E27FC236}">
                <a16:creationId xmlns:a16="http://schemas.microsoft.com/office/drawing/2014/main" id="{32B5982A-9396-27EB-2F4A-E6ACF7F16412}"/>
              </a:ext>
            </a:extLst>
          </p:cNvPr>
          <p:cNvSpPr txBox="1"/>
          <p:nvPr/>
        </p:nvSpPr>
        <p:spPr>
          <a:xfrm>
            <a:off x="6636144" y="1483598"/>
            <a:ext cx="4361761" cy="615618"/>
          </a:xfrm>
          <a:prstGeom prst="rect">
            <a:avLst/>
          </a:prstGeom>
          <a:noFill/>
        </p:spPr>
        <p:txBody>
          <a:bodyPr wrap="square">
            <a:spAutoFit/>
          </a:bodyPr>
          <a:lstStyle/>
          <a:p>
            <a:pPr>
              <a:lnSpc>
                <a:spcPts val="4800"/>
              </a:lnSpc>
            </a:pPr>
            <a:r>
              <a:rPr lang="zh-CN" altLang="en-US" sz="20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麦当劳</a:t>
            </a:r>
            <a:r>
              <a:rPr lang="en-US" altLang="zh-CN" sz="20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 </a:t>
            </a:r>
            <a:r>
              <a:rPr lang="zh-CN" altLang="en-US" sz="20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绿色建筑中的一颗璀璨新星</a:t>
            </a:r>
            <a:endParaRPr lang="en-US" altLang="zh-CN" sz="20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 name="TextBox 3">
            <a:extLst>
              <a:ext uri="{FF2B5EF4-FFF2-40B4-BE49-F238E27FC236}">
                <a16:creationId xmlns:a16="http://schemas.microsoft.com/office/drawing/2014/main" id="{C33EF679-5C9B-F9AD-E074-BA0E4DACBDEF}"/>
              </a:ext>
            </a:extLst>
          </p:cNvPr>
          <p:cNvSpPr txBox="1"/>
          <p:nvPr/>
        </p:nvSpPr>
        <p:spPr>
          <a:xfrm>
            <a:off x="644640" y="6350164"/>
            <a:ext cx="4806720" cy="338554"/>
          </a:xfrm>
          <a:prstGeom prst="rect">
            <a:avLst/>
          </a:prstGeom>
          <a:noFill/>
        </p:spPr>
        <p:txBody>
          <a:bodyPr wrap="square">
            <a:spAutoFit/>
          </a:bodyPr>
          <a:lstStyle/>
          <a:p>
            <a:pPr>
              <a:spcBef>
                <a:spcPts val="300"/>
              </a:spcBef>
              <a:spcAft>
                <a:spcPts val="600"/>
              </a:spcAft>
            </a:pPr>
            <a:r>
              <a:rPr lang="en-US" altLang="zh-CN" sz="800" i="1" dirty="0">
                <a:solidFill>
                  <a:schemeClr val="bg1"/>
                </a:solidFill>
                <a:latin typeface="+mn-ea"/>
              </a:rPr>
              <a:t>Data Source From: Colliers China. </a:t>
            </a:r>
            <a:r>
              <a:rPr lang="zh-CN" altLang="en-US" sz="800" i="1" dirty="0">
                <a:solidFill>
                  <a:schemeClr val="bg1"/>
                </a:solidFill>
                <a:latin typeface="+mn-ea"/>
              </a:rPr>
              <a:t>高力国际助力麦当劳中国获得</a:t>
            </a:r>
            <a:r>
              <a:rPr lang="en-US" altLang="zh-CN" sz="800" i="1" dirty="0">
                <a:solidFill>
                  <a:schemeClr val="bg1"/>
                </a:solidFill>
                <a:latin typeface="+mn-ea"/>
              </a:rPr>
              <a:t>LEED</a:t>
            </a:r>
            <a:r>
              <a:rPr lang="zh-CN" altLang="en-US" sz="800" i="1" dirty="0">
                <a:solidFill>
                  <a:schemeClr val="bg1"/>
                </a:solidFill>
                <a:latin typeface="+mn-ea"/>
              </a:rPr>
              <a:t>绿色餐厅认证</a:t>
            </a:r>
            <a:r>
              <a:rPr lang="en-US" altLang="zh-CN" sz="800" i="1" dirty="0">
                <a:solidFill>
                  <a:schemeClr val="bg1"/>
                </a:solidFill>
                <a:latin typeface="+mn-ea"/>
              </a:rPr>
              <a:t>. </a:t>
            </a:r>
            <a:r>
              <a:rPr lang="zh-CN" altLang="en-US" sz="800" i="1" dirty="0">
                <a:solidFill>
                  <a:schemeClr val="bg1"/>
                </a:solidFill>
                <a:latin typeface="+mn-ea"/>
              </a:rPr>
              <a:t>新闻</a:t>
            </a:r>
            <a:r>
              <a:rPr lang="en-US" altLang="zh-CN" sz="800" i="1" dirty="0">
                <a:solidFill>
                  <a:schemeClr val="bg1"/>
                </a:solidFill>
                <a:latin typeface="+mn-ea"/>
              </a:rPr>
              <a:t>. </a:t>
            </a:r>
            <a:r>
              <a:rPr lang="zh-CN" altLang="en-US" sz="800" i="1" dirty="0">
                <a:solidFill>
                  <a:schemeClr val="bg1"/>
                </a:solidFill>
                <a:latin typeface="+mn-ea"/>
              </a:rPr>
              <a:t>关于我们</a:t>
            </a:r>
            <a:r>
              <a:rPr lang="en-US" altLang="zh-CN" sz="800" i="1" dirty="0">
                <a:solidFill>
                  <a:schemeClr val="bg1"/>
                </a:solidFill>
                <a:latin typeface="+mn-ea"/>
              </a:rPr>
              <a:t>. Colliers China. July 7, 2023. https://www.colliers.com.cn/zh-cn/news/e22-20230707mcdonalds.</a:t>
            </a:r>
            <a:endParaRPr lang="zh-CN" altLang="en-US" sz="800" i="1" dirty="0">
              <a:solidFill>
                <a:schemeClr val="bg1"/>
              </a:solidFill>
              <a:latin typeface="+mn-ea"/>
            </a:endParaRPr>
          </a:p>
        </p:txBody>
      </p:sp>
    </p:spTree>
    <p:extLst>
      <p:ext uri="{BB962C8B-B14F-4D97-AF65-F5344CB8AC3E}">
        <p14:creationId xmlns:p14="http://schemas.microsoft.com/office/powerpoint/2010/main" val="4987433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normAutofit/>
          </a:bodyPr>
          <a:lstStyle/>
          <a:p>
            <a:r>
              <a:rPr lang="en-US" altLang="zh-CN" dirty="0">
                <a:latin typeface="+mn-ea"/>
              </a:rPr>
              <a:t>02 Why LEED Volume</a:t>
            </a:r>
            <a:endParaRPr lang="zh-CN" dirty="0">
              <a:latin typeface="+mn-ea"/>
            </a:endParaRPr>
          </a:p>
        </p:txBody>
      </p:sp>
      <p:sp>
        <p:nvSpPr>
          <p:cNvPr id="7" name="Title 6"/>
          <p:cNvSpPr>
            <a:spLocks noGrp="1"/>
          </p:cNvSpPr>
          <p:nvPr>
            <p:ph type="title"/>
          </p:nvPr>
        </p:nvSpPr>
        <p:spPr/>
        <p:txBody>
          <a:bodyPr/>
          <a:lstStyle/>
          <a:p>
            <a:r>
              <a:rPr lang="en-US" altLang="zh-CN" dirty="0">
                <a:solidFill>
                  <a:schemeClr val="accent1"/>
                </a:solidFill>
              </a:rPr>
              <a:t>Office</a:t>
            </a:r>
            <a:endParaRPr lang="zh-CN" altLang="zh-CN" dirty="0">
              <a:solidFill>
                <a:schemeClr val="accent1"/>
              </a:solidFill>
              <a:latin typeface="Noto Sans CJK SC Black" panose="020B0A00000000000000" pitchFamily="34" charset="-122"/>
            </a:endParaRPr>
          </a:p>
        </p:txBody>
      </p:sp>
      <p:sp>
        <p:nvSpPr>
          <p:cNvPr id="10" name="Text Placeholder 9"/>
          <p:cNvSpPr>
            <a:spLocks noGrp="1"/>
          </p:cNvSpPr>
          <p:nvPr>
            <p:ph type="body" sz="quarter" idx="14"/>
          </p:nvPr>
        </p:nvSpPr>
        <p:spPr/>
        <p:txBody>
          <a:bodyPr/>
          <a:lstStyle/>
          <a:p>
            <a:endParaRPr lang="zh-CN" dirty="0"/>
          </a:p>
        </p:txBody>
      </p:sp>
      <p:sp>
        <p:nvSpPr>
          <p:cNvPr id="5" name="Footer Placeholder 4"/>
          <p:cNvSpPr>
            <a:spLocks noGrp="1"/>
          </p:cNvSpPr>
          <p:nvPr>
            <p:ph type="ftr" sz="quarter" idx="11"/>
          </p:nvPr>
        </p:nvSpPr>
        <p:spPr/>
        <p:txBody>
          <a:bodyPr/>
          <a:lstStyle/>
          <a:p>
            <a:r>
              <a:rPr lang="zh-CN"/>
              <a:t>Colliers</a:t>
            </a:r>
            <a:endParaRPr lang="zh-CN" dirty="0"/>
          </a:p>
        </p:txBody>
      </p:sp>
      <p:sp>
        <p:nvSpPr>
          <p:cNvPr id="6" name="Slide Number Placeholder 5"/>
          <p:cNvSpPr>
            <a:spLocks noGrp="1"/>
          </p:cNvSpPr>
          <p:nvPr>
            <p:ph type="sldNum" sz="quarter" idx="12"/>
          </p:nvPr>
        </p:nvSpPr>
        <p:spPr/>
        <p:txBody>
          <a:bodyPr/>
          <a:lstStyle/>
          <a:p>
            <a:fld id="{23AA811B-2EBD-4900-905E-5BE206449611}" type="slidenum">
              <a:rPr lang="en-US" altLang="zh-CN" smtClean="0"/>
              <a:t>40</a:t>
            </a:fld>
            <a:endParaRPr lang="zh-CN" dirty="0"/>
          </a:p>
        </p:txBody>
      </p:sp>
      <p:sp>
        <p:nvSpPr>
          <p:cNvPr id="8" name="Title 6">
            <a:extLst>
              <a:ext uri="{FF2B5EF4-FFF2-40B4-BE49-F238E27FC236}">
                <a16:creationId xmlns:a16="http://schemas.microsoft.com/office/drawing/2014/main" id="{EABD468F-1DEE-45B3-B478-A64E8F691BCC}"/>
              </a:ext>
            </a:extLst>
          </p:cNvPr>
          <p:cNvSpPr txBox="1">
            <a:spLocks/>
          </p:cNvSpPr>
          <p:nvPr/>
        </p:nvSpPr>
        <p:spPr>
          <a:xfrm>
            <a:off x="647350" y="1740650"/>
            <a:ext cx="10893600" cy="835200"/>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zh-CN" altLang="en-US" sz="2400" dirty="0">
                <a:solidFill>
                  <a:schemeClr val="accent1"/>
                </a:solidFill>
              </a:rPr>
              <a:t>办公</a:t>
            </a:r>
            <a:endParaRPr lang="zh-CN" altLang="zh-CN" sz="2400" dirty="0">
              <a:solidFill>
                <a:schemeClr val="accent1"/>
              </a:solidFill>
              <a:latin typeface="Noto Sans CJK SC Black" panose="020B0A00000000000000" pitchFamily="34" charset="-122"/>
            </a:endParaRPr>
          </a:p>
        </p:txBody>
      </p:sp>
      <p:grpSp>
        <p:nvGrpSpPr>
          <p:cNvPr id="3" name="Group 30">
            <a:extLst>
              <a:ext uri="{FF2B5EF4-FFF2-40B4-BE49-F238E27FC236}">
                <a16:creationId xmlns:a16="http://schemas.microsoft.com/office/drawing/2014/main" id="{7FA5E843-E563-FB3D-06C2-1EC21C35774B}"/>
              </a:ext>
            </a:extLst>
          </p:cNvPr>
          <p:cNvGrpSpPr>
            <a:grpSpLocks noGrp="1" noUngrp="1" noRot="1" noMove="1" noResize="1"/>
          </p:cNvGrpSpPr>
          <p:nvPr/>
        </p:nvGrpSpPr>
        <p:grpSpPr>
          <a:xfrm>
            <a:off x="4457200" y="134737"/>
            <a:ext cx="8128000" cy="5418667"/>
            <a:chOff x="3381633" y="719666"/>
            <a:chExt cx="8128000" cy="5418667"/>
          </a:xfrm>
        </p:grpSpPr>
        <p:graphicFrame>
          <p:nvGraphicFramePr>
            <p:cNvPr id="11" name="Diagram 4">
              <a:extLst>
                <a:ext uri="{FF2B5EF4-FFF2-40B4-BE49-F238E27FC236}">
                  <a16:creationId xmlns:a16="http://schemas.microsoft.com/office/drawing/2014/main" id="{42179E86-F25C-3902-3E22-5E1E39D1652A}"/>
                </a:ext>
              </a:extLst>
            </p:cNvPr>
            <p:cNvGraphicFramePr>
              <a:graphicFrameLocks noGrp="1" noDrilldown="1" noMove="1" noResize="1"/>
            </p:cNvGraphicFramePr>
            <p:nvPr>
              <p:extLst>
                <p:ext uri="{D42A27DB-BD31-4B8C-83A1-F6EECF244321}">
                  <p14:modId xmlns:p14="http://schemas.microsoft.com/office/powerpoint/2010/main" val="1339232857"/>
                </p:ext>
              </p:extLst>
            </p:nvPr>
          </p:nvGraphicFramePr>
          <p:xfrm>
            <a:off x="3381633" y="719666"/>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2" name="Graphic 16">
              <a:extLst>
                <a:ext uri="{FF2B5EF4-FFF2-40B4-BE49-F238E27FC236}">
                  <a16:creationId xmlns:a16="http://schemas.microsoft.com/office/drawing/2014/main" id="{6D66053D-1695-2886-9E5C-2FC539DBCA18}"/>
                </a:ext>
              </a:extLst>
            </p:cNvPr>
            <p:cNvPicPr>
              <a:picLocks noGrp="1" noRot="1" noChangeAspect="1" noMove="1" noResize="1" noEditPoints="1" noAdjustHandles="1" noChangeArrowheads="1" noChangeShapeType="1" noCrop="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7663582" y="4510608"/>
              <a:ext cx="952500" cy="952500"/>
            </a:xfrm>
            <a:prstGeom prst="rect">
              <a:avLst/>
            </a:prstGeom>
          </p:spPr>
        </p:pic>
        <p:pic>
          <p:nvPicPr>
            <p:cNvPr id="13" name="Graphic 18">
              <a:extLst>
                <a:ext uri="{FF2B5EF4-FFF2-40B4-BE49-F238E27FC236}">
                  <a16:creationId xmlns:a16="http://schemas.microsoft.com/office/drawing/2014/main" id="{196CBE1F-82B6-379D-5382-A5117454EEDE}"/>
                </a:ext>
              </a:extLst>
            </p:cNvPr>
            <p:cNvPicPr>
              <a:picLocks noGrp="1" noRot="1" noChangeAspect="1" noMove="1" noResize="1" noEditPoints="1" noAdjustHandles="1" noChangeArrowheads="1" noChangeShapeType="1" noCrop="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998967" y="3835383"/>
              <a:ext cx="715820" cy="715820"/>
            </a:xfrm>
            <a:prstGeom prst="rect">
              <a:avLst/>
            </a:prstGeom>
          </p:spPr>
        </p:pic>
        <p:pic>
          <p:nvPicPr>
            <p:cNvPr id="14" name="Graphic 20">
              <a:extLst>
                <a:ext uri="{FF2B5EF4-FFF2-40B4-BE49-F238E27FC236}">
                  <a16:creationId xmlns:a16="http://schemas.microsoft.com/office/drawing/2014/main" id="{2418C417-917B-767C-6630-A48573680AED}"/>
                </a:ext>
              </a:extLst>
            </p:cNvPr>
            <p:cNvPicPr>
              <a:picLocks noGrp="1" noRot="1" noChangeAspect="1" noMove="1" noResize="1" noEditPoints="1" noAdjustHandles="1" noChangeArrowheads="1" noChangeShapeType="1" noCrop="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7823738" y="3119564"/>
              <a:ext cx="792344" cy="792344"/>
            </a:xfrm>
            <a:prstGeom prst="rect">
              <a:avLst/>
            </a:prstGeom>
          </p:spPr>
        </p:pic>
        <p:pic>
          <p:nvPicPr>
            <p:cNvPr id="15" name="Graphic 22">
              <a:extLst>
                <a:ext uri="{FF2B5EF4-FFF2-40B4-BE49-F238E27FC236}">
                  <a16:creationId xmlns:a16="http://schemas.microsoft.com/office/drawing/2014/main" id="{7913ABFB-E0A7-C3D5-1A9D-ACD156B99942}"/>
                </a:ext>
              </a:extLst>
            </p:cNvPr>
            <p:cNvPicPr>
              <a:picLocks noGrp="1" noRot="1" noChangeAspect="1" noMove="1" noResize="1" noEditPoints="1" noAdjustHandles="1" noChangeArrowheads="1" noChangeShapeType="1" noCrop="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8633788" y="3798424"/>
              <a:ext cx="693400" cy="693400"/>
            </a:xfrm>
            <a:prstGeom prst="rect">
              <a:avLst/>
            </a:prstGeom>
          </p:spPr>
        </p:pic>
      </p:grpSp>
      <p:sp>
        <p:nvSpPr>
          <p:cNvPr id="16" name="Content Placeholder 1">
            <a:extLst>
              <a:ext uri="{FF2B5EF4-FFF2-40B4-BE49-F238E27FC236}">
                <a16:creationId xmlns:a16="http://schemas.microsoft.com/office/drawing/2014/main" id="{66DB56D9-60FD-849B-7EA7-89CC4EC589D5}"/>
              </a:ext>
            </a:extLst>
          </p:cNvPr>
          <p:cNvSpPr txBox="1">
            <a:spLocks/>
          </p:cNvSpPr>
          <p:nvPr/>
        </p:nvSpPr>
        <p:spPr>
          <a:xfrm>
            <a:off x="647700" y="2530800"/>
            <a:ext cx="6181725" cy="3676325"/>
          </a:xfrm>
          <a:prstGeom prst="rect">
            <a:avLst/>
          </a:prstGeom>
        </p:spPr>
        <p:txBody>
          <a:bodyPr vert="horz" lIns="0" tIns="0" rIns="0" bIns="0" rtlCol="0">
            <a:normAutofit fontScale="85000" lnSpcReduction="20000"/>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nSpc>
                <a:spcPct val="115000"/>
              </a:lnSpc>
              <a:spcAft>
                <a:spcPts val="800"/>
              </a:spcAft>
            </a:pPr>
            <a:r>
              <a:rPr lang="en-US" altLang="zh-CN" sz="1800" dirty="0">
                <a:latin typeface="+mn-ea"/>
              </a:rPr>
              <a:t>LEED-certified office buildings typically have the following characteristics: </a:t>
            </a:r>
          </a:p>
          <a:p>
            <a:pPr>
              <a:lnSpc>
                <a:spcPct val="115000"/>
              </a:lnSpc>
              <a:spcAft>
                <a:spcPts val="800"/>
              </a:spcAft>
            </a:pPr>
            <a:r>
              <a:rPr lang="en-US" altLang="zh-CN" sz="1800" dirty="0">
                <a:latin typeface="+mn-ea"/>
              </a:rPr>
              <a:t>LEED</a:t>
            </a:r>
            <a:r>
              <a:rPr lang="zh-CN" altLang="zh-CN" sz="1800" dirty="0">
                <a:latin typeface="+mn-ea"/>
              </a:rPr>
              <a:t>认证的办公楼通常具有以下特点：</a:t>
            </a:r>
            <a:endParaRPr lang="en-US" altLang="zh-CN" sz="1800" dirty="0">
              <a:latin typeface="+mn-ea"/>
            </a:endParaRPr>
          </a:p>
          <a:p>
            <a:pPr marL="285750" indent="-285750">
              <a:lnSpc>
                <a:spcPct val="115000"/>
              </a:lnSpc>
              <a:spcAft>
                <a:spcPts val="800"/>
              </a:spcAft>
              <a:buFont typeface="Arial" panose="020B0604020202020204" pitchFamily="34" charset="0"/>
              <a:buChar char="•"/>
            </a:pPr>
            <a:r>
              <a:rPr lang="en-US" altLang="zh-CN" sz="1800" dirty="0">
                <a:latin typeface="+mn-ea"/>
              </a:rPr>
              <a:t>Use energy efficient design and efficient equipment to reduce energy consumption. </a:t>
            </a:r>
            <a:r>
              <a:rPr lang="zh-CN" altLang="zh-CN" sz="1800" dirty="0">
                <a:latin typeface="+mn-ea"/>
              </a:rPr>
              <a:t>采用节能设计和高效设备，降低能源消耗。</a:t>
            </a:r>
            <a:endParaRPr lang="en-US" altLang="zh-CN" sz="1800" dirty="0">
              <a:latin typeface="+mn-ea"/>
            </a:endParaRPr>
          </a:p>
          <a:p>
            <a:pPr marL="285750" indent="-285750">
              <a:lnSpc>
                <a:spcPct val="115000"/>
              </a:lnSpc>
              <a:spcAft>
                <a:spcPts val="800"/>
              </a:spcAft>
              <a:buFont typeface="Arial" panose="020B0604020202020204" pitchFamily="34" charset="0"/>
              <a:buChar char="•"/>
            </a:pPr>
            <a:r>
              <a:rPr lang="en-US" altLang="zh-CN" sz="1800" dirty="0">
                <a:latin typeface="+mn-ea"/>
              </a:rPr>
              <a:t>Use water-saving devices and rainwater harvesting systems to reduce water waste. </a:t>
            </a:r>
            <a:r>
              <a:rPr lang="zh-CN" altLang="zh-CN" sz="1800" dirty="0">
                <a:latin typeface="+mn-ea"/>
              </a:rPr>
              <a:t>使用节水装置和雨水收集系统，减少水资源浪费。</a:t>
            </a:r>
            <a:endParaRPr lang="en-US" altLang="zh-CN" sz="1800" dirty="0">
              <a:latin typeface="+mn-ea"/>
            </a:endParaRPr>
          </a:p>
          <a:p>
            <a:pPr marL="285750" indent="-285750">
              <a:lnSpc>
                <a:spcPct val="115000"/>
              </a:lnSpc>
              <a:spcAft>
                <a:spcPts val="800"/>
              </a:spcAft>
              <a:buFont typeface="Arial" panose="020B0604020202020204" pitchFamily="34" charset="0"/>
              <a:buChar char="•"/>
            </a:pPr>
            <a:r>
              <a:rPr lang="en-US" altLang="zh-CN" sz="1800" dirty="0">
                <a:latin typeface="+mn-ea"/>
              </a:rPr>
              <a:t>Use environmentally friendly materials and interior decoration to improve indoor air quality. </a:t>
            </a:r>
            <a:r>
              <a:rPr lang="zh-CN" altLang="zh-CN" sz="1800" dirty="0">
                <a:latin typeface="+mn-ea"/>
              </a:rPr>
              <a:t>采用环保材料和室内装饰，改善室内空气质量。</a:t>
            </a:r>
            <a:endParaRPr lang="en-US" altLang="zh-CN" sz="1800" dirty="0">
              <a:latin typeface="+mn-ea"/>
            </a:endParaRPr>
          </a:p>
          <a:p>
            <a:pPr marL="285750" indent="-285750">
              <a:lnSpc>
                <a:spcPct val="115000"/>
              </a:lnSpc>
              <a:spcAft>
                <a:spcPts val="800"/>
              </a:spcAft>
              <a:buFont typeface="Arial" panose="020B0604020202020204" pitchFamily="34" charset="0"/>
              <a:buChar char="•"/>
            </a:pPr>
            <a:r>
              <a:rPr lang="en-US" altLang="zh-CN" sz="1800" dirty="0">
                <a:latin typeface="+mn-ea"/>
              </a:rPr>
              <a:t>Provide convenient public transport facilities and bicycle parking Spaces to encourage green travel. </a:t>
            </a:r>
            <a:r>
              <a:rPr lang="zh-CN" altLang="zh-CN" sz="1800" dirty="0">
                <a:latin typeface="+mn-ea"/>
              </a:rPr>
              <a:t>提供便利的公共交通设施和自行车停车位，鼓励绿色出行。</a:t>
            </a:r>
          </a:p>
          <a:p>
            <a:endParaRPr lang="zh-CN" dirty="0"/>
          </a:p>
        </p:txBody>
      </p:sp>
    </p:spTree>
    <p:custDataLst>
      <p:custData r:id="rId1"/>
      <p:custData r:id="rId2"/>
      <p:tags r:id="rId3"/>
    </p:custDataLst>
    <p:extLst>
      <p:ext uri="{BB962C8B-B14F-4D97-AF65-F5344CB8AC3E}">
        <p14:creationId xmlns:p14="http://schemas.microsoft.com/office/powerpoint/2010/main" val="3273975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normAutofit/>
          </a:bodyPr>
          <a:lstStyle/>
          <a:p>
            <a:r>
              <a:rPr lang="en-US" altLang="zh-CN" dirty="0">
                <a:latin typeface="+mn-ea"/>
              </a:rPr>
              <a:t>02 Why LEED Volume</a:t>
            </a:r>
            <a:endParaRPr lang="zh-CN" dirty="0">
              <a:latin typeface="+mn-ea"/>
            </a:endParaRPr>
          </a:p>
        </p:txBody>
      </p:sp>
      <p:sp>
        <p:nvSpPr>
          <p:cNvPr id="7" name="Title 6"/>
          <p:cNvSpPr>
            <a:spLocks noGrp="1"/>
          </p:cNvSpPr>
          <p:nvPr>
            <p:ph type="title"/>
          </p:nvPr>
        </p:nvSpPr>
        <p:spPr/>
        <p:txBody>
          <a:bodyPr/>
          <a:lstStyle/>
          <a:p>
            <a:r>
              <a:rPr lang="en-US" altLang="zh-CN" dirty="0">
                <a:solidFill>
                  <a:schemeClr val="accent1"/>
                </a:solidFill>
              </a:rPr>
              <a:t>Residence</a:t>
            </a:r>
            <a:endParaRPr lang="zh-CN" altLang="zh-CN" dirty="0">
              <a:solidFill>
                <a:schemeClr val="accent1"/>
              </a:solidFill>
              <a:latin typeface="Noto Sans CJK SC Black" panose="020B0A00000000000000" pitchFamily="34" charset="-122"/>
            </a:endParaRPr>
          </a:p>
        </p:txBody>
      </p:sp>
      <p:sp>
        <p:nvSpPr>
          <p:cNvPr id="10" name="Text Placeholder 9"/>
          <p:cNvSpPr>
            <a:spLocks noGrp="1"/>
          </p:cNvSpPr>
          <p:nvPr>
            <p:ph type="body" sz="quarter" idx="14"/>
          </p:nvPr>
        </p:nvSpPr>
        <p:spPr/>
        <p:txBody>
          <a:bodyPr/>
          <a:lstStyle/>
          <a:p>
            <a:endParaRPr lang="zh-CN" dirty="0"/>
          </a:p>
        </p:txBody>
      </p:sp>
      <p:sp>
        <p:nvSpPr>
          <p:cNvPr id="5" name="Footer Placeholder 4"/>
          <p:cNvSpPr>
            <a:spLocks noGrp="1"/>
          </p:cNvSpPr>
          <p:nvPr>
            <p:ph type="ftr" sz="quarter" idx="11"/>
          </p:nvPr>
        </p:nvSpPr>
        <p:spPr/>
        <p:txBody>
          <a:bodyPr/>
          <a:lstStyle/>
          <a:p>
            <a:r>
              <a:rPr lang="zh-CN"/>
              <a:t>Colliers</a:t>
            </a:r>
            <a:endParaRPr lang="zh-CN" dirty="0"/>
          </a:p>
        </p:txBody>
      </p:sp>
      <p:sp>
        <p:nvSpPr>
          <p:cNvPr id="6" name="Slide Number Placeholder 5"/>
          <p:cNvSpPr>
            <a:spLocks noGrp="1"/>
          </p:cNvSpPr>
          <p:nvPr>
            <p:ph type="sldNum" sz="quarter" idx="12"/>
          </p:nvPr>
        </p:nvSpPr>
        <p:spPr/>
        <p:txBody>
          <a:bodyPr/>
          <a:lstStyle/>
          <a:p>
            <a:fld id="{23AA811B-2EBD-4900-905E-5BE206449611}" type="slidenum">
              <a:rPr lang="en-US" altLang="zh-CN" smtClean="0"/>
              <a:t>41</a:t>
            </a:fld>
            <a:endParaRPr lang="zh-CN" dirty="0"/>
          </a:p>
        </p:txBody>
      </p:sp>
      <p:sp>
        <p:nvSpPr>
          <p:cNvPr id="8" name="Title 6">
            <a:extLst>
              <a:ext uri="{FF2B5EF4-FFF2-40B4-BE49-F238E27FC236}">
                <a16:creationId xmlns:a16="http://schemas.microsoft.com/office/drawing/2014/main" id="{EABD468F-1DEE-45B3-B478-A64E8F691BCC}"/>
              </a:ext>
            </a:extLst>
          </p:cNvPr>
          <p:cNvSpPr txBox="1">
            <a:spLocks/>
          </p:cNvSpPr>
          <p:nvPr/>
        </p:nvSpPr>
        <p:spPr>
          <a:xfrm>
            <a:off x="647350" y="1740650"/>
            <a:ext cx="10893600" cy="835200"/>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zh-CN" altLang="en-US" sz="2400" dirty="0">
                <a:solidFill>
                  <a:schemeClr val="accent1"/>
                </a:solidFill>
              </a:rPr>
              <a:t>住宅</a:t>
            </a:r>
            <a:endParaRPr lang="zh-CN" altLang="zh-CN" sz="2400" dirty="0">
              <a:solidFill>
                <a:schemeClr val="accent1"/>
              </a:solidFill>
              <a:latin typeface="Noto Sans CJK SC Black" panose="020B0A00000000000000" pitchFamily="34" charset="-122"/>
            </a:endParaRPr>
          </a:p>
        </p:txBody>
      </p:sp>
      <p:grpSp>
        <p:nvGrpSpPr>
          <p:cNvPr id="3" name="Group 30">
            <a:extLst>
              <a:ext uri="{FF2B5EF4-FFF2-40B4-BE49-F238E27FC236}">
                <a16:creationId xmlns:a16="http://schemas.microsoft.com/office/drawing/2014/main" id="{7FA5E843-E563-FB3D-06C2-1EC21C35774B}"/>
              </a:ext>
            </a:extLst>
          </p:cNvPr>
          <p:cNvGrpSpPr/>
          <p:nvPr/>
        </p:nvGrpSpPr>
        <p:grpSpPr>
          <a:xfrm>
            <a:off x="4457200" y="134737"/>
            <a:ext cx="8128000" cy="5418667"/>
            <a:chOff x="3381633" y="719666"/>
            <a:chExt cx="8128000" cy="5418667"/>
          </a:xfrm>
        </p:grpSpPr>
        <p:graphicFrame>
          <p:nvGraphicFramePr>
            <p:cNvPr id="11" name="Diagram 4">
              <a:extLst>
                <a:ext uri="{FF2B5EF4-FFF2-40B4-BE49-F238E27FC236}">
                  <a16:creationId xmlns:a16="http://schemas.microsoft.com/office/drawing/2014/main" id="{42179E86-F25C-3902-3E22-5E1E39D1652A}"/>
                </a:ext>
              </a:extLst>
            </p:cNvPr>
            <p:cNvGraphicFramePr/>
            <p:nvPr>
              <p:extLst>
                <p:ext uri="{D42A27DB-BD31-4B8C-83A1-F6EECF244321}">
                  <p14:modId xmlns:p14="http://schemas.microsoft.com/office/powerpoint/2010/main" val="3834655641"/>
                </p:ext>
              </p:extLst>
            </p:nvPr>
          </p:nvGraphicFramePr>
          <p:xfrm>
            <a:off x="3381633" y="719666"/>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2" name="Graphic 16">
              <a:extLst>
                <a:ext uri="{FF2B5EF4-FFF2-40B4-BE49-F238E27FC236}">
                  <a16:creationId xmlns:a16="http://schemas.microsoft.com/office/drawing/2014/main" id="{6D66053D-1695-2886-9E5C-2FC539DBCA18}"/>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7663582" y="4510608"/>
              <a:ext cx="952500" cy="952500"/>
            </a:xfrm>
            <a:prstGeom prst="rect">
              <a:avLst/>
            </a:prstGeom>
          </p:spPr>
        </p:pic>
        <p:pic>
          <p:nvPicPr>
            <p:cNvPr id="13" name="Graphic 18">
              <a:extLst>
                <a:ext uri="{FF2B5EF4-FFF2-40B4-BE49-F238E27FC236}">
                  <a16:creationId xmlns:a16="http://schemas.microsoft.com/office/drawing/2014/main" id="{196CBE1F-82B6-379D-5382-A5117454EEDE}"/>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998967" y="3835383"/>
              <a:ext cx="715820" cy="715820"/>
            </a:xfrm>
            <a:prstGeom prst="rect">
              <a:avLst/>
            </a:prstGeom>
          </p:spPr>
        </p:pic>
        <p:pic>
          <p:nvPicPr>
            <p:cNvPr id="14" name="Graphic 20">
              <a:extLst>
                <a:ext uri="{FF2B5EF4-FFF2-40B4-BE49-F238E27FC236}">
                  <a16:creationId xmlns:a16="http://schemas.microsoft.com/office/drawing/2014/main" id="{2418C417-917B-767C-6630-A48573680AED}"/>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7823738" y="3119564"/>
              <a:ext cx="792344" cy="792344"/>
            </a:xfrm>
            <a:prstGeom prst="rect">
              <a:avLst/>
            </a:prstGeom>
          </p:spPr>
        </p:pic>
        <p:pic>
          <p:nvPicPr>
            <p:cNvPr id="15" name="Graphic 22">
              <a:extLst>
                <a:ext uri="{FF2B5EF4-FFF2-40B4-BE49-F238E27FC236}">
                  <a16:creationId xmlns:a16="http://schemas.microsoft.com/office/drawing/2014/main" id="{7913ABFB-E0A7-C3D5-1A9D-ACD156B99942}"/>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8633788" y="3798424"/>
              <a:ext cx="693400" cy="693400"/>
            </a:xfrm>
            <a:prstGeom prst="rect">
              <a:avLst/>
            </a:prstGeom>
          </p:spPr>
        </p:pic>
      </p:grpSp>
      <p:sp>
        <p:nvSpPr>
          <p:cNvPr id="17" name="Content Placeholder 1">
            <a:extLst>
              <a:ext uri="{FF2B5EF4-FFF2-40B4-BE49-F238E27FC236}">
                <a16:creationId xmlns:a16="http://schemas.microsoft.com/office/drawing/2014/main" id="{24BB6A92-4378-1FA8-7C44-02ADB8D408FB}"/>
              </a:ext>
            </a:extLst>
          </p:cNvPr>
          <p:cNvSpPr>
            <a:spLocks noGrp="1"/>
          </p:cNvSpPr>
          <p:nvPr>
            <p:ph idx="1"/>
          </p:nvPr>
        </p:nvSpPr>
        <p:spPr>
          <a:xfrm>
            <a:off x="647700" y="2530800"/>
            <a:ext cx="6181725" cy="3676325"/>
          </a:xfrm>
        </p:spPr>
        <p:txBody>
          <a:bodyPr>
            <a:normAutofit/>
          </a:bodyPr>
          <a:lstStyle/>
          <a:p>
            <a:pPr>
              <a:lnSpc>
                <a:spcPct val="115000"/>
              </a:lnSpc>
              <a:spcAft>
                <a:spcPts val="800"/>
              </a:spcAft>
            </a:pPr>
            <a:r>
              <a:rPr lang="en-US" altLang="zh-CN" sz="1500" dirty="0">
                <a:latin typeface="+mn-ea"/>
              </a:rPr>
              <a:t>Apartment and residential developers can attract environmentally conscious buyers and increase the market value of their projects by certifying their projects in Volume.</a:t>
            </a:r>
          </a:p>
          <a:p>
            <a:pPr>
              <a:lnSpc>
                <a:spcPct val="115000"/>
              </a:lnSpc>
              <a:spcAft>
                <a:spcPts val="800"/>
              </a:spcAft>
            </a:pPr>
            <a:r>
              <a:rPr lang="zh-CN" altLang="en-US" sz="1500" dirty="0">
                <a:latin typeface="+mn-ea"/>
              </a:rPr>
              <a:t>公寓和住宅开发商可以通过批量认证其项目来吸引注重环保的买家并提高项目的市场价值。</a:t>
            </a:r>
            <a:endParaRPr lang="zh-CN" altLang="zh-CN" sz="1600" dirty="0"/>
          </a:p>
          <a:p>
            <a:pPr>
              <a:lnSpc>
                <a:spcPct val="115000"/>
              </a:lnSpc>
              <a:spcAft>
                <a:spcPts val="800"/>
              </a:spcAft>
            </a:pPr>
            <a:endParaRPr lang="zh-CN" dirty="0"/>
          </a:p>
        </p:txBody>
      </p:sp>
      <p:sp>
        <p:nvSpPr>
          <p:cNvPr id="22" name="Content Placeholder 1">
            <a:extLst>
              <a:ext uri="{FF2B5EF4-FFF2-40B4-BE49-F238E27FC236}">
                <a16:creationId xmlns:a16="http://schemas.microsoft.com/office/drawing/2014/main" id="{692B464E-7CB2-CC4F-E1C0-2C1F8AAE7230}"/>
              </a:ext>
            </a:extLst>
          </p:cNvPr>
          <p:cNvSpPr txBox="1">
            <a:spLocks/>
          </p:cNvSpPr>
          <p:nvPr/>
        </p:nvSpPr>
        <p:spPr>
          <a:xfrm>
            <a:off x="647350" y="4052544"/>
            <a:ext cx="6181725" cy="3676325"/>
          </a:xfrm>
          <a:prstGeom prst="rect">
            <a:avLst/>
          </a:prstGeom>
        </p:spPr>
        <p:txBody>
          <a:bodyPr vert="horz" lIns="0" tIns="0" rIns="0" bIns="0" rtlCol="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nSpc>
                <a:spcPct val="115000"/>
              </a:lnSpc>
              <a:spcAft>
                <a:spcPts val="800"/>
              </a:spcAft>
            </a:pPr>
            <a:endParaRPr lang="zh-CN" dirty="0"/>
          </a:p>
        </p:txBody>
      </p:sp>
    </p:spTree>
    <p:custDataLst>
      <p:custData r:id="rId1"/>
      <p:custData r:id="rId2"/>
      <p:tags r:id="rId3"/>
    </p:custDataLst>
    <p:extLst>
      <p:ext uri="{BB962C8B-B14F-4D97-AF65-F5344CB8AC3E}">
        <p14:creationId xmlns:p14="http://schemas.microsoft.com/office/powerpoint/2010/main" val="920610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normAutofit/>
          </a:bodyPr>
          <a:lstStyle/>
          <a:p>
            <a:r>
              <a:rPr lang="en-US" altLang="zh-CN" dirty="0">
                <a:latin typeface="+mn-ea"/>
              </a:rPr>
              <a:t>02 Why LEED Volume</a:t>
            </a:r>
            <a:endParaRPr lang="zh-CN" dirty="0">
              <a:latin typeface="+mn-ea"/>
            </a:endParaRPr>
          </a:p>
        </p:txBody>
      </p:sp>
      <p:sp>
        <p:nvSpPr>
          <p:cNvPr id="7" name="Title 6"/>
          <p:cNvSpPr>
            <a:spLocks noGrp="1"/>
          </p:cNvSpPr>
          <p:nvPr>
            <p:ph type="title"/>
          </p:nvPr>
        </p:nvSpPr>
        <p:spPr/>
        <p:txBody>
          <a:bodyPr/>
          <a:lstStyle/>
          <a:p>
            <a:r>
              <a:rPr lang="en-US" altLang="zh-CN" dirty="0">
                <a:solidFill>
                  <a:schemeClr val="accent1"/>
                </a:solidFill>
              </a:rPr>
              <a:t>Residence</a:t>
            </a:r>
            <a:endParaRPr lang="zh-CN" altLang="zh-CN" dirty="0">
              <a:solidFill>
                <a:schemeClr val="accent1"/>
              </a:solidFill>
              <a:latin typeface="Noto Sans CJK SC Black" panose="020B0A00000000000000" pitchFamily="34" charset="-122"/>
            </a:endParaRPr>
          </a:p>
        </p:txBody>
      </p:sp>
      <p:sp>
        <p:nvSpPr>
          <p:cNvPr id="10" name="Text Placeholder 9"/>
          <p:cNvSpPr>
            <a:spLocks noGrp="1"/>
          </p:cNvSpPr>
          <p:nvPr>
            <p:ph type="body" sz="quarter" idx="14"/>
          </p:nvPr>
        </p:nvSpPr>
        <p:spPr/>
        <p:txBody>
          <a:bodyPr/>
          <a:lstStyle/>
          <a:p>
            <a:endParaRPr lang="zh-CN" dirty="0"/>
          </a:p>
        </p:txBody>
      </p:sp>
      <p:sp>
        <p:nvSpPr>
          <p:cNvPr id="5" name="Footer Placeholder 4"/>
          <p:cNvSpPr>
            <a:spLocks noGrp="1"/>
          </p:cNvSpPr>
          <p:nvPr>
            <p:ph type="ftr" sz="quarter" idx="11"/>
          </p:nvPr>
        </p:nvSpPr>
        <p:spPr/>
        <p:txBody>
          <a:bodyPr/>
          <a:lstStyle/>
          <a:p>
            <a:r>
              <a:rPr lang="zh-CN"/>
              <a:t>Colliers</a:t>
            </a:r>
            <a:endParaRPr lang="zh-CN" dirty="0"/>
          </a:p>
        </p:txBody>
      </p:sp>
      <p:sp>
        <p:nvSpPr>
          <p:cNvPr id="6" name="Slide Number Placeholder 5"/>
          <p:cNvSpPr>
            <a:spLocks noGrp="1"/>
          </p:cNvSpPr>
          <p:nvPr>
            <p:ph type="sldNum" sz="quarter" idx="12"/>
          </p:nvPr>
        </p:nvSpPr>
        <p:spPr/>
        <p:txBody>
          <a:bodyPr/>
          <a:lstStyle/>
          <a:p>
            <a:fld id="{23AA811B-2EBD-4900-905E-5BE206449611}" type="slidenum">
              <a:rPr lang="en-US" altLang="zh-CN" smtClean="0"/>
              <a:t>42</a:t>
            </a:fld>
            <a:endParaRPr lang="zh-CN" dirty="0"/>
          </a:p>
        </p:txBody>
      </p:sp>
      <p:sp>
        <p:nvSpPr>
          <p:cNvPr id="8" name="Title 6">
            <a:extLst>
              <a:ext uri="{FF2B5EF4-FFF2-40B4-BE49-F238E27FC236}">
                <a16:creationId xmlns:a16="http://schemas.microsoft.com/office/drawing/2014/main" id="{EABD468F-1DEE-45B3-B478-A64E8F691BCC}"/>
              </a:ext>
            </a:extLst>
          </p:cNvPr>
          <p:cNvSpPr txBox="1">
            <a:spLocks/>
          </p:cNvSpPr>
          <p:nvPr/>
        </p:nvSpPr>
        <p:spPr>
          <a:xfrm>
            <a:off x="647350" y="1740650"/>
            <a:ext cx="10893600" cy="835200"/>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zh-CN" altLang="en-US" sz="2400" dirty="0">
                <a:solidFill>
                  <a:schemeClr val="accent1"/>
                </a:solidFill>
              </a:rPr>
              <a:t>住宅</a:t>
            </a:r>
            <a:endParaRPr lang="zh-CN" altLang="zh-CN" sz="2400" dirty="0">
              <a:solidFill>
                <a:schemeClr val="accent1"/>
              </a:solidFill>
              <a:latin typeface="Noto Sans CJK SC Black" panose="020B0A00000000000000" pitchFamily="34" charset="-122"/>
            </a:endParaRPr>
          </a:p>
        </p:txBody>
      </p:sp>
      <p:grpSp>
        <p:nvGrpSpPr>
          <p:cNvPr id="3" name="Group 30">
            <a:extLst>
              <a:ext uri="{FF2B5EF4-FFF2-40B4-BE49-F238E27FC236}">
                <a16:creationId xmlns:a16="http://schemas.microsoft.com/office/drawing/2014/main" id="{7FA5E843-E563-FB3D-06C2-1EC21C35774B}"/>
              </a:ext>
            </a:extLst>
          </p:cNvPr>
          <p:cNvGrpSpPr/>
          <p:nvPr/>
        </p:nvGrpSpPr>
        <p:grpSpPr>
          <a:xfrm>
            <a:off x="4457200" y="134737"/>
            <a:ext cx="8128000" cy="5418667"/>
            <a:chOff x="3381633" y="719666"/>
            <a:chExt cx="8128000" cy="5418667"/>
          </a:xfrm>
        </p:grpSpPr>
        <p:graphicFrame>
          <p:nvGraphicFramePr>
            <p:cNvPr id="11" name="Diagram 4">
              <a:extLst>
                <a:ext uri="{FF2B5EF4-FFF2-40B4-BE49-F238E27FC236}">
                  <a16:creationId xmlns:a16="http://schemas.microsoft.com/office/drawing/2014/main" id="{42179E86-F25C-3902-3E22-5E1E39D1652A}"/>
                </a:ext>
              </a:extLst>
            </p:cNvPr>
            <p:cNvGraphicFramePr/>
            <p:nvPr/>
          </p:nvGraphicFramePr>
          <p:xfrm>
            <a:off x="3381633" y="719666"/>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2" name="Graphic 16">
              <a:extLst>
                <a:ext uri="{FF2B5EF4-FFF2-40B4-BE49-F238E27FC236}">
                  <a16:creationId xmlns:a16="http://schemas.microsoft.com/office/drawing/2014/main" id="{6D66053D-1695-2886-9E5C-2FC539DBCA18}"/>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7663582" y="4510608"/>
              <a:ext cx="952500" cy="952500"/>
            </a:xfrm>
            <a:prstGeom prst="rect">
              <a:avLst/>
            </a:prstGeom>
          </p:spPr>
        </p:pic>
        <p:pic>
          <p:nvPicPr>
            <p:cNvPr id="13" name="Graphic 18">
              <a:extLst>
                <a:ext uri="{FF2B5EF4-FFF2-40B4-BE49-F238E27FC236}">
                  <a16:creationId xmlns:a16="http://schemas.microsoft.com/office/drawing/2014/main" id="{196CBE1F-82B6-379D-5382-A5117454EEDE}"/>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998967" y="3835383"/>
              <a:ext cx="715820" cy="715820"/>
            </a:xfrm>
            <a:prstGeom prst="rect">
              <a:avLst/>
            </a:prstGeom>
          </p:spPr>
        </p:pic>
        <p:pic>
          <p:nvPicPr>
            <p:cNvPr id="14" name="Graphic 20">
              <a:extLst>
                <a:ext uri="{FF2B5EF4-FFF2-40B4-BE49-F238E27FC236}">
                  <a16:creationId xmlns:a16="http://schemas.microsoft.com/office/drawing/2014/main" id="{2418C417-917B-767C-6630-A48573680AED}"/>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7823738" y="3119564"/>
              <a:ext cx="792344" cy="792344"/>
            </a:xfrm>
            <a:prstGeom prst="rect">
              <a:avLst/>
            </a:prstGeom>
          </p:spPr>
        </p:pic>
        <p:pic>
          <p:nvPicPr>
            <p:cNvPr id="15" name="Graphic 22">
              <a:extLst>
                <a:ext uri="{FF2B5EF4-FFF2-40B4-BE49-F238E27FC236}">
                  <a16:creationId xmlns:a16="http://schemas.microsoft.com/office/drawing/2014/main" id="{7913ABFB-E0A7-C3D5-1A9D-ACD156B99942}"/>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8633788" y="3798424"/>
              <a:ext cx="693400" cy="693400"/>
            </a:xfrm>
            <a:prstGeom prst="rect">
              <a:avLst/>
            </a:prstGeom>
          </p:spPr>
        </p:pic>
      </p:grpSp>
      <p:sp>
        <p:nvSpPr>
          <p:cNvPr id="16" name="Content Placeholder 1">
            <a:extLst>
              <a:ext uri="{FF2B5EF4-FFF2-40B4-BE49-F238E27FC236}">
                <a16:creationId xmlns:a16="http://schemas.microsoft.com/office/drawing/2014/main" id="{D1FB2A57-A40D-DADB-AC12-D4FEBA34508A}"/>
              </a:ext>
            </a:extLst>
          </p:cNvPr>
          <p:cNvSpPr txBox="1">
            <a:spLocks/>
          </p:cNvSpPr>
          <p:nvPr/>
        </p:nvSpPr>
        <p:spPr>
          <a:xfrm>
            <a:off x="647700" y="2530800"/>
            <a:ext cx="6181725" cy="3676325"/>
          </a:xfrm>
          <a:prstGeom prst="rect">
            <a:avLst/>
          </a:prstGeom>
        </p:spPr>
        <p:txBody>
          <a:bodyPr vert="horz" lIns="0" tIns="0" rIns="0" bIns="0" rtlCol="0">
            <a:normAutofit fontScale="92500"/>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nSpc>
                <a:spcPct val="115000"/>
              </a:lnSpc>
              <a:spcAft>
                <a:spcPts val="800"/>
              </a:spcAft>
              <a:buSzPts val="1000"/>
              <a:tabLst>
                <a:tab pos="457200" algn="l"/>
              </a:tabLst>
            </a:pPr>
            <a:r>
              <a:rPr lang="en-US" altLang="zh-CN" sz="1500" dirty="0">
                <a:latin typeface="+mn-ea"/>
              </a:rPr>
              <a:t>LEED-certified condos and homes typically have the following characteristics:</a:t>
            </a:r>
          </a:p>
          <a:p>
            <a:pPr>
              <a:lnSpc>
                <a:spcPct val="115000"/>
              </a:lnSpc>
              <a:spcAft>
                <a:spcPts val="800"/>
              </a:spcAft>
              <a:buSzPts val="1000"/>
              <a:tabLst>
                <a:tab pos="457200" algn="l"/>
              </a:tabLst>
            </a:pPr>
            <a:r>
              <a:rPr lang="en-US" altLang="zh-CN" sz="1500" dirty="0">
                <a:latin typeface="+mn-ea"/>
              </a:rPr>
              <a:t>LEED</a:t>
            </a:r>
            <a:r>
              <a:rPr lang="zh-CN" altLang="en-US" sz="1500" dirty="0">
                <a:latin typeface="+mn-ea"/>
              </a:rPr>
              <a:t>认证的公寓和住宅通常具有以下特点：</a:t>
            </a:r>
            <a:endParaRPr lang="en-US" altLang="zh-CN" sz="1500" dirty="0">
              <a:latin typeface="+mn-ea"/>
            </a:endParaRPr>
          </a:p>
          <a:p>
            <a:pPr marL="285750" indent="-285750">
              <a:lnSpc>
                <a:spcPct val="115000"/>
              </a:lnSpc>
              <a:spcAft>
                <a:spcPts val="800"/>
              </a:spcAft>
              <a:buSzPts val="1000"/>
              <a:buFont typeface="Arial" panose="020B0604020202020204" pitchFamily="34" charset="0"/>
              <a:buChar char="•"/>
              <a:tabLst>
                <a:tab pos="457200" algn="l"/>
              </a:tabLst>
            </a:pPr>
            <a:r>
              <a:rPr lang="en-US" altLang="zh-CN" sz="1500" dirty="0">
                <a:latin typeface="+mn-ea"/>
              </a:rPr>
              <a:t>Use energy efficient design and efficient equipment to reduce energy consumption. </a:t>
            </a:r>
            <a:r>
              <a:rPr lang="zh-CN" altLang="en-US" sz="1500" dirty="0">
                <a:latin typeface="+mn-ea"/>
              </a:rPr>
              <a:t>采用节能设计和高效设备，降低能源消耗。</a:t>
            </a:r>
            <a:endParaRPr lang="en-US" altLang="zh-CN" sz="1500" dirty="0">
              <a:latin typeface="+mn-ea"/>
            </a:endParaRPr>
          </a:p>
          <a:p>
            <a:pPr marL="285750" indent="-285750">
              <a:lnSpc>
                <a:spcPct val="115000"/>
              </a:lnSpc>
              <a:spcAft>
                <a:spcPts val="800"/>
              </a:spcAft>
              <a:buSzPts val="1000"/>
              <a:buFont typeface="Arial" panose="020B0604020202020204" pitchFamily="34" charset="0"/>
              <a:buChar char="•"/>
              <a:tabLst>
                <a:tab pos="457200" algn="l"/>
              </a:tabLst>
            </a:pPr>
            <a:r>
              <a:rPr lang="en-US" altLang="zh-CN" sz="1500" dirty="0">
                <a:latin typeface="+mn-ea"/>
              </a:rPr>
              <a:t>Use water-saving devices and rainwater harvesting systems to reduce water waste. </a:t>
            </a:r>
            <a:r>
              <a:rPr lang="zh-CN" altLang="en-US" sz="1500" dirty="0">
                <a:latin typeface="+mn-ea"/>
              </a:rPr>
              <a:t>使用节水装置和雨水收集系统，减少水资源浪费。</a:t>
            </a:r>
            <a:endParaRPr lang="en-US" altLang="zh-CN" sz="1500" dirty="0">
              <a:latin typeface="+mn-ea"/>
            </a:endParaRPr>
          </a:p>
          <a:p>
            <a:pPr marL="285750" indent="-285750">
              <a:lnSpc>
                <a:spcPct val="115000"/>
              </a:lnSpc>
              <a:spcAft>
                <a:spcPts val="800"/>
              </a:spcAft>
              <a:buSzPts val="1000"/>
              <a:buFont typeface="Arial" panose="020B0604020202020204" pitchFamily="34" charset="0"/>
              <a:buChar char="•"/>
              <a:tabLst>
                <a:tab pos="457200" algn="l"/>
              </a:tabLst>
            </a:pPr>
            <a:r>
              <a:rPr lang="en-US" altLang="zh-CN" sz="1500" dirty="0">
                <a:latin typeface="+mn-ea"/>
              </a:rPr>
              <a:t>Use environmentally friendly materials and interior decoration to improve indoor air quality. </a:t>
            </a:r>
            <a:r>
              <a:rPr lang="zh-CN" altLang="en-US" sz="1500" dirty="0">
                <a:latin typeface="+mn-ea"/>
              </a:rPr>
              <a:t>采用环保材料和室内装饰，改善室内空气质量。</a:t>
            </a:r>
            <a:endParaRPr lang="en-US" altLang="zh-CN" sz="1500" dirty="0">
              <a:latin typeface="+mn-ea"/>
            </a:endParaRPr>
          </a:p>
          <a:p>
            <a:pPr marL="285750" indent="-285750">
              <a:lnSpc>
                <a:spcPct val="115000"/>
              </a:lnSpc>
              <a:spcAft>
                <a:spcPts val="800"/>
              </a:spcAft>
              <a:buSzPts val="1000"/>
              <a:buFont typeface="Arial" panose="020B0604020202020204" pitchFamily="34" charset="0"/>
              <a:buChar char="•"/>
              <a:tabLst>
                <a:tab pos="457200" algn="l"/>
              </a:tabLst>
            </a:pPr>
            <a:r>
              <a:rPr lang="en-US" altLang="zh-CN" sz="1500" dirty="0">
                <a:latin typeface="+mn-ea"/>
              </a:rPr>
              <a:t>Provide convenient public transport facilities and bicycle parking Spaces to encourage green travel. </a:t>
            </a:r>
            <a:r>
              <a:rPr lang="zh-CN" altLang="en-US" sz="1500" dirty="0">
                <a:latin typeface="+mn-ea"/>
              </a:rPr>
              <a:t>提供便利的公共交通设施和自行车停车位，鼓励绿色出行。</a:t>
            </a:r>
            <a:endParaRPr lang="zh-CN" altLang="zh-CN" sz="1600" dirty="0"/>
          </a:p>
          <a:p>
            <a:endParaRPr lang="zh-CN" dirty="0"/>
          </a:p>
        </p:txBody>
      </p:sp>
    </p:spTree>
    <p:custDataLst>
      <p:custData r:id="rId1"/>
      <p:custData r:id="rId2"/>
      <p:tags r:id="rId3"/>
    </p:custDataLst>
    <p:extLst>
      <p:ext uri="{BB962C8B-B14F-4D97-AF65-F5344CB8AC3E}">
        <p14:creationId xmlns:p14="http://schemas.microsoft.com/office/powerpoint/2010/main" val="41840817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normAutofit/>
          </a:bodyPr>
          <a:lstStyle/>
          <a:p>
            <a:r>
              <a:rPr lang="en-US" altLang="zh-CN" dirty="0">
                <a:latin typeface="+mn-ea"/>
              </a:rPr>
              <a:t>02 Why LEED Volume</a:t>
            </a:r>
            <a:endParaRPr lang="zh-CN" dirty="0">
              <a:latin typeface="+mn-ea"/>
            </a:endParaRPr>
          </a:p>
        </p:txBody>
      </p:sp>
      <p:sp>
        <p:nvSpPr>
          <p:cNvPr id="7" name="Title 6"/>
          <p:cNvSpPr>
            <a:spLocks noGrp="1"/>
          </p:cNvSpPr>
          <p:nvPr>
            <p:ph type="title"/>
          </p:nvPr>
        </p:nvSpPr>
        <p:spPr/>
        <p:txBody>
          <a:bodyPr/>
          <a:lstStyle/>
          <a:p>
            <a:r>
              <a:rPr lang="en-US" altLang="zh-CN" dirty="0">
                <a:solidFill>
                  <a:schemeClr val="accent1"/>
                </a:solidFill>
              </a:rPr>
              <a:t>Hotels</a:t>
            </a:r>
            <a:endParaRPr lang="zh-CN" altLang="zh-CN" dirty="0">
              <a:solidFill>
                <a:schemeClr val="accent1"/>
              </a:solidFill>
              <a:latin typeface="Noto Sans CJK SC Black" panose="020B0A00000000000000" pitchFamily="34" charset="-122"/>
            </a:endParaRPr>
          </a:p>
        </p:txBody>
      </p:sp>
      <p:sp>
        <p:nvSpPr>
          <p:cNvPr id="10" name="Text Placeholder 9"/>
          <p:cNvSpPr>
            <a:spLocks noGrp="1"/>
          </p:cNvSpPr>
          <p:nvPr>
            <p:ph type="body" sz="quarter" idx="14"/>
          </p:nvPr>
        </p:nvSpPr>
        <p:spPr/>
        <p:txBody>
          <a:bodyPr/>
          <a:lstStyle/>
          <a:p>
            <a:endParaRPr lang="zh-CN" dirty="0"/>
          </a:p>
        </p:txBody>
      </p:sp>
      <p:sp>
        <p:nvSpPr>
          <p:cNvPr id="5" name="Footer Placeholder 4"/>
          <p:cNvSpPr>
            <a:spLocks noGrp="1"/>
          </p:cNvSpPr>
          <p:nvPr>
            <p:ph type="ftr" sz="quarter" idx="11"/>
          </p:nvPr>
        </p:nvSpPr>
        <p:spPr/>
        <p:txBody>
          <a:bodyPr/>
          <a:lstStyle/>
          <a:p>
            <a:r>
              <a:rPr lang="zh-CN"/>
              <a:t>Colliers</a:t>
            </a:r>
            <a:endParaRPr lang="zh-CN" dirty="0"/>
          </a:p>
        </p:txBody>
      </p:sp>
      <p:sp>
        <p:nvSpPr>
          <p:cNvPr id="6" name="Slide Number Placeholder 5"/>
          <p:cNvSpPr>
            <a:spLocks noGrp="1"/>
          </p:cNvSpPr>
          <p:nvPr>
            <p:ph type="sldNum" sz="quarter" idx="12"/>
          </p:nvPr>
        </p:nvSpPr>
        <p:spPr/>
        <p:txBody>
          <a:bodyPr/>
          <a:lstStyle/>
          <a:p>
            <a:fld id="{23AA811B-2EBD-4900-905E-5BE206449611}" type="slidenum">
              <a:rPr lang="en-US" altLang="zh-CN" smtClean="0"/>
              <a:t>43</a:t>
            </a:fld>
            <a:endParaRPr lang="zh-CN" dirty="0"/>
          </a:p>
        </p:txBody>
      </p:sp>
      <p:sp>
        <p:nvSpPr>
          <p:cNvPr id="8" name="Title 6">
            <a:extLst>
              <a:ext uri="{FF2B5EF4-FFF2-40B4-BE49-F238E27FC236}">
                <a16:creationId xmlns:a16="http://schemas.microsoft.com/office/drawing/2014/main" id="{EABD468F-1DEE-45B3-B478-A64E8F691BCC}"/>
              </a:ext>
            </a:extLst>
          </p:cNvPr>
          <p:cNvSpPr txBox="1">
            <a:spLocks/>
          </p:cNvSpPr>
          <p:nvPr/>
        </p:nvSpPr>
        <p:spPr>
          <a:xfrm>
            <a:off x="647350" y="1740650"/>
            <a:ext cx="10893600" cy="835200"/>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zh-CN" altLang="en-US" sz="2400" dirty="0">
                <a:solidFill>
                  <a:schemeClr val="accent1"/>
                </a:solidFill>
              </a:rPr>
              <a:t>酒店</a:t>
            </a:r>
            <a:endParaRPr lang="zh-CN" altLang="zh-CN" sz="2400" dirty="0">
              <a:solidFill>
                <a:schemeClr val="accent1"/>
              </a:solidFill>
              <a:latin typeface="Noto Sans CJK SC Black" panose="020B0A00000000000000" pitchFamily="34" charset="-122"/>
            </a:endParaRPr>
          </a:p>
        </p:txBody>
      </p:sp>
      <p:grpSp>
        <p:nvGrpSpPr>
          <p:cNvPr id="3" name="Group 30">
            <a:extLst>
              <a:ext uri="{FF2B5EF4-FFF2-40B4-BE49-F238E27FC236}">
                <a16:creationId xmlns:a16="http://schemas.microsoft.com/office/drawing/2014/main" id="{7FA5E843-E563-FB3D-06C2-1EC21C35774B}"/>
              </a:ext>
            </a:extLst>
          </p:cNvPr>
          <p:cNvGrpSpPr/>
          <p:nvPr/>
        </p:nvGrpSpPr>
        <p:grpSpPr>
          <a:xfrm>
            <a:off x="4457200" y="134737"/>
            <a:ext cx="8128000" cy="5418667"/>
            <a:chOff x="3381633" y="719666"/>
            <a:chExt cx="8128000" cy="5418667"/>
          </a:xfrm>
        </p:grpSpPr>
        <p:graphicFrame>
          <p:nvGraphicFramePr>
            <p:cNvPr id="11" name="Diagram 4">
              <a:extLst>
                <a:ext uri="{FF2B5EF4-FFF2-40B4-BE49-F238E27FC236}">
                  <a16:creationId xmlns:a16="http://schemas.microsoft.com/office/drawing/2014/main" id="{42179E86-F25C-3902-3E22-5E1E39D1652A}"/>
                </a:ext>
              </a:extLst>
            </p:cNvPr>
            <p:cNvGraphicFramePr/>
            <p:nvPr>
              <p:extLst>
                <p:ext uri="{D42A27DB-BD31-4B8C-83A1-F6EECF244321}">
                  <p14:modId xmlns:p14="http://schemas.microsoft.com/office/powerpoint/2010/main" val="3918713068"/>
                </p:ext>
              </p:extLst>
            </p:nvPr>
          </p:nvGraphicFramePr>
          <p:xfrm>
            <a:off x="3381633" y="719666"/>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2" name="Graphic 16">
              <a:extLst>
                <a:ext uri="{FF2B5EF4-FFF2-40B4-BE49-F238E27FC236}">
                  <a16:creationId xmlns:a16="http://schemas.microsoft.com/office/drawing/2014/main" id="{6D66053D-1695-2886-9E5C-2FC539DBCA18}"/>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7663582" y="4510608"/>
              <a:ext cx="952500" cy="952500"/>
            </a:xfrm>
            <a:prstGeom prst="rect">
              <a:avLst/>
            </a:prstGeom>
          </p:spPr>
        </p:pic>
        <p:pic>
          <p:nvPicPr>
            <p:cNvPr id="13" name="Graphic 18">
              <a:extLst>
                <a:ext uri="{FF2B5EF4-FFF2-40B4-BE49-F238E27FC236}">
                  <a16:creationId xmlns:a16="http://schemas.microsoft.com/office/drawing/2014/main" id="{196CBE1F-82B6-379D-5382-A5117454EEDE}"/>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998967" y="3835383"/>
              <a:ext cx="715820" cy="715820"/>
            </a:xfrm>
            <a:prstGeom prst="rect">
              <a:avLst/>
            </a:prstGeom>
          </p:spPr>
        </p:pic>
        <p:pic>
          <p:nvPicPr>
            <p:cNvPr id="14" name="Graphic 20">
              <a:extLst>
                <a:ext uri="{FF2B5EF4-FFF2-40B4-BE49-F238E27FC236}">
                  <a16:creationId xmlns:a16="http://schemas.microsoft.com/office/drawing/2014/main" id="{2418C417-917B-767C-6630-A48573680AED}"/>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7823738" y="3119564"/>
              <a:ext cx="792344" cy="792344"/>
            </a:xfrm>
            <a:prstGeom prst="rect">
              <a:avLst/>
            </a:prstGeom>
          </p:spPr>
        </p:pic>
        <p:pic>
          <p:nvPicPr>
            <p:cNvPr id="15" name="Graphic 22">
              <a:extLst>
                <a:ext uri="{FF2B5EF4-FFF2-40B4-BE49-F238E27FC236}">
                  <a16:creationId xmlns:a16="http://schemas.microsoft.com/office/drawing/2014/main" id="{7913ABFB-E0A7-C3D5-1A9D-ACD156B99942}"/>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8633788" y="3798424"/>
              <a:ext cx="693400" cy="693400"/>
            </a:xfrm>
            <a:prstGeom prst="rect">
              <a:avLst/>
            </a:prstGeom>
          </p:spPr>
        </p:pic>
      </p:grpSp>
      <p:sp>
        <p:nvSpPr>
          <p:cNvPr id="20" name="Content Placeholder 1">
            <a:extLst>
              <a:ext uri="{FF2B5EF4-FFF2-40B4-BE49-F238E27FC236}">
                <a16:creationId xmlns:a16="http://schemas.microsoft.com/office/drawing/2014/main" id="{A3E67B7E-3379-2EA6-8585-3EDC2A144125}"/>
              </a:ext>
            </a:extLst>
          </p:cNvPr>
          <p:cNvSpPr>
            <a:spLocks noGrp="1"/>
          </p:cNvSpPr>
          <p:nvPr>
            <p:ph idx="1"/>
          </p:nvPr>
        </p:nvSpPr>
        <p:spPr>
          <a:xfrm>
            <a:off x="647700" y="2530800"/>
            <a:ext cx="6181725" cy="3676325"/>
          </a:xfrm>
        </p:spPr>
        <p:txBody>
          <a:bodyPr>
            <a:normAutofit/>
          </a:bodyPr>
          <a:lstStyle/>
          <a:p>
            <a:pPr>
              <a:lnSpc>
                <a:spcPct val="115000"/>
              </a:lnSpc>
              <a:spcAft>
                <a:spcPts val="800"/>
              </a:spcAft>
            </a:pPr>
            <a:r>
              <a:rPr lang="en-US" altLang="zh-CN" sz="1500" dirty="0">
                <a:latin typeface="+mn-ea"/>
              </a:rPr>
              <a:t>The hospitality industry is another industry that can benefit from LEED Volume certification.</a:t>
            </a:r>
          </a:p>
          <a:p>
            <a:pPr>
              <a:lnSpc>
                <a:spcPct val="115000"/>
              </a:lnSpc>
              <a:spcAft>
                <a:spcPts val="800"/>
              </a:spcAft>
            </a:pPr>
            <a:r>
              <a:rPr lang="zh-CN" altLang="en-US" sz="1500" dirty="0">
                <a:latin typeface="+mn-ea"/>
              </a:rPr>
              <a:t>酒店业是另一个可以受益于</a:t>
            </a:r>
            <a:r>
              <a:rPr lang="en-US" altLang="zh-CN" sz="1500" dirty="0">
                <a:latin typeface="+mn-ea"/>
              </a:rPr>
              <a:t>LEED Volume</a:t>
            </a:r>
            <a:r>
              <a:rPr lang="zh-CN" altLang="en-US" sz="1500" dirty="0">
                <a:latin typeface="+mn-ea"/>
              </a:rPr>
              <a:t>批量认证的行业。</a:t>
            </a:r>
            <a:endParaRPr lang="zh-CN" dirty="0"/>
          </a:p>
        </p:txBody>
      </p:sp>
    </p:spTree>
    <p:custDataLst>
      <p:custData r:id="rId1"/>
      <p:custData r:id="rId2"/>
      <p:tags r:id="rId3"/>
    </p:custDataLst>
    <p:extLst>
      <p:ext uri="{BB962C8B-B14F-4D97-AF65-F5344CB8AC3E}">
        <p14:creationId xmlns:p14="http://schemas.microsoft.com/office/powerpoint/2010/main" val="6654126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normAutofit/>
          </a:bodyPr>
          <a:lstStyle/>
          <a:p>
            <a:r>
              <a:rPr lang="en-US" altLang="zh-CN" dirty="0">
                <a:latin typeface="+mn-ea"/>
              </a:rPr>
              <a:t>02 Why LEED Volume</a:t>
            </a:r>
            <a:endParaRPr lang="zh-CN" dirty="0">
              <a:latin typeface="+mn-ea"/>
            </a:endParaRPr>
          </a:p>
        </p:txBody>
      </p:sp>
      <p:sp>
        <p:nvSpPr>
          <p:cNvPr id="7" name="Title 6"/>
          <p:cNvSpPr>
            <a:spLocks noGrp="1"/>
          </p:cNvSpPr>
          <p:nvPr>
            <p:ph type="title"/>
          </p:nvPr>
        </p:nvSpPr>
        <p:spPr/>
        <p:txBody>
          <a:bodyPr/>
          <a:lstStyle/>
          <a:p>
            <a:r>
              <a:rPr lang="en-US" altLang="zh-CN" dirty="0">
                <a:solidFill>
                  <a:schemeClr val="accent1"/>
                </a:solidFill>
              </a:rPr>
              <a:t>Hotels</a:t>
            </a:r>
            <a:endParaRPr lang="zh-CN" altLang="zh-CN" dirty="0">
              <a:solidFill>
                <a:schemeClr val="accent1"/>
              </a:solidFill>
              <a:latin typeface="Noto Sans CJK SC Black" panose="020B0A00000000000000" pitchFamily="34" charset="-122"/>
            </a:endParaRPr>
          </a:p>
        </p:txBody>
      </p:sp>
      <p:sp>
        <p:nvSpPr>
          <p:cNvPr id="10" name="Text Placeholder 9"/>
          <p:cNvSpPr>
            <a:spLocks noGrp="1"/>
          </p:cNvSpPr>
          <p:nvPr>
            <p:ph type="body" sz="quarter" idx="14"/>
          </p:nvPr>
        </p:nvSpPr>
        <p:spPr/>
        <p:txBody>
          <a:bodyPr/>
          <a:lstStyle/>
          <a:p>
            <a:endParaRPr lang="zh-CN" dirty="0"/>
          </a:p>
        </p:txBody>
      </p:sp>
      <p:sp>
        <p:nvSpPr>
          <p:cNvPr id="5" name="Footer Placeholder 4"/>
          <p:cNvSpPr>
            <a:spLocks noGrp="1"/>
          </p:cNvSpPr>
          <p:nvPr>
            <p:ph type="ftr" sz="quarter" idx="11"/>
          </p:nvPr>
        </p:nvSpPr>
        <p:spPr/>
        <p:txBody>
          <a:bodyPr/>
          <a:lstStyle/>
          <a:p>
            <a:r>
              <a:rPr lang="zh-CN"/>
              <a:t>Colliers</a:t>
            </a:r>
            <a:endParaRPr lang="zh-CN" dirty="0"/>
          </a:p>
        </p:txBody>
      </p:sp>
      <p:sp>
        <p:nvSpPr>
          <p:cNvPr id="6" name="Slide Number Placeholder 5"/>
          <p:cNvSpPr>
            <a:spLocks noGrp="1"/>
          </p:cNvSpPr>
          <p:nvPr>
            <p:ph type="sldNum" sz="quarter" idx="12"/>
          </p:nvPr>
        </p:nvSpPr>
        <p:spPr/>
        <p:txBody>
          <a:bodyPr/>
          <a:lstStyle/>
          <a:p>
            <a:fld id="{23AA811B-2EBD-4900-905E-5BE206449611}" type="slidenum">
              <a:rPr lang="en-US" altLang="zh-CN" smtClean="0"/>
              <a:t>44</a:t>
            </a:fld>
            <a:endParaRPr lang="zh-CN" dirty="0"/>
          </a:p>
        </p:txBody>
      </p:sp>
      <p:sp>
        <p:nvSpPr>
          <p:cNvPr id="8" name="Title 6">
            <a:extLst>
              <a:ext uri="{FF2B5EF4-FFF2-40B4-BE49-F238E27FC236}">
                <a16:creationId xmlns:a16="http://schemas.microsoft.com/office/drawing/2014/main" id="{EABD468F-1DEE-45B3-B478-A64E8F691BCC}"/>
              </a:ext>
            </a:extLst>
          </p:cNvPr>
          <p:cNvSpPr txBox="1">
            <a:spLocks/>
          </p:cNvSpPr>
          <p:nvPr/>
        </p:nvSpPr>
        <p:spPr>
          <a:xfrm>
            <a:off x="647350" y="1740650"/>
            <a:ext cx="10893600" cy="835200"/>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zh-CN" altLang="en-US" sz="2400" dirty="0">
                <a:solidFill>
                  <a:schemeClr val="accent1"/>
                </a:solidFill>
              </a:rPr>
              <a:t>酒店</a:t>
            </a:r>
            <a:endParaRPr lang="zh-CN" altLang="zh-CN" sz="2400" dirty="0">
              <a:solidFill>
                <a:schemeClr val="accent1"/>
              </a:solidFill>
              <a:latin typeface="Noto Sans CJK SC Black" panose="020B0A00000000000000" pitchFamily="34" charset="-122"/>
            </a:endParaRPr>
          </a:p>
        </p:txBody>
      </p:sp>
      <p:grpSp>
        <p:nvGrpSpPr>
          <p:cNvPr id="3" name="Group 30">
            <a:extLst>
              <a:ext uri="{FF2B5EF4-FFF2-40B4-BE49-F238E27FC236}">
                <a16:creationId xmlns:a16="http://schemas.microsoft.com/office/drawing/2014/main" id="{7FA5E843-E563-FB3D-06C2-1EC21C35774B}"/>
              </a:ext>
            </a:extLst>
          </p:cNvPr>
          <p:cNvGrpSpPr/>
          <p:nvPr/>
        </p:nvGrpSpPr>
        <p:grpSpPr>
          <a:xfrm>
            <a:off x="4457200" y="134737"/>
            <a:ext cx="8128000" cy="5418667"/>
            <a:chOff x="3381633" y="719666"/>
            <a:chExt cx="8128000" cy="5418667"/>
          </a:xfrm>
        </p:grpSpPr>
        <p:graphicFrame>
          <p:nvGraphicFramePr>
            <p:cNvPr id="11" name="Diagram 4">
              <a:extLst>
                <a:ext uri="{FF2B5EF4-FFF2-40B4-BE49-F238E27FC236}">
                  <a16:creationId xmlns:a16="http://schemas.microsoft.com/office/drawing/2014/main" id="{42179E86-F25C-3902-3E22-5E1E39D1652A}"/>
                </a:ext>
              </a:extLst>
            </p:cNvPr>
            <p:cNvGraphicFramePr/>
            <p:nvPr/>
          </p:nvGraphicFramePr>
          <p:xfrm>
            <a:off x="3381633" y="719666"/>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2" name="Graphic 16">
              <a:extLst>
                <a:ext uri="{FF2B5EF4-FFF2-40B4-BE49-F238E27FC236}">
                  <a16:creationId xmlns:a16="http://schemas.microsoft.com/office/drawing/2014/main" id="{6D66053D-1695-2886-9E5C-2FC539DBCA18}"/>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7663582" y="4510608"/>
              <a:ext cx="952500" cy="952500"/>
            </a:xfrm>
            <a:prstGeom prst="rect">
              <a:avLst/>
            </a:prstGeom>
          </p:spPr>
        </p:pic>
        <p:pic>
          <p:nvPicPr>
            <p:cNvPr id="13" name="Graphic 18">
              <a:extLst>
                <a:ext uri="{FF2B5EF4-FFF2-40B4-BE49-F238E27FC236}">
                  <a16:creationId xmlns:a16="http://schemas.microsoft.com/office/drawing/2014/main" id="{196CBE1F-82B6-379D-5382-A5117454EEDE}"/>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998967" y="3835383"/>
              <a:ext cx="715820" cy="715820"/>
            </a:xfrm>
            <a:prstGeom prst="rect">
              <a:avLst/>
            </a:prstGeom>
          </p:spPr>
        </p:pic>
        <p:pic>
          <p:nvPicPr>
            <p:cNvPr id="14" name="Graphic 20">
              <a:extLst>
                <a:ext uri="{FF2B5EF4-FFF2-40B4-BE49-F238E27FC236}">
                  <a16:creationId xmlns:a16="http://schemas.microsoft.com/office/drawing/2014/main" id="{2418C417-917B-767C-6630-A48573680AED}"/>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7823738" y="3119564"/>
              <a:ext cx="792344" cy="792344"/>
            </a:xfrm>
            <a:prstGeom prst="rect">
              <a:avLst/>
            </a:prstGeom>
          </p:spPr>
        </p:pic>
        <p:pic>
          <p:nvPicPr>
            <p:cNvPr id="15" name="Graphic 22">
              <a:extLst>
                <a:ext uri="{FF2B5EF4-FFF2-40B4-BE49-F238E27FC236}">
                  <a16:creationId xmlns:a16="http://schemas.microsoft.com/office/drawing/2014/main" id="{7913ABFB-E0A7-C3D5-1A9D-ACD156B99942}"/>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8633788" y="3798424"/>
              <a:ext cx="693400" cy="693400"/>
            </a:xfrm>
            <a:prstGeom prst="rect">
              <a:avLst/>
            </a:prstGeom>
          </p:spPr>
        </p:pic>
      </p:grpSp>
      <p:sp>
        <p:nvSpPr>
          <p:cNvPr id="16" name="Content Placeholder 1">
            <a:extLst>
              <a:ext uri="{FF2B5EF4-FFF2-40B4-BE49-F238E27FC236}">
                <a16:creationId xmlns:a16="http://schemas.microsoft.com/office/drawing/2014/main" id="{D0F457AD-46EB-A462-962B-5CCE7A7936CE}"/>
              </a:ext>
            </a:extLst>
          </p:cNvPr>
          <p:cNvSpPr txBox="1">
            <a:spLocks/>
          </p:cNvSpPr>
          <p:nvPr/>
        </p:nvSpPr>
        <p:spPr>
          <a:xfrm>
            <a:off x="647700" y="2530800"/>
            <a:ext cx="6181725" cy="3877200"/>
          </a:xfrm>
          <a:prstGeom prst="rect">
            <a:avLst/>
          </a:prstGeom>
        </p:spPr>
        <p:txBody>
          <a:bodyPr vert="horz" lIns="0" tIns="0" rIns="0" bIns="0" rtlCol="0">
            <a:norm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nSpc>
                <a:spcPct val="115000"/>
              </a:lnSpc>
              <a:spcAft>
                <a:spcPts val="800"/>
              </a:spcAft>
              <a:buSzPts val="1000"/>
              <a:tabLst>
                <a:tab pos="457200" algn="l"/>
              </a:tabLst>
            </a:pPr>
            <a:r>
              <a:rPr lang="en-US" altLang="zh-CN" sz="1500" dirty="0">
                <a:latin typeface="+mn-ea"/>
              </a:rPr>
              <a:t>LEED certified hotels typically have the following characteristics: </a:t>
            </a:r>
          </a:p>
          <a:p>
            <a:pPr>
              <a:lnSpc>
                <a:spcPct val="115000"/>
              </a:lnSpc>
              <a:spcAft>
                <a:spcPts val="800"/>
              </a:spcAft>
              <a:buSzPts val="1000"/>
              <a:tabLst>
                <a:tab pos="457200" algn="l"/>
              </a:tabLst>
            </a:pPr>
            <a:r>
              <a:rPr lang="en-US" altLang="zh-CN" sz="1500" dirty="0">
                <a:latin typeface="+mn-ea"/>
              </a:rPr>
              <a:t>LEED</a:t>
            </a:r>
            <a:r>
              <a:rPr lang="zh-CN" altLang="en-US" sz="1500" dirty="0">
                <a:latin typeface="+mn-ea"/>
              </a:rPr>
              <a:t>认证的酒店通常具有以下特点：</a:t>
            </a:r>
            <a:endParaRPr lang="en-US" altLang="zh-CN" sz="1500" dirty="0">
              <a:latin typeface="+mn-ea"/>
            </a:endParaRPr>
          </a:p>
          <a:p>
            <a:pPr marL="285750" indent="-285750">
              <a:lnSpc>
                <a:spcPct val="115000"/>
              </a:lnSpc>
              <a:spcAft>
                <a:spcPts val="800"/>
              </a:spcAft>
              <a:buSzPts val="1000"/>
              <a:buFont typeface="Arial" panose="020B0604020202020204" pitchFamily="34" charset="0"/>
              <a:buChar char="•"/>
              <a:tabLst>
                <a:tab pos="457200" algn="l"/>
              </a:tabLst>
            </a:pPr>
            <a:r>
              <a:rPr lang="en-US" altLang="zh-CN" sz="1500" dirty="0">
                <a:latin typeface="+mn-ea"/>
              </a:rPr>
              <a:t>Use energy efficient design and efficient equipment to reduce energy consumption. </a:t>
            </a:r>
            <a:r>
              <a:rPr lang="zh-CN" altLang="en-US" sz="1500" dirty="0">
                <a:latin typeface="+mn-ea"/>
              </a:rPr>
              <a:t>采用节能设计和高效设备，降低能源消耗。</a:t>
            </a:r>
            <a:endParaRPr lang="en-US" altLang="zh-CN" sz="1500" dirty="0">
              <a:latin typeface="+mn-ea"/>
            </a:endParaRPr>
          </a:p>
          <a:p>
            <a:pPr marL="285750" indent="-285750">
              <a:lnSpc>
                <a:spcPct val="115000"/>
              </a:lnSpc>
              <a:spcAft>
                <a:spcPts val="800"/>
              </a:spcAft>
              <a:buSzPts val="1000"/>
              <a:buFont typeface="Arial" panose="020B0604020202020204" pitchFamily="34" charset="0"/>
              <a:buChar char="•"/>
              <a:tabLst>
                <a:tab pos="457200" algn="l"/>
              </a:tabLst>
            </a:pPr>
            <a:r>
              <a:rPr lang="en-US" altLang="zh-CN" sz="1500" dirty="0">
                <a:latin typeface="+mn-ea"/>
              </a:rPr>
              <a:t>Use water-saving devices and rainwater harvesting systems to reduce water waste. </a:t>
            </a:r>
            <a:r>
              <a:rPr lang="zh-CN" altLang="en-US" sz="1500" dirty="0">
                <a:latin typeface="+mn-ea"/>
              </a:rPr>
              <a:t>使用节水装置和雨水收集系统，减少水资源浪费。</a:t>
            </a:r>
            <a:endParaRPr lang="en-US" altLang="zh-CN" sz="1500" dirty="0">
              <a:latin typeface="+mn-ea"/>
            </a:endParaRPr>
          </a:p>
          <a:p>
            <a:pPr marL="285750" indent="-285750">
              <a:lnSpc>
                <a:spcPct val="115000"/>
              </a:lnSpc>
              <a:spcAft>
                <a:spcPts val="800"/>
              </a:spcAft>
              <a:buSzPts val="1000"/>
              <a:buFont typeface="Arial" panose="020B0604020202020204" pitchFamily="34" charset="0"/>
              <a:buChar char="•"/>
              <a:tabLst>
                <a:tab pos="457200" algn="l"/>
              </a:tabLst>
            </a:pPr>
            <a:r>
              <a:rPr lang="en-US" altLang="zh-CN" sz="1500" dirty="0">
                <a:latin typeface="+mn-ea"/>
              </a:rPr>
              <a:t>Adopt renewable energy sources, such as solar and wind. </a:t>
            </a:r>
            <a:r>
              <a:rPr lang="zh-CN" altLang="en-US" sz="1500" dirty="0">
                <a:latin typeface="+mn-ea"/>
              </a:rPr>
              <a:t>采用可再生能源，例如太阳能和风能。</a:t>
            </a:r>
            <a:endParaRPr lang="en-US" altLang="zh-CN" sz="1500" dirty="0">
              <a:latin typeface="+mn-ea"/>
            </a:endParaRPr>
          </a:p>
          <a:p>
            <a:pPr marL="285750" indent="-285750">
              <a:lnSpc>
                <a:spcPct val="115000"/>
              </a:lnSpc>
              <a:spcAft>
                <a:spcPts val="800"/>
              </a:spcAft>
              <a:buSzPts val="1000"/>
              <a:buFont typeface="Arial" panose="020B0604020202020204" pitchFamily="34" charset="0"/>
              <a:buChar char="•"/>
              <a:tabLst>
                <a:tab pos="457200" algn="l"/>
              </a:tabLst>
            </a:pPr>
            <a:r>
              <a:rPr lang="en-US" altLang="zh-CN" sz="1500" dirty="0">
                <a:latin typeface="+mn-ea"/>
              </a:rPr>
              <a:t>Implement green operations management, such as reducing waste generation and using environmentally friendly cleaning products. </a:t>
            </a:r>
            <a:r>
              <a:rPr lang="zh-CN" altLang="en-US" sz="1500" dirty="0">
                <a:latin typeface="+mn-ea"/>
              </a:rPr>
              <a:t>实施绿色运营管理，例如减少废物产生和使用环保清洁产品。</a:t>
            </a:r>
            <a:endParaRPr lang="zh-CN" dirty="0"/>
          </a:p>
        </p:txBody>
      </p:sp>
    </p:spTree>
    <p:custDataLst>
      <p:custData r:id="rId1"/>
      <p:custData r:id="rId2"/>
      <p:tags r:id="rId3"/>
    </p:custDataLst>
    <p:extLst>
      <p:ext uri="{BB962C8B-B14F-4D97-AF65-F5344CB8AC3E}">
        <p14:creationId xmlns:p14="http://schemas.microsoft.com/office/powerpoint/2010/main" val="6884165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normAutofit/>
          </a:bodyPr>
          <a:lstStyle/>
          <a:p>
            <a:r>
              <a:rPr lang="en-US" altLang="zh-CN" dirty="0">
                <a:latin typeface="+mn-ea"/>
              </a:rPr>
              <a:t>02 Why LEED Volume</a:t>
            </a:r>
            <a:endParaRPr lang="zh-CN" dirty="0">
              <a:latin typeface="+mn-ea"/>
            </a:endParaRPr>
          </a:p>
        </p:txBody>
      </p:sp>
      <p:sp>
        <p:nvSpPr>
          <p:cNvPr id="7" name="Title 6"/>
          <p:cNvSpPr>
            <a:spLocks noGrp="1"/>
          </p:cNvSpPr>
          <p:nvPr>
            <p:ph type="title"/>
          </p:nvPr>
        </p:nvSpPr>
        <p:spPr/>
        <p:txBody>
          <a:bodyPr/>
          <a:lstStyle/>
          <a:p>
            <a:r>
              <a:rPr lang="en-US" altLang="zh-CN" dirty="0"/>
              <a:t>Net Zero in Chain Brands</a:t>
            </a:r>
            <a:endParaRPr lang="zh-CN" altLang="en-US" dirty="0"/>
          </a:p>
        </p:txBody>
      </p:sp>
      <p:sp>
        <p:nvSpPr>
          <p:cNvPr id="10" name="Text Placeholder 9"/>
          <p:cNvSpPr>
            <a:spLocks noGrp="1"/>
          </p:cNvSpPr>
          <p:nvPr>
            <p:ph type="body" sz="quarter" idx="14"/>
          </p:nvPr>
        </p:nvSpPr>
        <p:spPr/>
        <p:txBody>
          <a:bodyPr/>
          <a:lstStyle/>
          <a:p>
            <a:endParaRPr lang="zh-CN" dirty="0"/>
          </a:p>
        </p:txBody>
      </p:sp>
      <p:sp>
        <p:nvSpPr>
          <p:cNvPr id="5" name="Footer Placeholder 4"/>
          <p:cNvSpPr>
            <a:spLocks noGrp="1"/>
          </p:cNvSpPr>
          <p:nvPr>
            <p:ph type="ftr" sz="quarter" idx="11"/>
          </p:nvPr>
        </p:nvSpPr>
        <p:spPr/>
        <p:txBody>
          <a:bodyPr/>
          <a:lstStyle/>
          <a:p>
            <a:r>
              <a:rPr lang="zh-CN"/>
              <a:t>Colliers</a:t>
            </a:r>
            <a:endParaRPr lang="zh-CN" dirty="0"/>
          </a:p>
        </p:txBody>
      </p:sp>
      <p:sp>
        <p:nvSpPr>
          <p:cNvPr id="6" name="Slide Number Placeholder 5"/>
          <p:cNvSpPr>
            <a:spLocks noGrp="1"/>
          </p:cNvSpPr>
          <p:nvPr>
            <p:ph type="sldNum" sz="quarter" idx="12"/>
          </p:nvPr>
        </p:nvSpPr>
        <p:spPr/>
        <p:txBody>
          <a:bodyPr/>
          <a:lstStyle/>
          <a:p>
            <a:fld id="{23AA811B-2EBD-4900-905E-5BE206449611}" type="slidenum">
              <a:rPr lang="en-US" altLang="zh-CN" smtClean="0"/>
              <a:t>45</a:t>
            </a:fld>
            <a:endParaRPr lang="zh-CN" dirty="0"/>
          </a:p>
        </p:txBody>
      </p:sp>
      <p:sp>
        <p:nvSpPr>
          <p:cNvPr id="8" name="Title 6">
            <a:extLst>
              <a:ext uri="{FF2B5EF4-FFF2-40B4-BE49-F238E27FC236}">
                <a16:creationId xmlns:a16="http://schemas.microsoft.com/office/drawing/2014/main" id="{EABD468F-1DEE-45B3-B478-A64E8F691BCC}"/>
              </a:ext>
            </a:extLst>
          </p:cNvPr>
          <p:cNvSpPr txBox="1">
            <a:spLocks/>
          </p:cNvSpPr>
          <p:nvPr/>
        </p:nvSpPr>
        <p:spPr>
          <a:xfrm>
            <a:off x="647350" y="1740650"/>
            <a:ext cx="10893600" cy="835200"/>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zh-CN" altLang="en-US" sz="2400" dirty="0"/>
              <a:t>连锁品牌的零碳</a:t>
            </a:r>
            <a:endParaRPr lang="zh-CN" sz="2400" dirty="0"/>
          </a:p>
        </p:txBody>
      </p:sp>
      <p:sp>
        <p:nvSpPr>
          <p:cNvPr id="3" name="文本框 2">
            <a:extLst>
              <a:ext uri="{FF2B5EF4-FFF2-40B4-BE49-F238E27FC236}">
                <a16:creationId xmlns:a16="http://schemas.microsoft.com/office/drawing/2014/main" id="{10716210-ACC0-C858-019A-68EC01F87D59}"/>
              </a:ext>
            </a:extLst>
          </p:cNvPr>
          <p:cNvSpPr txBox="1"/>
          <p:nvPr/>
        </p:nvSpPr>
        <p:spPr>
          <a:xfrm>
            <a:off x="576166" y="2711705"/>
            <a:ext cx="10964784" cy="2070631"/>
          </a:xfrm>
          <a:prstGeom prst="rect">
            <a:avLst/>
          </a:prstGeom>
          <a:noFill/>
        </p:spPr>
        <p:txBody>
          <a:bodyPr wrap="square">
            <a:spAutoFit/>
          </a:bodyPr>
          <a:lstStyle/>
          <a:p>
            <a:pPr>
              <a:lnSpc>
                <a:spcPct val="115000"/>
              </a:lnSpc>
              <a:spcBef>
                <a:spcPts val="300"/>
              </a:spcBef>
              <a:spcAft>
                <a:spcPts val="800"/>
              </a:spcAft>
              <a:buSzPts val="1000"/>
              <a:tabLst>
                <a:tab pos="457200" algn="l"/>
              </a:tabLst>
            </a:pPr>
            <a:r>
              <a:rPr lang="en-US" altLang="zh-CN" sz="1500" dirty="0">
                <a:latin typeface="+mn-ea"/>
              </a:rPr>
              <a:t>LEED Volume certification provides a powerful tool for chain brands to accelerate their zero-carbon pace and achieve their sustainability goals. By certifying their stores, properties, projects or hotels in bulk, chain brands can significantly reduce operating costs, reduce environmental impact, and enhance brand image and market competitiveness. As more and more enterprises recognize the value of sustainability, LEED Volume certification will become more widely used in the coming years</a:t>
            </a:r>
          </a:p>
          <a:p>
            <a:pPr>
              <a:lnSpc>
                <a:spcPct val="115000"/>
              </a:lnSpc>
              <a:spcBef>
                <a:spcPts val="300"/>
              </a:spcBef>
              <a:spcAft>
                <a:spcPts val="800"/>
              </a:spcAft>
              <a:buSzPts val="1000"/>
              <a:tabLst>
                <a:tab pos="457200" algn="l"/>
              </a:tabLst>
            </a:pPr>
            <a:r>
              <a:rPr lang="en-US" altLang="zh-CN" sz="1500" dirty="0">
                <a:latin typeface="+mn-ea"/>
              </a:rPr>
              <a:t>LEED Volume</a:t>
            </a:r>
            <a:r>
              <a:rPr lang="zh-CN" altLang="zh-CN" sz="1500" dirty="0">
                <a:latin typeface="+mn-ea"/>
              </a:rPr>
              <a:t>批量认证为连锁品牌提供了一个强大的工具，帮助它们加快零碳步伐，实现可持续发展目标。通过批量认证其门店、物业、项目或酒店，连锁品牌可以显著降低运营成本、减少环境影响，并提升品牌形象和市场竞争力。随着越来越多的企业认识到可持续发展的价值，</a:t>
            </a:r>
            <a:r>
              <a:rPr lang="en-US" altLang="zh-CN" sz="1500" dirty="0">
                <a:latin typeface="+mn-ea"/>
              </a:rPr>
              <a:t>LEED Volume</a:t>
            </a:r>
            <a:r>
              <a:rPr lang="zh-CN" altLang="zh-CN" sz="1500" dirty="0">
                <a:latin typeface="+mn-ea"/>
              </a:rPr>
              <a:t>批量认证将在未来几年得到更加广泛的应用。</a:t>
            </a:r>
          </a:p>
        </p:txBody>
      </p:sp>
    </p:spTree>
    <p:custDataLst>
      <p:custData r:id="rId1"/>
      <p:custData r:id="rId2"/>
      <p:tags r:id="rId3"/>
    </p:custDataLst>
    <p:extLst>
      <p:ext uri="{BB962C8B-B14F-4D97-AF65-F5344CB8AC3E}">
        <p14:creationId xmlns:p14="http://schemas.microsoft.com/office/powerpoint/2010/main" val="20125010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normAutofit/>
          </a:bodyPr>
          <a:lstStyle/>
          <a:p>
            <a:r>
              <a:rPr lang="en-US" altLang="zh-CN" dirty="0">
                <a:latin typeface="+mn-ea"/>
              </a:rPr>
              <a:t>02 Why LEED Volume</a:t>
            </a:r>
            <a:endParaRPr lang="zh-CN" dirty="0">
              <a:latin typeface="+mn-ea"/>
            </a:endParaRPr>
          </a:p>
        </p:txBody>
      </p:sp>
      <p:sp>
        <p:nvSpPr>
          <p:cNvPr id="7" name="Title 6"/>
          <p:cNvSpPr>
            <a:spLocks noGrp="1"/>
          </p:cNvSpPr>
          <p:nvPr>
            <p:ph type="title"/>
          </p:nvPr>
        </p:nvSpPr>
        <p:spPr/>
        <p:txBody>
          <a:bodyPr/>
          <a:lstStyle/>
          <a:p>
            <a:r>
              <a:rPr lang="en-US" altLang="zh-CN" dirty="0"/>
              <a:t>Retail Example</a:t>
            </a:r>
            <a:endParaRPr lang="zh-CN" dirty="0"/>
          </a:p>
        </p:txBody>
      </p:sp>
      <p:sp>
        <p:nvSpPr>
          <p:cNvPr id="10" name="Text Placeholder 9"/>
          <p:cNvSpPr>
            <a:spLocks noGrp="1"/>
          </p:cNvSpPr>
          <p:nvPr>
            <p:ph type="body" sz="quarter" idx="14"/>
          </p:nvPr>
        </p:nvSpPr>
        <p:spPr>
          <a:xfrm>
            <a:off x="646700" y="6130848"/>
            <a:ext cx="8787765" cy="688560"/>
          </a:xfrm>
        </p:spPr>
        <p:txBody>
          <a:bodyPr/>
          <a:lstStyle/>
          <a:p>
            <a:r>
              <a:rPr lang="en-US" altLang="zh-CN" dirty="0"/>
              <a:t>Picture Source: </a:t>
            </a:r>
          </a:p>
          <a:p>
            <a:r>
              <a:rPr lang="zh-CN" altLang="en-US" dirty="0"/>
              <a:t>新浪网</a:t>
            </a:r>
            <a:r>
              <a:rPr lang="en-US" altLang="zh-CN" dirty="0"/>
              <a:t>. “</a:t>
            </a:r>
            <a:r>
              <a:rPr lang="zh-CN" altLang="en-US" dirty="0"/>
              <a:t>沃尔玛在中国又关店了，大卖场未来的出路在哪？</a:t>
            </a:r>
            <a:r>
              <a:rPr lang="en-US" altLang="zh-CN" dirty="0"/>
              <a:t>“. </a:t>
            </a:r>
            <a:r>
              <a:rPr lang="zh-CN" altLang="en-US" dirty="0"/>
              <a:t>新浪网</a:t>
            </a:r>
            <a:r>
              <a:rPr lang="en-US" altLang="zh-CN" dirty="0"/>
              <a:t>. August 19, 2021. https://k.sina.com.cn/article_1721303853_6699032d01900vxxm.html.</a:t>
            </a:r>
          </a:p>
          <a:p>
            <a:r>
              <a:rPr lang="zh-CN" altLang="en-US" dirty="0"/>
              <a:t>交流科技圈</a:t>
            </a:r>
            <a:r>
              <a:rPr lang="en-US" altLang="zh-CN" dirty="0"/>
              <a:t>. “</a:t>
            </a:r>
            <a:r>
              <a:rPr lang="zh-CN" altLang="en-US" dirty="0"/>
              <a:t>永辉超市「翻新」永辉超市  </a:t>
            </a:r>
            <a:r>
              <a:rPr lang="en-US" altLang="zh-CN" dirty="0"/>
              <a:t>“. </a:t>
            </a:r>
            <a:r>
              <a:rPr lang="zh-CN" altLang="en-US" dirty="0"/>
              <a:t>搜狐博客</a:t>
            </a:r>
            <a:r>
              <a:rPr lang="en-US" altLang="zh-CN" dirty="0"/>
              <a:t>. March 26, 2024. https://www.sohu.com/a/767013570_121124363.</a:t>
            </a:r>
          </a:p>
          <a:p>
            <a:endParaRPr lang="en-US" altLang="zh-CN" dirty="0"/>
          </a:p>
          <a:p>
            <a:endParaRPr lang="en-US" altLang="zh-CN" dirty="0"/>
          </a:p>
          <a:p>
            <a:endParaRPr lang="zh-CN" dirty="0"/>
          </a:p>
        </p:txBody>
      </p:sp>
      <p:sp>
        <p:nvSpPr>
          <p:cNvPr id="5" name="Footer Placeholder 4"/>
          <p:cNvSpPr>
            <a:spLocks noGrp="1"/>
          </p:cNvSpPr>
          <p:nvPr>
            <p:ph type="ftr" sz="quarter" idx="11"/>
          </p:nvPr>
        </p:nvSpPr>
        <p:spPr/>
        <p:txBody>
          <a:bodyPr/>
          <a:lstStyle/>
          <a:p>
            <a:r>
              <a:rPr lang="zh-CN"/>
              <a:t>Colliers</a:t>
            </a:r>
            <a:endParaRPr lang="zh-CN" dirty="0"/>
          </a:p>
        </p:txBody>
      </p:sp>
      <p:sp>
        <p:nvSpPr>
          <p:cNvPr id="6" name="Slide Number Placeholder 5"/>
          <p:cNvSpPr>
            <a:spLocks noGrp="1"/>
          </p:cNvSpPr>
          <p:nvPr>
            <p:ph type="sldNum" sz="quarter" idx="12"/>
          </p:nvPr>
        </p:nvSpPr>
        <p:spPr/>
        <p:txBody>
          <a:bodyPr/>
          <a:lstStyle/>
          <a:p>
            <a:fld id="{23AA811B-2EBD-4900-905E-5BE206449611}" type="slidenum">
              <a:rPr lang="en-US" altLang="zh-CN" smtClean="0"/>
              <a:t>46</a:t>
            </a:fld>
            <a:endParaRPr lang="zh-CN" dirty="0"/>
          </a:p>
        </p:txBody>
      </p:sp>
      <p:sp>
        <p:nvSpPr>
          <p:cNvPr id="8" name="Title 6">
            <a:extLst>
              <a:ext uri="{FF2B5EF4-FFF2-40B4-BE49-F238E27FC236}">
                <a16:creationId xmlns:a16="http://schemas.microsoft.com/office/drawing/2014/main" id="{EABD468F-1DEE-45B3-B478-A64E8F691BCC}"/>
              </a:ext>
            </a:extLst>
          </p:cNvPr>
          <p:cNvSpPr txBox="1">
            <a:spLocks/>
          </p:cNvSpPr>
          <p:nvPr/>
        </p:nvSpPr>
        <p:spPr>
          <a:xfrm>
            <a:off x="647350" y="1740650"/>
            <a:ext cx="10893600" cy="835200"/>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zh-CN" altLang="en-US" sz="2400" dirty="0"/>
              <a:t>零售领域案列</a:t>
            </a:r>
            <a:endParaRPr lang="zh-CN" sz="2400" dirty="0"/>
          </a:p>
        </p:txBody>
      </p:sp>
      <p:pic>
        <p:nvPicPr>
          <p:cNvPr id="11" name="Picture 10" descr="A sign on a building&#10;&#10;Description automatically generated">
            <a:extLst>
              <a:ext uri="{FF2B5EF4-FFF2-40B4-BE49-F238E27FC236}">
                <a16:creationId xmlns:a16="http://schemas.microsoft.com/office/drawing/2014/main" id="{15DC22E8-9E56-9948-8D47-60A2BEC9D10A}"/>
              </a:ext>
            </a:extLst>
          </p:cNvPr>
          <p:cNvPicPr>
            <a:picLocks noChangeAspect="1"/>
          </p:cNvPicPr>
          <p:nvPr/>
        </p:nvPicPr>
        <p:blipFill rotWithShape="1">
          <a:blip r:embed="rId5">
            <a:extLst>
              <a:ext uri="{28A0092B-C50C-407E-A947-70E740481C1C}">
                <a14:useLocalDpi xmlns:a14="http://schemas.microsoft.com/office/drawing/2010/main" val="0"/>
              </a:ext>
            </a:extLst>
          </a:blip>
          <a:srcRect t="-1" r="14631" b="3956"/>
          <a:stretch/>
        </p:blipFill>
        <p:spPr>
          <a:xfrm>
            <a:off x="646700" y="2289600"/>
            <a:ext cx="4309861" cy="3636578"/>
          </a:xfrm>
          <a:prstGeom prst="rect">
            <a:avLst/>
          </a:prstGeom>
        </p:spPr>
      </p:pic>
      <p:pic>
        <p:nvPicPr>
          <p:cNvPr id="19" name="Picture 18" descr="A store with shelves of boxes&#10;&#10;Description automatically generated">
            <a:extLst>
              <a:ext uri="{FF2B5EF4-FFF2-40B4-BE49-F238E27FC236}">
                <a16:creationId xmlns:a16="http://schemas.microsoft.com/office/drawing/2014/main" id="{69B7567F-4A7D-93A6-F695-9661B0E19262}"/>
              </a:ext>
            </a:extLst>
          </p:cNvPr>
          <p:cNvPicPr>
            <a:picLocks noChangeAspect="1"/>
          </p:cNvPicPr>
          <p:nvPr/>
        </p:nvPicPr>
        <p:blipFill rotWithShape="1">
          <a:blip r:embed="rId6">
            <a:extLst>
              <a:ext uri="{28A0092B-C50C-407E-A947-70E740481C1C}">
                <a14:useLocalDpi xmlns:a14="http://schemas.microsoft.com/office/drawing/2010/main" val="0"/>
              </a:ext>
            </a:extLst>
          </a:blip>
          <a:srcRect l="40570" t="3924" r="27186"/>
          <a:stretch/>
        </p:blipFill>
        <p:spPr>
          <a:xfrm>
            <a:off x="5101839" y="2293440"/>
            <a:ext cx="1828800" cy="3632738"/>
          </a:xfrm>
          <a:prstGeom prst="rect">
            <a:avLst/>
          </a:prstGeom>
        </p:spPr>
      </p:pic>
      <p:sp>
        <p:nvSpPr>
          <p:cNvPr id="2" name="文本框 1">
            <a:extLst>
              <a:ext uri="{FF2B5EF4-FFF2-40B4-BE49-F238E27FC236}">
                <a16:creationId xmlns:a16="http://schemas.microsoft.com/office/drawing/2014/main" id="{0F8A52B6-0375-E3A4-7DBB-38250046C9C0}"/>
              </a:ext>
            </a:extLst>
          </p:cNvPr>
          <p:cNvSpPr txBox="1"/>
          <p:nvPr/>
        </p:nvSpPr>
        <p:spPr>
          <a:xfrm>
            <a:off x="7380233" y="2158250"/>
            <a:ext cx="4253742" cy="2601546"/>
          </a:xfrm>
          <a:prstGeom prst="rect">
            <a:avLst/>
          </a:prstGeom>
          <a:noFill/>
        </p:spPr>
        <p:txBody>
          <a:bodyPr wrap="square">
            <a:spAutoFit/>
          </a:bodyPr>
          <a:lstStyle/>
          <a:p>
            <a:pPr>
              <a:lnSpc>
                <a:spcPct val="115000"/>
              </a:lnSpc>
              <a:spcBef>
                <a:spcPts val="300"/>
              </a:spcBef>
              <a:spcAft>
                <a:spcPts val="800"/>
              </a:spcAft>
              <a:buSzPts val="1000"/>
              <a:tabLst>
                <a:tab pos="457200" algn="l"/>
              </a:tabLst>
            </a:pPr>
            <a:r>
              <a:rPr lang="en-US" altLang="zh-CN" sz="1500" dirty="0">
                <a:latin typeface="+mn-ea"/>
              </a:rPr>
              <a:t>Walmart is a leading adopter of LEED Volume certification. As of 2023, Walmart has certified more than 1,000 of its stores as LEED, making it the retailer with the most LEED certified stores in the world.</a:t>
            </a:r>
          </a:p>
          <a:p>
            <a:pPr>
              <a:lnSpc>
                <a:spcPct val="115000"/>
              </a:lnSpc>
              <a:spcBef>
                <a:spcPts val="300"/>
              </a:spcBef>
              <a:spcAft>
                <a:spcPts val="800"/>
              </a:spcAft>
              <a:buSzPts val="1000"/>
              <a:tabLst>
                <a:tab pos="457200" algn="l"/>
              </a:tabLst>
            </a:pPr>
            <a:r>
              <a:rPr lang="zh-CN" altLang="en-US" sz="1500" dirty="0">
                <a:latin typeface="+mn-ea"/>
              </a:rPr>
              <a:t>沃尔玛是 </a:t>
            </a:r>
            <a:r>
              <a:rPr lang="en-US" altLang="zh-CN" sz="1500" dirty="0">
                <a:latin typeface="+mn-ea"/>
              </a:rPr>
              <a:t>LEED Volume</a:t>
            </a:r>
            <a:r>
              <a:rPr lang="zh-CN" altLang="en-US" sz="1500" dirty="0">
                <a:latin typeface="+mn-ea"/>
              </a:rPr>
              <a:t>批量认证的领先采用者。截至 </a:t>
            </a:r>
            <a:r>
              <a:rPr lang="en-US" altLang="zh-CN" sz="1500" dirty="0">
                <a:latin typeface="+mn-ea"/>
              </a:rPr>
              <a:t>2023 </a:t>
            </a:r>
            <a:r>
              <a:rPr lang="zh-CN" altLang="en-US" sz="1500" dirty="0">
                <a:latin typeface="+mn-ea"/>
              </a:rPr>
              <a:t>年，沃尔玛已将其超过 </a:t>
            </a:r>
            <a:r>
              <a:rPr lang="en-US" altLang="zh-CN" sz="1500" dirty="0">
                <a:latin typeface="+mn-ea"/>
              </a:rPr>
              <a:t>1,000 </a:t>
            </a:r>
            <a:r>
              <a:rPr lang="zh-CN" altLang="en-US" sz="1500" dirty="0">
                <a:latin typeface="+mn-ea"/>
              </a:rPr>
              <a:t>家门店认证为 </a:t>
            </a:r>
            <a:r>
              <a:rPr lang="en-US" altLang="zh-CN" sz="1500" dirty="0">
                <a:latin typeface="+mn-ea"/>
              </a:rPr>
              <a:t>LEED</a:t>
            </a:r>
            <a:r>
              <a:rPr lang="zh-CN" altLang="en-US" sz="1500" dirty="0">
                <a:latin typeface="+mn-ea"/>
              </a:rPr>
              <a:t>，使其成为世界上拥有 </a:t>
            </a:r>
            <a:r>
              <a:rPr lang="en-US" altLang="zh-CN" sz="1500" dirty="0">
                <a:latin typeface="+mn-ea"/>
              </a:rPr>
              <a:t>LEED </a:t>
            </a:r>
            <a:r>
              <a:rPr lang="zh-CN" altLang="en-US" sz="1500" dirty="0">
                <a:latin typeface="+mn-ea"/>
              </a:rPr>
              <a:t>认证门店最多的零售商。</a:t>
            </a:r>
            <a:endParaRPr lang="zh-CN" altLang="zh-CN" sz="1500" dirty="0">
              <a:latin typeface="+mn-ea"/>
            </a:endParaRPr>
          </a:p>
        </p:txBody>
      </p:sp>
    </p:spTree>
    <p:custDataLst>
      <p:custData r:id="rId1"/>
      <p:custData r:id="rId2"/>
      <p:tags r:id="rId3"/>
    </p:custDataLst>
    <p:extLst>
      <p:ext uri="{BB962C8B-B14F-4D97-AF65-F5344CB8AC3E}">
        <p14:creationId xmlns:p14="http://schemas.microsoft.com/office/powerpoint/2010/main" val="33931997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normAutofit/>
          </a:bodyPr>
          <a:lstStyle/>
          <a:p>
            <a:r>
              <a:rPr lang="en-US" altLang="zh-CN" dirty="0">
                <a:latin typeface="+mn-ea"/>
              </a:rPr>
              <a:t>02 Why LEED Volume</a:t>
            </a:r>
            <a:endParaRPr lang="zh-CN" dirty="0">
              <a:latin typeface="+mn-ea"/>
            </a:endParaRPr>
          </a:p>
        </p:txBody>
      </p:sp>
      <p:sp>
        <p:nvSpPr>
          <p:cNvPr id="5" name="Footer Placeholder 4"/>
          <p:cNvSpPr>
            <a:spLocks noGrp="1"/>
          </p:cNvSpPr>
          <p:nvPr>
            <p:ph type="ftr" sz="quarter" idx="11"/>
          </p:nvPr>
        </p:nvSpPr>
        <p:spPr/>
        <p:txBody>
          <a:bodyPr/>
          <a:lstStyle/>
          <a:p>
            <a:r>
              <a:rPr lang="zh-CN"/>
              <a:t>Colliers</a:t>
            </a:r>
            <a:endParaRPr lang="zh-CN" dirty="0"/>
          </a:p>
        </p:txBody>
      </p:sp>
      <p:sp>
        <p:nvSpPr>
          <p:cNvPr id="6" name="Slide Number Placeholder 5"/>
          <p:cNvSpPr>
            <a:spLocks noGrp="1"/>
          </p:cNvSpPr>
          <p:nvPr>
            <p:ph type="sldNum" sz="quarter" idx="12"/>
          </p:nvPr>
        </p:nvSpPr>
        <p:spPr/>
        <p:txBody>
          <a:bodyPr/>
          <a:lstStyle/>
          <a:p>
            <a:fld id="{23AA811B-2EBD-4900-905E-5BE206449611}" type="slidenum">
              <a:rPr lang="en-US" altLang="zh-CN" smtClean="0"/>
              <a:t>47</a:t>
            </a:fld>
            <a:endParaRPr lang="zh-CN" dirty="0"/>
          </a:p>
        </p:txBody>
      </p:sp>
      <p:sp>
        <p:nvSpPr>
          <p:cNvPr id="2" name="文本框 1">
            <a:extLst>
              <a:ext uri="{FF2B5EF4-FFF2-40B4-BE49-F238E27FC236}">
                <a16:creationId xmlns:a16="http://schemas.microsoft.com/office/drawing/2014/main" id="{0F8A52B6-0375-E3A4-7DBB-38250046C9C0}"/>
              </a:ext>
            </a:extLst>
          </p:cNvPr>
          <p:cNvSpPr txBox="1"/>
          <p:nvPr/>
        </p:nvSpPr>
        <p:spPr>
          <a:xfrm>
            <a:off x="629708" y="2530800"/>
            <a:ext cx="10724692" cy="2369431"/>
          </a:xfrm>
          <a:prstGeom prst="rect">
            <a:avLst/>
          </a:prstGeom>
          <a:noFill/>
        </p:spPr>
        <p:txBody>
          <a:bodyPr wrap="square">
            <a:spAutoFit/>
          </a:bodyPr>
          <a:lstStyle/>
          <a:p>
            <a:pPr>
              <a:lnSpc>
                <a:spcPct val="115000"/>
              </a:lnSpc>
              <a:spcBef>
                <a:spcPts val="300"/>
              </a:spcBef>
              <a:spcAft>
                <a:spcPts val="800"/>
              </a:spcAft>
              <a:buSzPts val="1000"/>
              <a:tabLst>
                <a:tab pos="457200" algn="l"/>
              </a:tabLst>
            </a:pPr>
            <a:r>
              <a:rPr lang="en-US" altLang="zh-CN" sz="1500" dirty="0">
                <a:latin typeface="+mn-ea"/>
              </a:rPr>
              <a:t>Walmart's LEED certification program has helped the company achieve the following sustainability goals: </a:t>
            </a:r>
          </a:p>
          <a:p>
            <a:pPr>
              <a:lnSpc>
                <a:spcPct val="115000"/>
              </a:lnSpc>
              <a:spcBef>
                <a:spcPts val="300"/>
              </a:spcBef>
              <a:spcAft>
                <a:spcPts val="800"/>
              </a:spcAft>
              <a:buSzPts val="1000"/>
              <a:tabLst>
                <a:tab pos="457200" algn="l"/>
              </a:tabLst>
            </a:pPr>
            <a:r>
              <a:rPr lang="zh-CN" altLang="en-US" sz="1500" dirty="0">
                <a:latin typeface="+mn-ea"/>
              </a:rPr>
              <a:t>沃尔玛的 </a:t>
            </a:r>
            <a:r>
              <a:rPr lang="en-US" altLang="zh-CN" sz="1500" dirty="0">
                <a:latin typeface="+mn-ea"/>
              </a:rPr>
              <a:t>LEED </a:t>
            </a:r>
            <a:r>
              <a:rPr lang="zh-CN" altLang="en-US" sz="1500" dirty="0">
                <a:latin typeface="+mn-ea"/>
              </a:rPr>
              <a:t>认证计划帮助该公司实现了以下可持续发展目标：</a:t>
            </a:r>
            <a:endParaRPr lang="en-US" altLang="zh-CN" sz="1500" dirty="0">
              <a:latin typeface="+mn-ea"/>
            </a:endParaRPr>
          </a:p>
          <a:p>
            <a:pPr marL="285750" indent="-285750">
              <a:lnSpc>
                <a:spcPct val="115000"/>
              </a:lnSpc>
              <a:spcBef>
                <a:spcPts val="300"/>
              </a:spcBef>
              <a:spcAft>
                <a:spcPts val="800"/>
              </a:spcAft>
              <a:buSzPts val="1000"/>
              <a:buFont typeface="Arial" panose="020B0604020202020204" pitchFamily="34" charset="0"/>
              <a:buChar char="•"/>
              <a:tabLst>
                <a:tab pos="457200" algn="l"/>
              </a:tabLst>
            </a:pPr>
            <a:r>
              <a:rPr lang="en-US" altLang="zh-CN" sz="1500" dirty="0">
                <a:latin typeface="+mn-ea"/>
              </a:rPr>
              <a:t>$100 million in annual energy cost savings </a:t>
            </a:r>
            <a:r>
              <a:rPr lang="zh-CN" altLang="en-US" sz="1500" dirty="0">
                <a:latin typeface="+mn-ea"/>
              </a:rPr>
              <a:t>每年节省 </a:t>
            </a:r>
            <a:r>
              <a:rPr lang="en-US" altLang="zh-CN" sz="1500" dirty="0">
                <a:latin typeface="+mn-ea"/>
              </a:rPr>
              <a:t>1 </a:t>
            </a:r>
            <a:r>
              <a:rPr lang="zh-CN" altLang="en-US" sz="1500" dirty="0">
                <a:latin typeface="+mn-ea"/>
              </a:rPr>
              <a:t>亿美元的能源成本</a:t>
            </a:r>
            <a:endParaRPr lang="en-US" altLang="zh-CN" sz="1500" dirty="0">
              <a:latin typeface="+mn-ea"/>
            </a:endParaRPr>
          </a:p>
          <a:p>
            <a:pPr marL="285750" indent="-285750">
              <a:lnSpc>
                <a:spcPct val="115000"/>
              </a:lnSpc>
              <a:spcBef>
                <a:spcPts val="300"/>
              </a:spcBef>
              <a:spcAft>
                <a:spcPts val="800"/>
              </a:spcAft>
              <a:buSzPts val="1000"/>
              <a:buFont typeface="Arial" panose="020B0604020202020204" pitchFamily="34" charset="0"/>
              <a:buChar char="•"/>
              <a:tabLst>
                <a:tab pos="457200" algn="l"/>
              </a:tabLst>
            </a:pPr>
            <a:r>
              <a:rPr lang="en-US" altLang="zh-CN" sz="1500" dirty="0">
                <a:latin typeface="+mn-ea"/>
              </a:rPr>
              <a:t>Save 20 million gallons of water per year </a:t>
            </a:r>
            <a:r>
              <a:rPr lang="zh-CN" altLang="en-US" sz="1500" dirty="0">
                <a:latin typeface="+mn-ea"/>
              </a:rPr>
              <a:t>每年节省 </a:t>
            </a:r>
            <a:r>
              <a:rPr lang="en-US" altLang="zh-CN" sz="1500" dirty="0">
                <a:latin typeface="+mn-ea"/>
              </a:rPr>
              <a:t>2000 </a:t>
            </a:r>
            <a:r>
              <a:rPr lang="zh-CN" altLang="en-US" sz="1500" dirty="0">
                <a:latin typeface="+mn-ea"/>
              </a:rPr>
              <a:t>万加仑的水</a:t>
            </a:r>
            <a:endParaRPr lang="en-US" altLang="zh-CN" sz="1500" dirty="0">
              <a:latin typeface="+mn-ea"/>
            </a:endParaRPr>
          </a:p>
          <a:p>
            <a:pPr marL="285750" indent="-285750">
              <a:lnSpc>
                <a:spcPct val="115000"/>
              </a:lnSpc>
              <a:spcBef>
                <a:spcPts val="300"/>
              </a:spcBef>
              <a:spcAft>
                <a:spcPts val="800"/>
              </a:spcAft>
              <a:buSzPts val="1000"/>
              <a:buFont typeface="Arial" panose="020B0604020202020204" pitchFamily="34" charset="0"/>
              <a:buChar char="•"/>
              <a:tabLst>
                <a:tab pos="457200" algn="l"/>
              </a:tabLst>
            </a:pPr>
            <a:r>
              <a:rPr lang="en-US" altLang="zh-CN" sz="1500" dirty="0">
                <a:latin typeface="+mn-ea"/>
              </a:rPr>
              <a:t>Reduce construction and demolition waste by 50 million pounds per year </a:t>
            </a:r>
            <a:r>
              <a:rPr lang="zh-CN" altLang="en-US" sz="1500" dirty="0">
                <a:latin typeface="+mn-ea"/>
              </a:rPr>
              <a:t>每年减少 </a:t>
            </a:r>
            <a:r>
              <a:rPr lang="en-US" altLang="zh-CN" sz="1500" dirty="0">
                <a:latin typeface="+mn-ea"/>
              </a:rPr>
              <a:t>5000 </a:t>
            </a:r>
            <a:r>
              <a:rPr lang="zh-CN" altLang="en-US" sz="1500" dirty="0">
                <a:latin typeface="+mn-ea"/>
              </a:rPr>
              <a:t>万磅的建筑和拆除废物</a:t>
            </a:r>
            <a:endParaRPr lang="en-US" altLang="zh-CN" sz="1500" dirty="0">
              <a:latin typeface="+mn-ea"/>
            </a:endParaRPr>
          </a:p>
          <a:p>
            <a:pPr marL="285750" indent="-285750">
              <a:lnSpc>
                <a:spcPct val="115000"/>
              </a:lnSpc>
              <a:spcBef>
                <a:spcPts val="300"/>
              </a:spcBef>
              <a:spcAft>
                <a:spcPts val="800"/>
              </a:spcAft>
              <a:buSzPts val="1000"/>
              <a:buFont typeface="Arial" panose="020B0604020202020204" pitchFamily="34" charset="0"/>
              <a:buChar char="•"/>
              <a:tabLst>
                <a:tab pos="457200" algn="l"/>
              </a:tabLst>
            </a:pPr>
            <a:r>
              <a:rPr lang="en-US" altLang="zh-CN" sz="1500" dirty="0">
                <a:latin typeface="+mn-ea"/>
              </a:rPr>
              <a:t>Improved indoor air quality for 1 million employees and customers </a:t>
            </a:r>
            <a:r>
              <a:rPr lang="zh-CN" altLang="en-US" sz="1500" dirty="0">
                <a:latin typeface="+mn-ea"/>
              </a:rPr>
              <a:t>改善了 </a:t>
            </a:r>
            <a:r>
              <a:rPr lang="en-US" altLang="zh-CN" sz="1500" dirty="0">
                <a:latin typeface="+mn-ea"/>
              </a:rPr>
              <a:t>100 </a:t>
            </a:r>
            <a:r>
              <a:rPr lang="zh-CN" altLang="en-US" sz="1500" dirty="0">
                <a:latin typeface="+mn-ea"/>
              </a:rPr>
              <a:t>万员工和顾客的室内空气质量</a:t>
            </a:r>
            <a:endParaRPr lang="zh-CN" altLang="zh-CN" sz="1500" dirty="0">
              <a:latin typeface="+mn-ea"/>
            </a:endParaRPr>
          </a:p>
        </p:txBody>
      </p:sp>
      <p:sp>
        <p:nvSpPr>
          <p:cNvPr id="12" name="Title 6">
            <a:extLst>
              <a:ext uri="{FF2B5EF4-FFF2-40B4-BE49-F238E27FC236}">
                <a16:creationId xmlns:a16="http://schemas.microsoft.com/office/drawing/2014/main" id="{8B96CF0D-5E81-B2B6-E976-68EAEC28CCD7}"/>
              </a:ext>
            </a:extLst>
          </p:cNvPr>
          <p:cNvSpPr>
            <a:spLocks noGrp="1"/>
          </p:cNvSpPr>
          <p:nvPr>
            <p:ph type="title"/>
          </p:nvPr>
        </p:nvSpPr>
        <p:spPr>
          <a:xfrm>
            <a:off x="648000" y="1062000"/>
            <a:ext cx="10893600" cy="835200"/>
          </a:xfrm>
        </p:spPr>
        <p:txBody>
          <a:bodyPr/>
          <a:lstStyle/>
          <a:p>
            <a:r>
              <a:rPr lang="en-US" altLang="zh-CN" dirty="0"/>
              <a:t>Retail Example</a:t>
            </a:r>
            <a:endParaRPr lang="zh-CN" dirty="0"/>
          </a:p>
        </p:txBody>
      </p:sp>
      <p:sp>
        <p:nvSpPr>
          <p:cNvPr id="13" name="Title 6">
            <a:extLst>
              <a:ext uri="{FF2B5EF4-FFF2-40B4-BE49-F238E27FC236}">
                <a16:creationId xmlns:a16="http://schemas.microsoft.com/office/drawing/2014/main" id="{29652BBA-4600-F155-64E3-2FB8ABC9A0D4}"/>
              </a:ext>
            </a:extLst>
          </p:cNvPr>
          <p:cNvSpPr txBox="1">
            <a:spLocks/>
          </p:cNvSpPr>
          <p:nvPr/>
        </p:nvSpPr>
        <p:spPr>
          <a:xfrm>
            <a:off x="647350" y="1740650"/>
            <a:ext cx="10893600" cy="835200"/>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zh-CN" altLang="en-US" sz="2400" dirty="0"/>
              <a:t>零售领域案列</a:t>
            </a:r>
            <a:endParaRPr lang="zh-CN" sz="2400" dirty="0"/>
          </a:p>
        </p:txBody>
      </p:sp>
      <p:sp>
        <p:nvSpPr>
          <p:cNvPr id="15" name="文本占位符 14">
            <a:extLst>
              <a:ext uri="{FF2B5EF4-FFF2-40B4-BE49-F238E27FC236}">
                <a16:creationId xmlns:a16="http://schemas.microsoft.com/office/drawing/2014/main" id="{8DB93D08-2BE7-29DD-BEBF-8F75342C38A5}"/>
              </a:ext>
            </a:extLst>
          </p:cNvPr>
          <p:cNvSpPr>
            <a:spLocks noGrp="1"/>
          </p:cNvSpPr>
          <p:nvPr>
            <p:ph type="body" sz="quarter" idx="14"/>
          </p:nvPr>
        </p:nvSpPr>
        <p:spPr/>
        <p:txBody>
          <a:bodyPr/>
          <a:lstStyle/>
          <a:p>
            <a:endParaRPr lang="zh-CN" altLang="en-US"/>
          </a:p>
        </p:txBody>
      </p:sp>
    </p:spTree>
    <p:custDataLst>
      <p:custData r:id="rId1"/>
      <p:custData r:id="rId2"/>
      <p:tags r:id="rId3"/>
    </p:custDataLst>
    <p:extLst>
      <p:ext uri="{BB962C8B-B14F-4D97-AF65-F5344CB8AC3E}">
        <p14:creationId xmlns:p14="http://schemas.microsoft.com/office/powerpoint/2010/main" val="14917204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normAutofit/>
          </a:bodyPr>
          <a:lstStyle/>
          <a:p>
            <a:r>
              <a:rPr lang="en-US" altLang="zh-CN" dirty="0">
                <a:latin typeface="+mn-ea"/>
              </a:rPr>
              <a:t>02 Why LEED Volume</a:t>
            </a:r>
            <a:endParaRPr lang="zh-CN" dirty="0">
              <a:latin typeface="+mn-ea"/>
            </a:endParaRPr>
          </a:p>
        </p:txBody>
      </p:sp>
      <p:sp>
        <p:nvSpPr>
          <p:cNvPr id="10" name="Text Placeholder 9"/>
          <p:cNvSpPr>
            <a:spLocks noGrp="1"/>
          </p:cNvSpPr>
          <p:nvPr>
            <p:ph type="body" sz="quarter" idx="14"/>
          </p:nvPr>
        </p:nvSpPr>
        <p:spPr/>
        <p:txBody>
          <a:bodyPr/>
          <a:lstStyle/>
          <a:p>
            <a:endParaRPr lang="zh-CN" dirty="0"/>
          </a:p>
        </p:txBody>
      </p:sp>
      <p:sp>
        <p:nvSpPr>
          <p:cNvPr id="5" name="Footer Placeholder 4"/>
          <p:cNvSpPr>
            <a:spLocks noGrp="1"/>
          </p:cNvSpPr>
          <p:nvPr>
            <p:ph type="ftr" sz="quarter" idx="11"/>
          </p:nvPr>
        </p:nvSpPr>
        <p:spPr/>
        <p:txBody>
          <a:bodyPr/>
          <a:lstStyle/>
          <a:p>
            <a:r>
              <a:rPr lang="zh-CN"/>
              <a:t>Colliers</a:t>
            </a:r>
            <a:endParaRPr lang="zh-CN" dirty="0"/>
          </a:p>
        </p:txBody>
      </p:sp>
      <p:sp>
        <p:nvSpPr>
          <p:cNvPr id="6" name="Slide Number Placeholder 5"/>
          <p:cNvSpPr>
            <a:spLocks noGrp="1"/>
          </p:cNvSpPr>
          <p:nvPr>
            <p:ph type="sldNum" sz="quarter" idx="12"/>
          </p:nvPr>
        </p:nvSpPr>
        <p:spPr/>
        <p:txBody>
          <a:bodyPr/>
          <a:lstStyle/>
          <a:p>
            <a:fld id="{23AA811B-2EBD-4900-905E-5BE206449611}" type="slidenum">
              <a:rPr lang="en-US" altLang="zh-CN" smtClean="0"/>
              <a:t>48</a:t>
            </a:fld>
            <a:endParaRPr lang="zh-CN" dirty="0"/>
          </a:p>
        </p:txBody>
      </p:sp>
      <p:sp>
        <p:nvSpPr>
          <p:cNvPr id="11" name="Title 6">
            <a:extLst>
              <a:ext uri="{FF2B5EF4-FFF2-40B4-BE49-F238E27FC236}">
                <a16:creationId xmlns:a16="http://schemas.microsoft.com/office/drawing/2014/main" id="{B4876CAF-19FD-CBBA-A7A5-9D8BDD2B08A8}"/>
              </a:ext>
            </a:extLst>
          </p:cNvPr>
          <p:cNvSpPr>
            <a:spLocks noGrp="1"/>
          </p:cNvSpPr>
          <p:nvPr>
            <p:ph type="title"/>
          </p:nvPr>
        </p:nvSpPr>
        <p:spPr>
          <a:xfrm>
            <a:off x="648000" y="1062000"/>
            <a:ext cx="10893600" cy="835200"/>
          </a:xfrm>
        </p:spPr>
        <p:txBody>
          <a:bodyPr/>
          <a:lstStyle/>
          <a:p>
            <a:r>
              <a:rPr lang="en-US" altLang="zh-CN" dirty="0"/>
              <a:t>Hotel Example</a:t>
            </a:r>
            <a:endParaRPr lang="zh-CN" dirty="0"/>
          </a:p>
        </p:txBody>
      </p:sp>
      <p:sp>
        <p:nvSpPr>
          <p:cNvPr id="12" name="Title 6">
            <a:extLst>
              <a:ext uri="{FF2B5EF4-FFF2-40B4-BE49-F238E27FC236}">
                <a16:creationId xmlns:a16="http://schemas.microsoft.com/office/drawing/2014/main" id="{F5AFA241-4E1D-A293-1B9E-99B682A9D4F0}"/>
              </a:ext>
            </a:extLst>
          </p:cNvPr>
          <p:cNvSpPr txBox="1">
            <a:spLocks/>
          </p:cNvSpPr>
          <p:nvPr/>
        </p:nvSpPr>
        <p:spPr>
          <a:xfrm>
            <a:off x="647350" y="1740650"/>
            <a:ext cx="10893600" cy="835200"/>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zh-CN" altLang="en-US" sz="2400" dirty="0"/>
              <a:t>酒店领域案列</a:t>
            </a:r>
            <a:endParaRPr lang="zh-CN" sz="2400" dirty="0"/>
          </a:p>
        </p:txBody>
      </p:sp>
      <p:sp>
        <p:nvSpPr>
          <p:cNvPr id="13" name="文本框 12">
            <a:extLst>
              <a:ext uri="{FF2B5EF4-FFF2-40B4-BE49-F238E27FC236}">
                <a16:creationId xmlns:a16="http://schemas.microsoft.com/office/drawing/2014/main" id="{5847F224-B4A3-28BC-01A3-A093C008088F}"/>
              </a:ext>
            </a:extLst>
          </p:cNvPr>
          <p:cNvSpPr txBox="1"/>
          <p:nvPr/>
        </p:nvSpPr>
        <p:spPr>
          <a:xfrm>
            <a:off x="646700" y="2379773"/>
            <a:ext cx="10893425" cy="2867003"/>
          </a:xfrm>
          <a:prstGeom prst="rect">
            <a:avLst/>
          </a:prstGeom>
          <a:noFill/>
        </p:spPr>
        <p:txBody>
          <a:bodyPr wrap="square">
            <a:spAutoFit/>
          </a:bodyPr>
          <a:lstStyle/>
          <a:p>
            <a:pPr>
              <a:lnSpc>
                <a:spcPct val="115000"/>
              </a:lnSpc>
              <a:spcBef>
                <a:spcPts val="300"/>
              </a:spcBef>
              <a:spcAft>
                <a:spcPts val="800"/>
              </a:spcAft>
              <a:buSzPts val="1000"/>
              <a:tabLst>
                <a:tab pos="457200" algn="l"/>
              </a:tabLst>
            </a:pPr>
            <a:r>
              <a:rPr lang="en-US" altLang="zh-CN" sz="1500" dirty="0">
                <a:latin typeface="+mn-ea"/>
              </a:rPr>
              <a:t>The hotel industry is also actively using its own advantages to accelerate the greening of its hotel space. The LEED Volume Certification program is also a streamlined certification approach for the hospitality industry that helps hotels get certified quickly. Intercontinental Hotels Group and Marriott International are both LEED Volume participants, with Marriott International being the first brand in the global hotel industry to adopt LEED Volume certification. Marriott International is committed to having all of its hotels certified to recognized sustainability standards by 2025 and will build or renovate 650 hotels worldwide to LEED or equivalent certification.</a:t>
            </a:r>
          </a:p>
          <a:p>
            <a:pPr>
              <a:lnSpc>
                <a:spcPct val="115000"/>
              </a:lnSpc>
              <a:spcBef>
                <a:spcPts val="300"/>
              </a:spcBef>
              <a:spcAft>
                <a:spcPts val="800"/>
              </a:spcAft>
              <a:buSzPts val="1000"/>
              <a:tabLst>
                <a:tab pos="457200" algn="l"/>
              </a:tabLst>
            </a:pPr>
            <a:r>
              <a:rPr lang="zh-CN" altLang="en-US" sz="1500" dirty="0">
                <a:latin typeface="+mn-ea"/>
              </a:rPr>
              <a:t>酒店业也积极运用自身优势，加速旗下酒店空间的绿化。</a:t>
            </a:r>
            <a:r>
              <a:rPr lang="en-US" altLang="zh-CN" sz="1500" dirty="0">
                <a:latin typeface="+mn-ea"/>
              </a:rPr>
              <a:t>LEED Volume </a:t>
            </a:r>
            <a:r>
              <a:rPr lang="zh-CN" altLang="en-US" sz="1500" dirty="0">
                <a:latin typeface="+mn-ea"/>
              </a:rPr>
              <a:t>批量认证计划也是一种适用于酒店行业的简化认证方式，可帮助酒店快速获得认证。洲际酒店集团和万豪国际均是</a:t>
            </a:r>
            <a:r>
              <a:rPr lang="en-US" altLang="zh-CN" sz="1500" dirty="0">
                <a:latin typeface="+mn-ea"/>
              </a:rPr>
              <a:t>LEED Volume</a:t>
            </a:r>
            <a:r>
              <a:rPr lang="zh-CN" altLang="en-US" sz="1500" dirty="0">
                <a:latin typeface="+mn-ea"/>
              </a:rPr>
              <a:t>的参与者，其中万豪国际更是全球酒店业第一个采用</a:t>
            </a:r>
            <a:r>
              <a:rPr lang="en-US" altLang="zh-CN" sz="1500" dirty="0">
                <a:latin typeface="+mn-ea"/>
              </a:rPr>
              <a:t>LEED Volume</a:t>
            </a:r>
            <a:r>
              <a:rPr lang="zh-CN" altLang="en-US" sz="1500" dirty="0">
                <a:latin typeface="+mn-ea"/>
              </a:rPr>
              <a:t>形式进行认证的品牌。万豪国际承诺到</a:t>
            </a:r>
            <a:r>
              <a:rPr lang="en-US" altLang="zh-CN" sz="1500" dirty="0">
                <a:latin typeface="+mn-ea"/>
              </a:rPr>
              <a:t>2025</a:t>
            </a:r>
            <a:r>
              <a:rPr lang="zh-CN" altLang="en-US" sz="1500" dirty="0">
                <a:latin typeface="+mn-ea"/>
              </a:rPr>
              <a:t>年，旗下所有酒店都将获得公认的可持续性标准认证，并将在全球范围内新建或改造</a:t>
            </a:r>
            <a:r>
              <a:rPr lang="en-US" altLang="zh-CN" sz="1500" dirty="0">
                <a:latin typeface="+mn-ea"/>
              </a:rPr>
              <a:t>650</a:t>
            </a:r>
            <a:r>
              <a:rPr lang="zh-CN" altLang="en-US" sz="1500" dirty="0">
                <a:latin typeface="+mn-ea"/>
              </a:rPr>
              <a:t>家酒店，使其获得</a:t>
            </a:r>
            <a:r>
              <a:rPr lang="en-US" altLang="zh-CN" sz="1500" dirty="0">
                <a:latin typeface="+mn-ea"/>
              </a:rPr>
              <a:t>LEED</a:t>
            </a:r>
            <a:r>
              <a:rPr lang="zh-CN" altLang="en-US" sz="1500" dirty="0">
                <a:latin typeface="+mn-ea"/>
              </a:rPr>
              <a:t>或同等认证。</a:t>
            </a:r>
            <a:endParaRPr lang="zh-CN" altLang="zh-CN" sz="1500" dirty="0">
              <a:latin typeface="+mn-ea"/>
            </a:endParaRPr>
          </a:p>
        </p:txBody>
      </p:sp>
    </p:spTree>
    <p:custDataLst>
      <p:custData r:id="rId1"/>
      <p:custData r:id="rId2"/>
      <p:tags r:id="rId3"/>
    </p:custDataLst>
    <p:extLst>
      <p:ext uri="{BB962C8B-B14F-4D97-AF65-F5344CB8AC3E}">
        <p14:creationId xmlns:p14="http://schemas.microsoft.com/office/powerpoint/2010/main" val="277667369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normAutofit/>
          </a:bodyPr>
          <a:lstStyle/>
          <a:p>
            <a:r>
              <a:rPr lang="en-US" altLang="zh-CN" dirty="0">
                <a:latin typeface="+mn-ea"/>
              </a:rPr>
              <a:t>02 Why LEED Volume</a:t>
            </a:r>
            <a:endParaRPr lang="zh-CN" dirty="0">
              <a:latin typeface="+mn-ea"/>
            </a:endParaRPr>
          </a:p>
        </p:txBody>
      </p:sp>
      <p:sp>
        <p:nvSpPr>
          <p:cNvPr id="10" name="Text Placeholder 9"/>
          <p:cNvSpPr>
            <a:spLocks noGrp="1"/>
          </p:cNvSpPr>
          <p:nvPr>
            <p:ph type="body" sz="quarter" idx="14"/>
          </p:nvPr>
        </p:nvSpPr>
        <p:spPr/>
        <p:txBody>
          <a:bodyPr/>
          <a:lstStyle/>
          <a:p>
            <a:endParaRPr lang="zh-CN" dirty="0"/>
          </a:p>
        </p:txBody>
      </p:sp>
      <p:sp>
        <p:nvSpPr>
          <p:cNvPr id="5" name="Footer Placeholder 4"/>
          <p:cNvSpPr>
            <a:spLocks noGrp="1"/>
          </p:cNvSpPr>
          <p:nvPr>
            <p:ph type="ftr" sz="quarter" idx="11"/>
          </p:nvPr>
        </p:nvSpPr>
        <p:spPr/>
        <p:txBody>
          <a:bodyPr/>
          <a:lstStyle/>
          <a:p>
            <a:r>
              <a:rPr lang="zh-CN"/>
              <a:t>Colliers</a:t>
            </a:r>
            <a:endParaRPr lang="zh-CN" dirty="0"/>
          </a:p>
        </p:txBody>
      </p:sp>
      <p:sp>
        <p:nvSpPr>
          <p:cNvPr id="6" name="Slide Number Placeholder 5"/>
          <p:cNvSpPr>
            <a:spLocks noGrp="1"/>
          </p:cNvSpPr>
          <p:nvPr>
            <p:ph type="sldNum" sz="quarter" idx="12"/>
          </p:nvPr>
        </p:nvSpPr>
        <p:spPr/>
        <p:txBody>
          <a:bodyPr/>
          <a:lstStyle/>
          <a:p>
            <a:fld id="{23AA811B-2EBD-4900-905E-5BE206449611}" type="slidenum">
              <a:rPr lang="en-US" altLang="zh-CN" smtClean="0"/>
              <a:t>49</a:t>
            </a:fld>
            <a:endParaRPr lang="zh-CN" dirty="0"/>
          </a:p>
        </p:txBody>
      </p:sp>
      <p:pic>
        <p:nvPicPr>
          <p:cNvPr id="3" name="Picture 2" descr="A group of logos of hotels&#10;&#10;Description automatically generated">
            <a:extLst>
              <a:ext uri="{FF2B5EF4-FFF2-40B4-BE49-F238E27FC236}">
                <a16:creationId xmlns:a16="http://schemas.microsoft.com/office/drawing/2014/main" id="{8A04B3DD-F789-FF8C-E4DD-4640CB89F5E3}"/>
              </a:ext>
            </a:extLst>
          </p:cNvPr>
          <p:cNvPicPr>
            <a:picLocks noChangeAspect="1"/>
          </p:cNvPicPr>
          <p:nvPr/>
        </p:nvPicPr>
        <p:blipFill rotWithShape="1">
          <a:blip r:embed="rId5">
            <a:extLst>
              <a:ext uri="{28A0092B-C50C-407E-A947-70E740481C1C}">
                <a14:useLocalDpi xmlns:a14="http://schemas.microsoft.com/office/drawing/2010/main" val="0"/>
              </a:ext>
            </a:extLst>
          </a:blip>
          <a:srcRect l="13108" t="5329" b="21899"/>
          <a:stretch/>
        </p:blipFill>
        <p:spPr>
          <a:xfrm>
            <a:off x="646700" y="2575850"/>
            <a:ext cx="5819414" cy="2741468"/>
          </a:xfrm>
          <a:prstGeom prst="rect">
            <a:avLst/>
          </a:prstGeom>
        </p:spPr>
      </p:pic>
      <p:sp>
        <p:nvSpPr>
          <p:cNvPr id="11" name="Title 6">
            <a:extLst>
              <a:ext uri="{FF2B5EF4-FFF2-40B4-BE49-F238E27FC236}">
                <a16:creationId xmlns:a16="http://schemas.microsoft.com/office/drawing/2014/main" id="{B4876CAF-19FD-CBBA-A7A5-9D8BDD2B08A8}"/>
              </a:ext>
            </a:extLst>
          </p:cNvPr>
          <p:cNvSpPr>
            <a:spLocks noGrp="1"/>
          </p:cNvSpPr>
          <p:nvPr>
            <p:ph type="title"/>
          </p:nvPr>
        </p:nvSpPr>
        <p:spPr>
          <a:xfrm>
            <a:off x="648000" y="1062000"/>
            <a:ext cx="10893600" cy="835200"/>
          </a:xfrm>
        </p:spPr>
        <p:txBody>
          <a:bodyPr/>
          <a:lstStyle/>
          <a:p>
            <a:r>
              <a:rPr lang="en-US" altLang="zh-CN" dirty="0"/>
              <a:t>Hotel Example</a:t>
            </a:r>
            <a:endParaRPr lang="zh-CN" dirty="0"/>
          </a:p>
        </p:txBody>
      </p:sp>
      <p:sp>
        <p:nvSpPr>
          <p:cNvPr id="12" name="Title 6">
            <a:extLst>
              <a:ext uri="{FF2B5EF4-FFF2-40B4-BE49-F238E27FC236}">
                <a16:creationId xmlns:a16="http://schemas.microsoft.com/office/drawing/2014/main" id="{F5AFA241-4E1D-A293-1B9E-99B682A9D4F0}"/>
              </a:ext>
            </a:extLst>
          </p:cNvPr>
          <p:cNvSpPr txBox="1">
            <a:spLocks/>
          </p:cNvSpPr>
          <p:nvPr/>
        </p:nvSpPr>
        <p:spPr>
          <a:xfrm>
            <a:off x="647350" y="1740650"/>
            <a:ext cx="10893600" cy="835200"/>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zh-CN" altLang="en-US" sz="2400" dirty="0"/>
              <a:t>酒店领域案列</a:t>
            </a:r>
            <a:endParaRPr lang="zh-CN" sz="2400" dirty="0"/>
          </a:p>
        </p:txBody>
      </p:sp>
      <p:sp>
        <p:nvSpPr>
          <p:cNvPr id="13" name="文本框 12">
            <a:extLst>
              <a:ext uri="{FF2B5EF4-FFF2-40B4-BE49-F238E27FC236}">
                <a16:creationId xmlns:a16="http://schemas.microsoft.com/office/drawing/2014/main" id="{5847F224-B4A3-28BC-01A3-A093C008088F}"/>
              </a:ext>
            </a:extLst>
          </p:cNvPr>
          <p:cNvSpPr txBox="1"/>
          <p:nvPr/>
        </p:nvSpPr>
        <p:spPr>
          <a:xfrm>
            <a:off x="7473540" y="2158250"/>
            <a:ext cx="4253742" cy="3928832"/>
          </a:xfrm>
          <a:prstGeom prst="rect">
            <a:avLst/>
          </a:prstGeom>
          <a:noFill/>
        </p:spPr>
        <p:txBody>
          <a:bodyPr wrap="square">
            <a:spAutoFit/>
          </a:bodyPr>
          <a:lstStyle/>
          <a:p>
            <a:pPr>
              <a:lnSpc>
                <a:spcPct val="115000"/>
              </a:lnSpc>
              <a:spcBef>
                <a:spcPts val="300"/>
              </a:spcBef>
              <a:spcAft>
                <a:spcPts val="800"/>
              </a:spcAft>
              <a:buSzPts val="1000"/>
              <a:tabLst>
                <a:tab pos="457200" algn="l"/>
              </a:tabLst>
            </a:pPr>
            <a:r>
              <a:rPr lang="en-US" altLang="zh-CN" sz="1500" dirty="0">
                <a:latin typeface="+mn-ea"/>
              </a:rPr>
              <a:t>Marriott's </a:t>
            </a:r>
            <a:r>
              <a:rPr lang="en-US" altLang="zh-CN" sz="1500" dirty="0" err="1">
                <a:latin typeface="+mn-ea"/>
              </a:rPr>
              <a:t>Genjuku</a:t>
            </a:r>
            <a:r>
              <a:rPr lang="en-US" altLang="zh-CN" sz="1500" dirty="0">
                <a:latin typeface="+mn-ea"/>
              </a:rPr>
              <a:t> hotel brand is also actively practicing environmental concepts. The </a:t>
            </a:r>
            <a:r>
              <a:rPr lang="en-US" altLang="zh-CN" sz="1500" dirty="0" err="1">
                <a:latin typeface="+mn-ea"/>
              </a:rPr>
              <a:t>Genjuku</a:t>
            </a:r>
            <a:r>
              <a:rPr lang="en-US" altLang="zh-CN" sz="1500" dirty="0">
                <a:latin typeface="+mn-ea"/>
              </a:rPr>
              <a:t> brand focuses on the concept of green ecology and requires all its hotels to obtain LEED certification. Located in Suzhou Technology City, China, </a:t>
            </a:r>
            <a:r>
              <a:rPr lang="en-US" altLang="zh-CN" sz="1500" dirty="0" err="1">
                <a:latin typeface="+mn-ea"/>
              </a:rPr>
              <a:t>Genjuku</a:t>
            </a:r>
            <a:r>
              <a:rPr lang="en-US" altLang="zh-CN" sz="1500" dirty="0">
                <a:latin typeface="+mn-ea"/>
              </a:rPr>
              <a:t> Hotel is the brand's first hotel in the Asia Pacific region and received LEED BD+C: New Construction certification in 2017.</a:t>
            </a:r>
          </a:p>
          <a:p>
            <a:pPr>
              <a:lnSpc>
                <a:spcPct val="115000"/>
              </a:lnSpc>
              <a:spcBef>
                <a:spcPts val="300"/>
              </a:spcBef>
              <a:spcAft>
                <a:spcPts val="800"/>
              </a:spcAft>
              <a:buSzPts val="1000"/>
              <a:tabLst>
                <a:tab pos="457200" algn="l"/>
              </a:tabLst>
            </a:pPr>
            <a:r>
              <a:rPr lang="zh-CN" altLang="en-US" sz="1500" dirty="0">
                <a:latin typeface="+mn-ea"/>
              </a:rPr>
              <a:t>万豪旗下的源宿酒店品牌也积极践行环保理念。源宿品牌主打绿色生态理念，并要求旗下所有酒店都必须获得</a:t>
            </a:r>
            <a:r>
              <a:rPr lang="en-US" altLang="zh-CN" sz="1500" dirty="0">
                <a:latin typeface="+mn-ea"/>
              </a:rPr>
              <a:t>LEED</a:t>
            </a:r>
            <a:r>
              <a:rPr lang="zh-CN" altLang="en-US" sz="1500" dirty="0">
                <a:latin typeface="+mn-ea"/>
              </a:rPr>
              <a:t>认证。位于中国苏州科技城的源宿酒店是该品牌进驻亚太区的首家酒店，并于</a:t>
            </a:r>
            <a:r>
              <a:rPr lang="en-US" altLang="zh-CN" sz="1500" dirty="0">
                <a:latin typeface="+mn-ea"/>
              </a:rPr>
              <a:t>2017</a:t>
            </a:r>
            <a:r>
              <a:rPr lang="zh-CN" altLang="en-US" sz="1500" dirty="0">
                <a:latin typeface="+mn-ea"/>
              </a:rPr>
              <a:t>年获得了</a:t>
            </a:r>
            <a:r>
              <a:rPr lang="en-US" altLang="zh-CN" sz="1500" dirty="0">
                <a:latin typeface="+mn-ea"/>
              </a:rPr>
              <a:t>LEED BD+C: </a:t>
            </a:r>
            <a:r>
              <a:rPr lang="zh-CN" altLang="en-US" sz="1500" dirty="0">
                <a:latin typeface="+mn-ea"/>
              </a:rPr>
              <a:t>新建建筑认证。</a:t>
            </a:r>
            <a:endParaRPr lang="zh-CN" altLang="zh-CN" sz="1500" dirty="0">
              <a:latin typeface="+mn-ea"/>
            </a:endParaRPr>
          </a:p>
        </p:txBody>
      </p:sp>
    </p:spTree>
    <p:custDataLst>
      <p:custData r:id="rId1"/>
      <p:custData r:id="rId2"/>
      <p:tags r:id="rId3"/>
    </p:custDataLst>
    <p:extLst>
      <p:ext uri="{BB962C8B-B14F-4D97-AF65-F5344CB8AC3E}">
        <p14:creationId xmlns:p14="http://schemas.microsoft.com/office/powerpoint/2010/main" val="40977407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27">
            <a:extLst>
              <a:ext uri="{FF2B5EF4-FFF2-40B4-BE49-F238E27FC236}">
                <a16:creationId xmlns:a16="http://schemas.microsoft.com/office/drawing/2014/main" id="{7194E484-9C62-CB03-A034-A59C331B4D98}"/>
              </a:ext>
            </a:extLst>
          </p:cNvPr>
          <p:cNvPicPr>
            <a:picLocks noGrp="1" noChangeAspect="1"/>
          </p:cNvPicPr>
          <p:nvPr>
            <p:ph type="pic" sz="quarter" idx="16"/>
            <p:custDataLst>
              <p:tags r:id="rId4"/>
            </p:custDataLst>
          </p:nvPr>
        </p:nvPicPr>
        <p:blipFill rotWithShape="1">
          <a:blip r:embed="rId7" cstate="email">
            <a:extLst>
              <a:ext uri="{28A0092B-C50C-407E-A947-70E740481C1C}">
                <a14:useLocalDpi xmlns:a14="http://schemas.microsoft.com/office/drawing/2010/main"/>
              </a:ext>
            </a:extLst>
          </a:blip>
          <a:srcRect/>
          <a:stretch>
            <a:fillRect/>
          </a:stretch>
        </p:blipFill>
        <p:spPr>
          <a:xfrm>
            <a:off x="0" y="0"/>
            <a:ext cx="4135438" cy="6858000"/>
          </a:xfrm>
        </p:spPr>
      </p:pic>
      <p:sp>
        <p:nvSpPr>
          <p:cNvPr id="23" name="Title 22"/>
          <p:cNvSpPr>
            <a:spLocks noGrp="1"/>
          </p:cNvSpPr>
          <p:nvPr>
            <p:ph type="title"/>
          </p:nvPr>
        </p:nvSpPr>
        <p:spPr>
          <a:xfrm>
            <a:off x="5060950" y="1062000"/>
            <a:ext cx="6713128" cy="835200"/>
          </a:xfrm>
        </p:spPr>
        <p:txBody>
          <a:bodyPr/>
          <a:lstStyle/>
          <a:p>
            <a:r>
              <a:rPr lang="en-US" altLang="zh-CN" dirty="0"/>
              <a:t>Proportion of New Outlets </a:t>
            </a:r>
            <a:endParaRPr lang="zh-CN"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975713215"/>
              </p:ext>
            </p:extLst>
          </p:nvPr>
        </p:nvGraphicFramePr>
        <p:xfrm>
          <a:off x="4874050" y="1897200"/>
          <a:ext cx="6900028" cy="4162425"/>
        </p:xfrm>
        <a:graphic>
          <a:graphicData uri="http://schemas.openxmlformats.org/drawingml/2006/chart">
            <c:chart xmlns:c="http://schemas.openxmlformats.org/drawingml/2006/chart" xmlns:r="http://schemas.openxmlformats.org/officeDocument/2006/relationships" r:id="rId8"/>
          </a:graphicData>
        </a:graphic>
      </p:graphicFrame>
      <p:sp>
        <p:nvSpPr>
          <p:cNvPr id="8" name="Footer Placeholder 7"/>
          <p:cNvSpPr>
            <a:spLocks noGrp="1"/>
          </p:cNvSpPr>
          <p:nvPr>
            <p:ph type="ftr" sz="quarter" idx="11"/>
          </p:nvPr>
        </p:nvSpPr>
        <p:spPr/>
        <p:txBody>
          <a:bodyPr/>
          <a:lstStyle/>
          <a:p>
            <a:r>
              <a:rPr lang="zh-CN" dirty="0"/>
              <a:t>Colliers</a:t>
            </a:r>
          </a:p>
        </p:txBody>
      </p:sp>
      <p:sp>
        <p:nvSpPr>
          <p:cNvPr id="9" name="Slide Number Placeholder 8"/>
          <p:cNvSpPr>
            <a:spLocks noGrp="1"/>
          </p:cNvSpPr>
          <p:nvPr>
            <p:ph type="sldNum" sz="quarter" idx="12"/>
          </p:nvPr>
        </p:nvSpPr>
        <p:spPr/>
        <p:txBody>
          <a:bodyPr/>
          <a:lstStyle/>
          <a:p>
            <a:fld id="{23AA811B-2EBD-4900-905E-5BE206449611}" type="slidenum">
              <a:rPr lang="en-US" altLang="zh-CN"/>
              <a:t>5</a:t>
            </a:fld>
            <a:endParaRPr lang="zh-CN" dirty="0"/>
          </a:p>
        </p:txBody>
      </p:sp>
      <p:sp>
        <p:nvSpPr>
          <p:cNvPr id="27" name="Content Placeholder 26"/>
          <p:cNvSpPr>
            <a:spLocks noGrp="1"/>
          </p:cNvSpPr>
          <p:nvPr>
            <p:ph sz="quarter" idx="15"/>
          </p:nvPr>
        </p:nvSpPr>
        <p:spPr>
          <a:xfrm>
            <a:off x="1939637" y="4430598"/>
            <a:ext cx="2411702" cy="1768603"/>
          </a:xfrm>
          <a:solidFill>
            <a:srgbClr val="0E2A7A">
              <a:alpha val="88000"/>
            </a:srgbClr>
          </a:solidFill>
        </p:spPr>
        <p:txBody>
          <a:bodyPr lIns="216000" tIns="0" rIns="216000" bIns="0"/>
          <a:lstStyle/>
          <a:p>
            <a:pPr marL="0" indent="0">
              <a:buNone/>
            </a:pPr>
            <a:r>
              <a:rPr lang="en-US" altLang="zh-CN" sz="1200" dirty="0">
                <a:solidFill>
                  <a:srgbClr val="F8FAFF"/>
                </a:solidFill>
                <a:latin typeface="+mn-ea"/>
                <a:cs typeface="Open Sans Semibold" panose="020B0706030804020204" pitchFamily="34" charset="0"/>
              </a:rPr>
              <a:t>LEED-certified restaurants account for 95% of  all new McDonald‘s outlets, which is quite a lot!</a:t>
            </a:r>
          </a:p>
          <a:p>
            <a:r>
              <a:rPr lang="en-US" altLang="zh-CN" sz="1200" dirty="0">
                <a:solidFill>
                  <a:srgbClr val="F8FAFF"/>
                </a:solidFill>
                <a:latin typeface="+mn-ea"/>
                <a:cs typeface="Open Sans Semibold" panose="020B0706030804020204" pitchFamily="34" charset="0"/>
              </a:rPr>
              <a:t>LEED</a:t>
            </a:r>
            <a:r>
              <a:rPr lang="zh-CN" altLang="en-US" sz="1200" dirty="0">
                <a:solidFill>
                  <a:srgbClr val="F8FAFF"/>
                </a:solidFill>
                <a:latin typeface="+mn-ea"/>
                <a:cs typeface="Open Sans Semibold" panose="020B0706030804020204" pitchFamily="34" charset="0"/>
              </a:rPr>
              <a:t>认证餐厅占所有麦当劳新门店的</a:t>
            </a:r>
            <a:r>
              <a:rPr lang="en-US" altLang="zh-CN" sz="1200" dirty="0">
                <a:solidFill>
                  <a:srgbClr val="F8FAFF"/>
                </a:solidFill>
                <a:latin typeface="+mn-ea"/>
                <a:cs typeface="Open Sans Semibold" panose="020B0706030804020204" pitchFamily="34" charset="0"/>
              </a:rPr>
              <a:t>95%</a:t>
            </a:r>
            <a:r>
              <a:rPr lang="zh-CN" altLang="en-US" sz="1200" dirty="0">
                <a:solidFill>
                  <a:srgbClr val="F8FAFF"/>
                </a:solidFill>
                <a:latin typeface="+mn-ea"/>
                <a:cs typeface="Open Sans Semibold" panose="020B0706030804020204" pitchFamily="34" charset="0"/>
              </a:rPr>
              <a:t>，占比非常之多！</a:t>
            </a:r>
          </a:p>
        </p:txBody>
      </p:sp>
      <p:sp>
        <p:nvSpPr>
          <p:cNvPr id="4" name="Title 22">
            <a:extLst>
              <a:ext uri="{FF2B5EF4-FFF2-40B4-BE49-F238E27FC236}">
                <a16:creationId xmlns:a16="http://schemas.microsoft.com/office/drawing/2014/main" id="{02AE4123-075A-2516-D2A8-A0B7D2BFB50E}"/>
              </a:ext>
            </a:extLst>
          </p:cNvPr>
          <p:cNvSpPr txBox="1">
            <a:spLocks/>
          </p:cNvSpPr>
          <p:nvPr/>
        </p:nvSpPr>
        <p:spPr>
          <a:xfrm>
            <a:off x="5060649" y="1785806"/>
            <a:ext cx="1915185" cy="203250"/>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zh-CN" altLang="en-US" sz="2400" dirty="0"/>
              <a:t>新店占比情况</a:t>
            </a:r>
            <a:endParaRPr lang="zh-CN" sz="2400" dirty="0"/>
          </a:p>
        </p:txBody>
      </p:sp>
      <p:sp>
        <p:nvSpPr>
          <p:cNvPr id="7" name="TextBox 6">
            <a:extLst>
              <a:ext uri="{FF2B5EF4-FFF2-40B4-BE49-F238E27FC236}">
                <a16:creationId xmlns:a16="http://schemas.microsoft.com/office/drawing/2014/main" id="{115F40FF-1A81-DF4A-BD82-A09E94BA7890}"/>
              </a:ext>
            </a:extLst>
          </p:cNvPr>
          <p:cNvSpPr txBox="1"/>
          <p:nvPr/>
        </p:nvSpPr>
        <p:spPr>
          <a:xfrm>
            <a:off x="325439" y="6297768"/>
            <a:ext cx="3617912" cy="461665"/>
          </a:xfrm>
          <a:prstGeom prst="rect">
            <a:avLst/>
          </a:prstGeom>
          <a:noFill/>
        </p:spPr>
        <p:txBody>
          <a:bodyPr wrap="square">
            <a:spAutoFit/>
          </a:bodyPr>
          <a:lstStyle/>
          <a:p>
            <a:pPr>
              <a:spcBef>
                <a:spcPts val="300"/>
              </a:spcBef>
              <a:spcAft>
                <a:spcPts val="600"/>
              </a:spcAft>
            </a:pPr>
            <a:r>
              <a:rPr lang="en-US" altLang="zh-CN" sz="800" i="1" dirty="0">
                <a:solidFill>
                  <a:schemeClr val="tx2"/>
                </a:solidFill>
                <a:latin typeface="+mn-ea"/>
              </a:rPr>
              <a:t>Data Source From: Colliers China. </a:t>
            </a:r>
            <a:r>
              <a:rPr lang="zh-CN" altLang="en-US" sz="800" i="1" dirty="0">
                <a:solidFill>
                  <a:schemeClr val="tx2"/>
                </a:solidFill>
                <a:latin typeface="+mn-ea"/>
              </a:rPr>
              <a:t>高力国际助力麦当劳中国获得</a:t>
            </a:r>
            <a:r>
              <a:rPr lang="en-US" altLang="zh-CN" sz="800" i="1" dirty="0">
                <a:solidFill>
                  <a:schemeClr val="tx2"/>
                </a:solidFill>
                <a:latin typeface="+mn-ea"/>
              </a:rPr>
              <a:t>LEED</a:t>
            </a:r>
            <a:r>
              <a:rPr lang="zh-CN" altLang="en-US" sz="800" i="1" dirty="0">
                <a:solidFill>
                  <a:schemeClr val="tx2"/>
                </a:solidFill>
                <a:latin typeface="+mn-ea"/>
              </a:rPr>
              <a:t>绿色餐厅认证</a:t>
            </a:r>
            <a:r>
              <a:rPr lang="en-US" altLang="zh-CN" sz="800" i="1" dirty="0">
                <a:solidFill>
                  <a:schemeClr val="tx2"/>
                </a:solidFill>
                <a:latin typeface="+mn-ea"/>
              </a:rPr>
              <a:t>. </a:t>
            </a:r>
            <a:r>
              <a:rPr lang="zh-CN" altLang="en-US" sz="800" i="1" dirty="0">
                <a:solidFill>
                  <a:schemeClr val="tx2"/>
                </a:solidFill>
                <a:latin typeface="+mn-ea"/>
              </a:rPr>
              <a:t>新闻</a:t>
            </a:r>
            <a:r>
              <a:rPr lang="en-US" altLang="zh-CN" sz="800" i="1" dirty="0">
                <a:solidFill>
                  <a:schemeClr val="tx2"/>
                </a:solidFill>
                <a:latin typeface="+mn-ea"/>
              </a:rPr>
              <a:t>. </a:t>
            </a:r>
            <a:r>
              <a:rPr lang="zh-CN" altLang="en-US" sz="800" i="1" dirty="0">
                <a:solidFill>
                  <a:schemeClr val="tx2"/>
                </a:solidFill>
                <a:latin typeface="+mn-ea"/>
              </a:rPr>
              <a:t>关于我们</a:t>
            </a:r>
            <a:r>
              <a:rPr lang="en-US" altLang="zh-CN" sz="800" i="1" dirty="0">
                <a:solidFill>
                  <a:schemeClr val="tx2"/>
                </a:solidFill>
                <a:latin typeface="+mn-ea"/>
              </a:rPr>
              <a:t>. Colliers China. July 7, 2023. https://www.colliers.com.cn/zh-cn/news/e22-20230707mcdonalds.</a:t>
            </a:r>
            <a:endParaRPr lang="zh-CN" altLang="en-US" sz="800" i="1" dirty="0">
              <a:solidFill>
                <a:schemeClr val="tx2"/>
              </a:solidFill>
              <a:latin typeface="+mn-ea"/>
            </a:endParaRPr>
          </a:p>
        </p:txBody>
      </p:sp>
    </p:spTree>
    <p:custDataLst>
      <p:custData r:id="rId1"/>
      <p:custData r:id="rId2"/>
      <p:tags r:id="rId3"/>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normAutofit/>
          </a:bodyPr>
          <a:lstStyle/>
          <a:p>
            <a:r>
              <a:rPr lang="en-US" altLang="zh-CN" dirty="0">
                <a:latin typeface="+mn-ea"/>
              </a:rPr>
              <a:t>02 Why LEED Volume</a:t>
            </a:r>
            <a:endParaRPr lang="zh-CN" dirty="0">
              <a:latin typeface="+mn-ea"/>
            </a:endParaRPr>
          </a:p>
        </p:txBody>
      </p:sp>
      <p:sp>
        <p:nvSpPr>
          <p:cNvPr id="10" name="Text Placeholder 9"/>
          <p:cNvSpPr>
            <a:spLocks noGrp="1"/>
          </p:cNvSpPr>
          <p:nvPr>
            <p:ph type="body" sz="quarter" idx="14"/>
          </p:nvPr>
        </p:nvSpPr>
        <p:spPr/>
        <p:txBody>
          <a:bodyPr/>
          <a:lstStyle/>
          <a:p>
            <a:endParaRPr lang="zh-CN" dirty="0"/>
          </a:p>
        </p:txBody>
      </p:sp>
      <p:sp>
        <p:nvSpPr>
          <p:cNvPr id="5" name="Footer Placeholder 4"/>
          <p:cNvSpPr>
            <a:spLocks noGrp="1"/>
          </p:cNvSpPr>
          <p:nvPr>
            <p:ph type="ftr" sz="quarter" idx="11"/>
          </p:nvPr>
        </p:nvSpPr>
        <p:spPr/>
        <p:txBody>
          <a:bodyPr/>
          <a:lstStyle/>
          <a:p>
            <a:r>
              <a:rPr lang="zh-CN"/>
              <a:t>Colliers</a:t>
            </a:r>
            <a:endParaRPr lang="zh-CN" dirty="0"/>
          </a:p>
        </p:txBody>
      </p:sp>
      <p:sp>
        <p:nvSpPr>
          <p:cNvPr id="6" name="Slide Number Placeholder 5"/>
          <p:cNvSpPr>
            <a:spLocks noGrp="1"/>
          </p:cNvSpPr>
          <p:nvPr>
            <p:ph type="sldNum" sz="quarter" idx="12"/>
          </p:nvPr>
        </p:nvSpPr>
        <p:spPr/>
        <p:txBody>
          <a:bodyPr/>
          <a:lstStyle/>
          <a:p>
            <a:fld id="{23AA811B-2EBD-4900-905E-5BE206449611}" type="slidenum">
              <a:rPr lang="en-US" altLang="zh-CN" smtClean="0"/>
              <a:t>50</a:t>
            </a:fld>
            <a:endParaRPr lang="zh-CN" dirty="0"/>
          </a:p>
        </p:txBody>
      </p:sp>
      <p:pic>
        <p:nvPicPr>
          <p:cNvPr id="3" name="Picture 2" descr="A group of logos of hotels&#10;&#10;Description automatically generated">
            <a:extLst>
              <a:ext uri="{FF2B5EF4-FFF2-40B4-BE49-F238E27FC236}">
                <a16:creationId xmlns:a16="http://schemas.microsoft.com/office/drawing/2014/main" id="{8A04B3DD-F789-FF8C-E4DD-4640CB89F5E3}"/>
              </a:ext>
            </a:extLst>
          </p:cNvPr>
          <p:cNvPicPr>
            <a:picLocks noChangeAspect="1"/>
          </p:cNvPicPr>
          <p:nvPr/>
        </p:nvPicPr>
        <p:blipFill rotWithShape="1">
          <a:blip r:embed="rId5">
            <a:extLst>
              <a:ext uri="{28A0092B-C50C-407E-A947-70E740481C1C}">
                <a14:useLocalDpi xmlns:a14="http://schemas.microsoft.com/office/drawing/2010/main" val="0"/>
              </a:ext>
            </a:extLst>
          </a:blip>
          <a:srcRect l="13108" t="5329" b="21899"/>
          <a:stretch/>
        </p:blipFill>
        <p:spPr>
          <a:xfrm>
            <a:off x="646700" y="2575850"/>
            <a:ext cx="5819414" cy="2741468"/>
          </a:xfrm>
          <a:prstGeom prst="rect">
            <a:avLst/>
          </a:prstGeom>
        </p:spPr>
      </p:pic>
      <p:sp>
        <p:nvSpPr>
          <p:cNvPr id="11" name="Title 6">
            <a:extLst>
              <a:ext uri="{FF2B5EF4-FFF2-40B4-BE49-F238E27FC236}">
                <a16:creationId xmlns:a16="http://schemas.microsoft.com/office/drawing/2014/main" id="{B4876CAF-19FD-CBBA-A7A5-9D8BDD2B08A8}"/>
              </a:ext>
            </a:extLst>
          </p:cNvPr>
          <p:cNvSpPr>
            <a:spLocks noGrp="1"/>
          </p:cNvSpPr>
          <p:nvPr>
            <p:ph type="title"/>
          </p:nvPr>
        </p:nvSpPr>
        <p:spPr>
          <a:xfrm>
            <a:off x="648000" y="1062000"/>
            <a:ext cx="10893600" cy="835200"/>
          </a:xfrm>
        </p:spPr>
        <p:txBody>
          <a:bodyPr/>
          <a:lstStyle/>
          <a:p>
            <a:r>
              <a:rPr lang="en-US" altLang="zh-CN" dirty="0"/>
              <a:t>Hotel Example</a:t>
            </a:r>
            <a:endParaRPr lang="zh-CN" dirty="0"/>
          </a:p>
        </p:txBody>
      </p:sp>
      <p:sp>
        <p:nvSpPr>
          <p:cNvPr id="12" name="Title 6">
            <a:extLst>
              <a:ext uri="{FF2B5EF4-FFF2-40B4-BE49-F238E27FC236}">
                <a16:creationId xmlns:a16="http://schemas.microsoft.com/office/drawing/2014/main" id="{F5AFA241-4E1D-A293-1B9E-99B682A9D4F0}"/>
              </a:ext>
            </a:extLst>
          </p:cNvPr>
          <p:cNvSpPr txBox="1">
            <a:spLocks/>
          </p:cNvSpPr>
          <p:nvPr/>
        </p:nvSpPr>
        <p:spPr>
          <a:xfrm>
            <a:off x="647350" y="1740650"/>
            <a:ext cx="10893600" cy="835200"/>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zh-CN" altLang="en-US" sz="2400" dirty="0"/>
              <a:t>酒店领域案列</a:t>
            </a:r>
            <a:endParaRPr lang="zh-CN" sz="2400" dirty="0"/>
          </a:p>
        </p:txBody>
      </p:sp>
      <p:sp>
        <p:nvSpPr>
          <p:cNvPr id="13" name="文本框 12">
            <a:extLst>
              <a:ext uri="{FF2B5EF4-FFF2-40B4-BE49-F238E27FC236}">
                <a16:creationId xmlns:a16="http://schemas.microsoft.com/office/drawing/2014/main" id="{5847F224-B4A3-28BC-01A3-A093C008088F}"/>
              </a:ext>
            </a:extLst>
          </p:cNvPr>
          <p:cNvSpPr txBox="1"/>
          <p:nvPr/>
        </p:nvSpPr>
        <p:spPr>
          <a:xfrm>
            <a:off x="7473540" y="2158250"/>
            <a:ext cx="4253742" cy="2601546"/>
          </a:xfrm>
          <a:prstGeom prst="rect">
            <a:avLst/>
          </a:prstGeom>
          <a:noFill/>
        </p:spPr>
        <p:txBody>
          <a:bodyPr wrap="square">
            <a:spAutoFit/>
          </a:bodyPr>
          <a:lstStyle/>
          <a:p>
            <a:pPr>
              <a:lnSpc>
                <a:spcPct val="115000"/>
              </a:lnSpc>
              <a:spcBef>
                <a:spcPts val="300"/>
              </a:spcBef>
              <a:spcAft>
                <a:spcPts val="800"/>
              </a:spcAft>
              <a:buSzPts val="1000"/>
              <a:tabLst>
                <a:tab pos="457200" algn="l"/>
              </a:tabLst>
            </a:pPr>
            <a:r>
              <a:rPr lang="en-US" altLang="zh-CN" sz="1500" dirty="0">
                <a:latin typeface="+mn-ea"/>
              </a:rPr>
              <a:t>Environmental action in the hotel industry is an important measure to reduce plastic waste pollution and promote sustainable development. The positive actions of these major hotel brands will lead the hotel industry to a more environmentally friendly direction.</a:t>
            </a:r>
          </a:p>
          <a:p>
            <a:pPr>
              <a:lnSpc>
                <a:spcPct val="115000"/>
              </a:lnSpc>
              <a:spcBef>
                <a:spcPts val="300"/>
              </a:spcBef>
              <a:spcAft>
                <a:spcPts val="800"/>
              </a:spcAft>
              <a:buSzPts val="1000"/>
              <a:tabLst>
                <a:tab pos="457200" algn="l"/>
              </a:tabLst>
            </a:pPr>
            <a:r>
              <a:rPr lang="zh-CN" altLang="en-US" sz="1500" dirty="0">
                <a:latin typeface="+mn-ea"/>
              </a:rPr>
              <a:t>酒店行业的环保行动是减少塑料垃圾污染和促进可持续发展的重要举措。这些大型酒店品牌的积极行动，将引领酒店业朝着更加环保的方向发展。</a:t>
            </a:r>
            <a:endParaRPr lang="zh-CN" altLang="zh-CN" sz="1500" dirty="0">
              <a:latin typeface="+mn-ea"/>
            </a:endParaRPr>
          </a:p>
        </p:txBody>
      </p:sp>
    </p:spTree>
    <p:custDataLst>
      <p:custData r:id="rId1"/>
      <p:custData r:id="rId2"/>
      <p:tags r:id="rId3"/>
    </p:custDataLst>
    <p:extLst>
      <p:ext uri="{BB962C8B-B14F-4D97-AF65-F5344CB8AC3E}">
        <p14:creationId xmlns:p14="http://schemas.microsoft.com/office/powerpoint/2010/main" val="30224165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descr="A glass building with trees in the background&#10;&#10;Description automatically generated">
            <a:extLst>
              <a:ext uri="{FF2B5EF4-FFF2-40B4-BE49-F238E27FC236}">
                <a16:creationId xmlns:a16="http://schemas.microsoft.com/office/drawing/2014/main" id="{D5302F72-1683-DB13-2C5E-47474EECFC78}"/>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t="2906" b="2906"/>
          <a:stretch>
            <a:fillRect/>
          </a:stretch>
        </p:blipFill>
        <p:spPr/>
      </p:pic>
      <p:sp>
        <p:nvSpPr>
          <p:cNvPr id="2" name="矩形: 圆角 22">
            <a:extLst>
              <a:ext uri="{FF2B5EF4-FFF2-40B4-BE49-F238E27FC236}">
                <a16:creationId xmlns:a16="http://schemas.microsoft.com/office/drawing/2014/main" id="{A8E10357-B985-92DF-7050-836F2A27208E}"/>
              </a:ext>
            </a:extLst>
          </p:cNvPr>
          <p:cNvSpPr/>
          <p:nvPr/>
        </p:nvSpPr>
        <p:spPr>
          <a:xfrm>
            <a:off x="7147607" y="1648197"/>
            <a:ext cx="4828296" cy="4809788"/>
          </a:xfrm>
          <a:prstGeom prst="round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altLang="en-US" sz="2000" noProof="0" dirty="0" err="1"/>
          </a:p>
        </p:txBody>
      </p:sp>
      <p:sp>
        <p:nvSpPr>
          <p:cNvPr id="4" name="Title 3"/>
          <p:cNvSpPr>
            <a:spLocks noGrp="1"/>
          </p:cNvSpPr>
          <p:nvPr>
            <p:ph type="ctrTitle"/>
          </p:nvPr>
        </p:nvSpPr>
        <p:spPr/>
        <p:txBody>
          <a:bodyPr/>
          <a:lstStyle/>
          <a:p>
            <a:r>
              <a:rPr lang="en-US" altLang="zh-CN" sz="3600" dirty="0"/>
              <a:t>Implementation</a:t>
            </a:r>
            <a:endParaRPr lang="zh-CN" sz="3600" dirty="0"/>
          </a:p>
        </p:txBody>
      </p:sp>
      <p:sp>
        <p:nvSpPr>
          <p:cNvPr id="6" name="Text Placeholder 5"/>
          <p:cNvSpPr>
            <a:spLocks noGrp="1"/>
          </p:cNvSpPr>
          <p:nvPr>
            <p:ph type="body" sz="quarter" idx="14"/>
          </p:nvPr>
        </p:nvSpPr>
        <p:spPr>
          <a:xfrm>
            <a:off x="0" y="3837600"/>
            <a:ext cx="2498725" cy="648000"/>
          </a:xfrm>
          <a:solidFill>
            <a:srgbClr val="0E2A7A">
              <a:alpha val="95000"/>
            </a:srgbClr>
          </a:solidFill>
          <a:ln>
            <a:noFill/>
          </a:ln>
        </p:spPr>
        <p:txBody>
          <a:bodyPr/>
          <a:lstStyle/>
          <a:p>
            <a:r>
              <a:rPr lang="en-US" altLang="zh-CN" dirty="0">
                <a:latin typeface="+mn-ea"/>
              </a:rPr>
              <a:t>03</a:t>
            </a:r>
            <a:endParaRPr lang="zh-CN" altLang="zh-CN" dirty="0">
              <a:latin typeface="+mn-ea"/>
            </a:endParaRPr>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51</a:t>
            </a:fld>
            <a:endParaRPr lang="zh-CN" dirty="0"/>
          </a:p>
        </p:txBody>
      </p:sp>
      <p:sp>
        <p:nvSpPr>
          <p:cNvPr id="10" name="Text Placeholder 9"/>
          <p:cNvSpPr>
            <a:spLocks noGrp="1"/>
          </p:cNvSpPr>
          <p:nvPr>
            <p:ph type="body" sz="quarter" idx="15"/>
          </p:nvPr>
        </p:nvSpPr>
        <p:spPr/>
        <p:txBody>
          <a:bodyPr/>
          <a:lstStyle/>
          <a:p>
            <a:endParaRPr lang="zh-CN"/>
          </a:p>
        </p:txBody>
      </p:sp>
      <p:sp>
        <p:nvSpPr>
          <p:cNvPr id="3" name="TextBox 2">
            <a:extLst>
              <a:ext uri="{FF2B5EF4-FFF2-40B4-BE49-F238E27FC236}">
                <a16:creationId xmlns:a16="http://schemas.microsoft.com/office/drawing/2014/main" id="{A389ED57-17CE-875D-2F6C-F8FF9069C0DF}"/>
              </a:ext>
            </a:extLst>
          </p:cNvPr>
          <p:cNvSpPr txBox="1"/>
          <p:nvPr/>
        </p:nvSpPr>
        <p:spPr>
          <a:xfrm>
            <a:off x="7648575" y="1898608"/>
            <a:ext cx="4257675" cy="2246769"/>
          </a:xfrm>
          <a:prstGeom prst="rect">
            <a:avLst/>
          </a:prstGeom>
          <a:noFill/>
        </p:spPr>
        <p:txBody>
          <a:bodyPr wrap="square">
            <a:spAutoFit/>
          </a:bodyPr>
          <a:lstStyle/>
          <a:p>
            <a:r>
              <a:rPr lang="en-US" altLang="zh-CN" sz="1000" dirty="0">
                <a:solidFill>
                  <a:srgbClr val="000759"/>
                </a:solidFill>
                <a:latin typeface="+mn-ea"/>
              </a:rPr>
              <a:t>Source From: </a:t>
            </a:r>
          </a:p>
          <a:p>
            <a:endParaRPr lang="en-US" altLang="zh-CN" sz="1000" dirty="0">
              <a:solidFill>
                <a:srgbClr val="000759"/>
              </a:solidFill>
              <a:latin typeface="+mn-ea"/>
            </a:endParaRPr>
          </a:p>
          <a:p>
            <a:r>
              <a:rPr lang="zh-CN" altLang="en-US" sz="1000" i="1" dirty="0">
                <a:solidFill>
                  <a:srgbClr val="000759"/>
                </a:solidFill>
                <a:latin typeface="+mj-lt"/>
              </a:rPr>
              <a:t>封面新闻</a:t>
            </a:r>
            <a:r>
              <a:rPr lang="en-US" altLang="zh-CN" sz="1000" i="1" dirty="0">
                <a:solidFill>
                  <a:srgbClr val="000759"/>
                </a:solidFill>
                <a:latin typeface="+mj-lt"/>
              </a:rPr>
              <a:t>. </a:t>
            </a:r>
            <a:r>
              <a:rPr lang="zh-CN" altLang="en-US" sz="1000" i="1" dirty="0">
                <a:solidFill>
                  <a:srgbClr val="000759"/>
                </a:solidFill>
                <a:latin typeface="+mj-lt"/>
              </a:rPr>
              <a:t>“麦当劳中国首家“零碳餐厅”亮相首钢园，点面结合探索餐饮减碳创新之路”</a:t>
            </a:r>
            <a:r>
              <a:rPr lang="en-US" altLang="zh-CN" sz="1000" i="1" dirty="0">
                <a:solidFill>
                  <a:srgbClr val="000759"/>
                </a:solidFill>
                <a:latin typeface="+mj-lt"/>
              </a:rPr>
              <a:t>. </a:t>
            </a:r>
            <a:r>
              <a:rPr lang="zh-CN" altLang="en-US" sz="1000" i="1" dirty="0">
                <a:solidFill>
                  <a:srgbClr val="000759"/>
                </a:solidFill>
                <a:latin typeface="+mj-lt"/>
              </a:rPr>
              <a:t>百度</a:t>
            </a:r>
            <a:r>
              <a:rPr lang="en-US" altLang="zh-CN" sz="1000" i="1" dirty="0">
                <a:solidFill>
                  <a:srgbClr val="000759"/>
                </a:solidFill>
                <a:latin typeface="+mj-lt"/>
              </a:rPr>
              <a:t>. </a:t>
            </a:r>
            <a:r>
              <a:rPr lang="zh-CN" altLang="en-US" sz="1000" i="1" dirty="0">
                <a:solidFill>
                  <a:srgbClr val="000759"/>
                </a:solidFill>
                <a:latin typeface="+mj-lt"/>
              </a:rPr>
              <a:t> </a:t>
            </a:r>
            <a:r>
              <a:rPr lang="en-US" altLang="zh-CN" sz="1000" i="1" dirty="0">
                <a:solidFill>
                  <a:srgbClr val="000759"/>
                </a:solidFill>
                <a:latin typeface="+mj-lt"/>
              </a:rPr>
              <a:t>September 20, 2022. https://baijiahao.baidu.com/s?id=1744477863579158568.</a:t>
            </a:r>
          </a:p>
          <a:p>
            <a:r>
              <a:rPr lang="en-US" altLang="zh-CN" sz="1000" i="1" dirty="0">
                <a:solidFill>
                  <a:srgbClr val="000759"/>
                </a:solidFill>
                <a:latin typeface="+mj-lt"/>
              </a:rPr>
              <a:t> </a:t>
            </a:r>
            <a:endParaRPr lang="en-US" altLang="zh-CN" sz="1000" dirty="0">
              <a:solidFill>
                <a:srgbClr val="000759"/>
              </a:solidFill>
              <a:latin typeface="+mn-ea"/>
            </a:endParaRPr>
          </a:p>
          <a:p>
            <a:r>
              <a:rPr lang="zh-CN" altLang="en-US" sz="1000" i="1" dirty="0">
                <a:solidFill>
                  <a:srgbClr val="000759"/>
                </a:solidFill>
                <a:latin typeface="+mj-lt"/>
              </a:rPr>
              <a:t>永远不过时</a:t>
            </a:r>
            <a:r>
              <a:rPr lang="en-US" altLang="zh-CN" sz="1000" i="1" dirty="0">
                <a:solidFill>
                  <a:srgbClr val="000759"/>
                </a:solidFill>
                <a:latin typeface="+mj-lt"/>
              </a:rPr>
              <a:t>. “</a:t>
            </a:r>
            <a:r>
              <a:rPr lang="zh-CN" altLang="en-US" sz="1000" i="1" dirty="0">
                <a:solidFill>
                  <a:srgbClr val="000759"/>
                </a:solidFill>
                <a:latin typeface="+mj-lt"/>
              </a:rPr>
              <a:t>「麦门」又有新打卡点，这次是一个巨型「充电宝」</a:t>
            </a:r>
            <a:r>
              <a:rPr lang="en-US" altLang="zh-CN" sz="1000" i="1" dirty="0">
                <a:solidFill>
                  <a:srgbClr val="000759"/>
                </a:solidFill>
                <a:latin typeface="+mj-lt"/>
              </a:rPr>
              <a:t>| Feel Good </a:t>
            </a:r>
            <a:r>
              <a:rPr lang="zh-CN" altLang="en-US" sz="1000" i="1" dirty="0">
                <a:solidFill>
                  <a:srgbClr val="000759"/>
                </a:solidFill>
                <a:latin typeface="+mj-lt"/>
              </a:rPr>
              <a:t>周报</a:t>
            </a:r>
            <a:r>
              <a:rPr lang="en-US" altLang="zh-CN" sz="1000" i="1" dirty="0">
                <a:solidFill>
                  <a:srgbClr val="000759"/>
                </a:solidFill>
                <a:latin typeface="+mj-lt"/>
              </a:rPr>
              <a:t>”.</a:t>
            </a:r>
            <a:r>
              <a:rPr lang="zh-CN" altLang="en-US" sz="1000" i="1" dirty="0">
                <a:solidFill>
                  <a:srgbClr val="000759"/>
                </a:solidFill>
                <a:latin typeface="+mj-lt"/>
              </a:rPr>
              <a:t>搜狐博客</a:t>
            </a:r>
            <a:r>
              <a:rPr lang="en-US" altLang="zh-CN" sz="1000" i="1" dirty="0">
                <a:solidFill>
                  <a:srgbClr val="000759"/>
                </a:solidFill>
                <a:latin typeface="+mj-lt"/>
              </a:rPr>
              <a:t>. March 24, 2024. https://www.sohu.com/a/766502426_121119002.</a:t>
            </a:r>
            <a:endParaRPr lang="zh-CN" sz="1000" dirty="0">
              <a:solidFill>
                <a:srgbClr val="000759"/>
              </a:solidFill>
              <a:latin typeface="+mn-ea"/>
            </a:endParaRPr>
          </a:p>
          <a:p>
            <a:endParaRPr lang="en-US" altLang="zh-CN" sz="1000" dirty="0">
              <a:solidFill>
                <a:srgbClr val="000759"/>
              </a:solidFill>
              <a:latin typeface="+mn-ea"/>
            </a:endParaRPr>
          </a:p>
          <a:p>
            <a:r>
              <a:rPr lang="en-US" altLang="zh-CN" sz="1000" i="1" dirty="0">
                <a:solidFill>
                  <a:srgbClr val="000759"/>
                </a:solidFill>
                <a:latin typeface="+mj-lt"/>
              </a:rPr>
              <a:t>McDonald’s. “</a:t>
            </a:r>
            <a:r>
              <a:rPr lang="zh-CN" altLang="en-US" sz="1000" i="1" dirty="0">
                <a:solidFill>
                  <a:srgbClr val="000759"/>
                </a:solidFill>
                <a:latin typeface="+mj-lt"/>
              </a:rPr>
              <a:t>麦当劳中国“绿色增长引擎”全开，</a:t>
            </a:r>
            <a:r>
              <a:rPr lang="en-US" altLang="zh-CN" sz="1000" i="1" dirty="0">
                <a:solidFill>
                  <a:srgbClr val="000759"/>
                </a:solidFill>
                <a:latin typeface="+mj-lt"/>
              </a:rPr>
              <a:t>LEED</a:t>
            </a:r>
            <a:r>
              <a:rPr lang="zh-CN" altLang="en-US" sz="1000" i="1" dirty="0">
                <a:solidFill>
                  <a:srgbClr val="000759"/>
                </a:solidFill>
                <a:latin typeface="+mj-lt"/>
              </a:rPr>
              <a:t>认证餐厅达</a:t>
            </a:r>
            <a:r>
              <a:rPr lang="en-US" altLang="zh-CN" sz="1000" i="1" dirty="0">
                <a:solidFill>
                  <a:srgbClr val="000759"/>
                </a:solidFill>
                <a:latin typeface="+mj-lt"/>
              </a:rPr>
              <a:t>800</a:t>
            </a:r>
            <a:r>
              <a:rPr lang="zh-CN" altLang="en-US" sz="1000" i="1" dirty="0">
                <a:solidFill>
                  <a:srgbClr val="000759"/>
                </a:solidFill>
                <a:latin typeface="+mj-lt"/>
              </a:rPr>
              <a:t>家</a:t>
            </a:r>
            <a:r>
              <a:rPr lang="en-US" altLang="zh-CN" sz="1000" i="1" dirty="0">
                <a:solidFill>
                  <a:srgbClr val="000759"/>
                </a:solidFill>
                <a:latin typeface="+mj-lt"/>
              </a:rPr>
              <a:t>”. McDonald's China. June 29, 2021. https://www.mcdonalds.com.cn/news/leed800inwenzhou/.</a:t>
            </a:r>
            <a:endParaRPr lang="zh-CN" sz="1000" dirty="0">
              <a:solidFill>
                <a:srgbClr val="000759"/>
              </a:solidFill>
              <a:latin typeface="+mn-ea"/>
            </a:endParaRPr>
          </a:p>
          <a:p>
            <a:endParaRPr lang="zh-CN" sz="1000" dirty="0">
              <a:solidFill>
                <a:schemeClr val="bg1"/>
              </a:solidFill>
              <a:latin typeface="+mn-ea"/>
            </a:endParaRPr>
          </a:p>
        </p:txBody>
      </p:sp>
    </p:spTree>
    <p:custDataLst>
      <p:custData r:id="rId1"/>
      <p:custData r:id="rId2"/>
      <p:tags r:id="rId3"/>
    </p:custDataLst>
    <p:extLst>
      <p:ext uri="{BB962C8B-B14F-4D97-AF65-F5344CB8AC3E}">
        <p14:creationId xmlns:p14="http://schemas.microsoft.com/office/powerpoint/2010/main" val="2088785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A building with a roof and a large sign&#10;&#10;Description automatically generated with medium confidence">
            <a:extLst>
              <a:ext uri="{FF2B5EF4-FFF2-40B4-BE49-F238E27FC236}">
                <a16:creationId xmlns:a16="http://schemas.microsoft.com/office/drawing/2014/main" id="{3D213374-DA07-1697-7A9E-6C755CE2AC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35902" y="1785256"/>
            <a:ext cx="5605698" cy="3740052"/>
          </a:xfrm>
          <a:prstGeom prst="rect">
            <a:avLst/>
          </a:prstGeom>
        </p:spPr>
      </p:pic>
      <p:sp>
        <p:nvSpPr>
          <p:cNvPr id="4" name="Rectangle 3"/>
          <p:cNvSpPr/>
          <p:nvPr/>
        </p:nvSpPr>
        <p:spPr>
          <a:xfrm>
            <a:off x="0" y="0"/>
            <a:ext cx="5276850" cy="68580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sp>
        <p:nvSpPr>
          <p:cNvPr id="5" name="Rectangle 25">
            <a:extLst>
              <a:ext uri="{FF2B5EF4-FFF2-40B4-BE49-F238E27FC236}">
                <a16:creationId xmlns:a16="http://schemas.microsoft.com/office/drawing/2014/main" id="{E4C63201-58D6-52CE-F624-3A2444B5E068}"/>
              </a:ext>
            </a:extLst>
          </p:cNvPr>
          <p:cNvSpPr/>
          <p:nvPr/>
        </p:nvSpPr>
        <p:spPr>
          <a:xfrm>
            <a:off x="1" y="-1"/>
            <a:ext cx="5276850" cy="3324258"/>
          </a:xfrm>
          <a:prstGeom prst="rect">
            <a:avLst/>
          </a:prstGeom>
          <a:solidFill>
            <a:srgbClr val="102F87"/>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3" name="Text Placeholder 12"/>
          <p:cNvSpPr>
            <a:spLocks noGrp="1"/>
          </p:cNvSpPr>
          <p:nvPr>
            <p:ph type="body" sz="quarter" idx="13"/>
          </p:nvPr>
        </p:nvSpPr>
        <p:spPr>
          <a:xfrm>
            <a:off x="659053" y="647700"/>
            <a:ext cx="4401597" cy="414338"/>
          </a:xfrm>
        </p:spPr>
        <p:txBody>
          <a:bodyPr>
            <a:normAutofit/>
          </a:bodyPr>
          <a:lstStyle/>
          <a:p>
            <a:r>
              <a:rPr lang="en-US" altLang="zh-CN" dirty="0">
                <a:solidFill>
                  <a:schemeClr val="accent3"/>
                </a:solidFill>
                <a:latin typeface="+mj-ea"/>
                <a:ea typeface="+mj-ea"/>
              </a:rPr>
              <a:t>03 Implementation</a:t>
            </a:r>
            <a:endParaRPr lang="zh-CN" dirty="0">
              <a:solidFill>
                <a:schemeClr val="accent3"/>
              </a:solidFill>
              <a:latin typeface="+mj-ea"/>
              <a:ea typeface="+mj-ea"/>
            </a:endParaRPr>
          </a:p>
        </p:txBody>
      </p:sp>
      <p:sp>
        <p:nvSpPr>
          <p:cNvPr id="18" name="Title 17"/>
          <p:cNvSpPr>
            <a:spLocks noGrp="1"/>
          </p:cNvSpPr>
          <p:nvPr>
            <p:ph type="title"/>
          </p:nvPr>
        </p:nvSpPr>
        <p:spPr>
          <a:xfrm>
            <a:off x="659353" y="1062000"/>
            <a:ext cx="4401597" cy="835200"/>
          </a:xfrm>
        </p:spPr>
        <p:txBody>
          <a:bodyPr/>
          <a:lstStyle/>
          <a:p>
            <a:r>
              <a:rPr lang="en-US" altLang="zh-CN" dirty="0">
                <a:solidFill>
                  <a:schemeClr val="bg1"/>
                </a:solidFill>
                <a:latin typeface="+mn-ea"/>
                <a:ea typeface="+mn-ea"/>
              </a:rPr>
              <a:t>Net Zero Carbon Emissions by Green Travel</a:t>
            </a:r>
            <a:endParaRPr lang="zh-CN" dirty="0">
              <a:solidFill>
                <a:schemeClr val="bg1"/>
              </a:solidFill>
              <a:latin typeface="+mn-ea"/>
              <a:ea typeface="+mn-ea"/>
            </a:endParaRPr>
          </a:p>
        </p:txBody>
      </p:sp>
      <p:sp>
        <p:nvSpPr>
          <p:cNvPr id="3" name="Content Placeholder 2"/>
          <p:cNvSpPr>
            <a:spLocks noGrp="1"/>
          </p:cNvSpPr>
          <p:nvPr>
            <p:ph idx="1"/>
          </p:nvPr>
        </p:nvSpPr>
        <p:spPr>
          <a:xfrm>
            <a:off x="659053" y="3528501"/>
            <a:ext cx="4412650" cy="2930656"/>
          </a:xfrm>
          <a:noFill/>
        </p:spPr>
        <p:txBody>
          <a:bodyPr lIns="0" tIns="0" rIns="0" bIns="0" anchor="ctr" anchorCtr="0">
            <a:noAutofit/>
          </a:bodyPr>
          <a:lstStyle/>
          <a:p>
            <a:pPr marL="12700">
              <a:lnSpc>
                <a:spcPct val="200000"/>
              </a:lnSpc>
            </a:pPr>
            <a:r>
              <a:rPr lang="en-US" sz="1200" dirty="0">
                <a:solidFill>
                  <a:srgbClr val="F8FAFF"/>
                </a:solidFill>
                <a:latin typeface="+mn-ea"/>
                <a:cs typeface="Open Sans Semibold" panose="020B0706030804020204" pitchFamily="34" charset="0"/>
              </a:rPr>
              <a:t>To achieve </a:t>
            </a:r>
            <a:r>
              <a:rPr lang="en-US" sz="1200" dirty="0">
                <a:solidFill>
                  <a:srgbClr val="FCA36B"/>
                </a:solidFill>
                <a:latin typeface="+mn-ea"/>
                <a:cs typeface="Open Sans Semibold" panose="020B0706030804020204" pitchFamily="34" charset="0"/>
              </a:rPr>
              <a:t>net zero carbon emissions </a:t>
            </a:r>
            <a:r>
              <a:rPr lang="en-US" sz="1200" dirty="0">
                <a:solidFill>
                  <a:srgbClr val="F8FAFF"/>
                </a:solidFill>
                <a:latin typeface="+mn-ea"/>
                <a:cs typeface="Open Sans Semibold" panose="020B0706030804020204" pitchFamily="34" charset="0"/>
              </a:rPr>
              <a:t>and LEED Zero Carbon certification, </a:t>
            </a:r>
            <a:r>
              <a:rPr lang="en-US" altLang="zh-CN" sz="1200" dirty="0">
                <a:solidFill>
                  <a:srgbClr val="F8FAFF"/>
                </a:solidFill>
                <a:latin typeface="+mn-ea"/>
                <a:cs typeface="Open Sans Semibold" panose="020B0706030804020204" pitchFamily="34" charset="0"/>
              </a:rPr>
              <a:t>McDonald’s</a:t>
            </a:r>
            <a:r>
              <a:rPr lang="en-US" sz="1200" dirty="0">
                <a:solidFill>
                  <a:srgbClr val="F8FAFF"/>
                </a:solidFill>
                <a:latin typeface="+mn-ea"/>
                <a:cs typeface="Open Sans Semibold" panose="020B0706030804020204" pitchFamily="34" charset="0"/>
              </a:rPr>
              <a:t> restaurant at Beijing </a:t>
            </a:r>
            <a:r>
              <a:rPr lang="en-US" sz="1200" dirty="0" err="1">
                <a:solidFill>
                  <a:srgbClr val="F8FAFF"/>
                </a:solidFill>
                <a:latin typeface="+mn-ea"/>
                <a:cs typeface="Open Sans Semibold" panose="020B0706030804020204" pitchFamily="34" charset="0"/>
              </a:rPr>
              <a:t>Shougang</a:t>
            </a:r>
            <a:r>
              <a:rPr lang="en-US" sz="1200" dirty="0">
                <a:solidFill>
                  <a:srgbClr val="F8FAFF"/>
                </a:solidFill>
                <a:latin typeface="+mn-ea"/>
                <a:cs typeface="Open Sans Semibold" panose="020B0706030804020204" pitchFamily="34" charset="0"/>
              </a:rPr>
              <a:t> Park encourages </a:t>
            </a:r>
            <a:r>
              <a:rPr lang="en-US" sz="1200" dirty="0">
                <a:solidFill>
                  <a:srgbClr val="FCA36B"/>
                </a:solidFill>
                <a:latin typeface="+mn-ea"/>
                <a:cs typeface="Open Sans Semibold" panose="020B0706030804020204" pitchFamily="34" charset="0"/>
              </a:rPr>
              <a:t>green travel </a:t>
            </a:r>
            <a:r>
              <a:rPr lang="en-US" sz="1200" dirty="0">
                <a:solidFill>
                  <a:srgbClr val="F8FAFF"/>
                </a:solidFill>
                <a:latin typeface="+mn-ea"/>
                <a:cs typeface="Open Sans Semibold" panose="020B0706030804020204" pitchFamily="34" charset="0"/>
              </a:rPr>
              <a:t>and offsets transportation emissions with clean energy. The restaurant has installed </a:t>
            </a:r>
            <a:r>
              <a:rPr lang="en-US" sz="1200" dirty="0">
                <a:solidFill>
                  <a:srgbClr val="FCA36B"/>
                </a:solidFill>
                <a:latin typeface="+mn-ea"/>
                <a:cs typeface="Open Sans Semibold" panose="020B0706030804020204" pitchFamily="34" charset="0"/>
              </a:rPr>
              <a:t>solar panels </a:t>
            </a:r>
            <a:r>
              <a:rPr lang="en-US" sz="1200" dirty="0">
                <a:solidFill>
                  <a:srgbClr val="F8FAFF"/>
                </a:solidFill>
                <a:latin typeface="+mn-ea"/>
                <a:cs typeface="Open Sans Semibold" panose="020B0706030804020204" pitchFamily="34" charset="0"/>
              </a:rPr>
              <a:t>on the </a:t>
            </a:r>
            <a:r>
              <a:rPr lang="en-US" altLang="zh-CN" sz="1200" dirty="0">
                <a:solidFill>
                  <a:srgbClr val="F8FAFF"/>
                </a:solidFill>
                <a:latin typeface="+mn-ea"/>
                <a:cs typeface="Open Sans Semibold" panose="020B0706030804020204" pitchFamily="34" charset="0"/>
              </a:rPr>
              <a:t>roof.</a:t>
            </a:r>
            <a:endParaRPr lang="en-US" sz="1200" dirty="0">
              <a:solidFill>
                <a:srgbClr val="F8FAFF"/>
              </a:solidFill>
              <a:latin typeface="+mn-ea"/>
              <a:cs typeface="Open Sans Semibold" panose="020B0706030804020204" pitchFamily="34" charset="0"/>
            </a:endParaRPr>
          </a:p>
          <a:p>
            <a:pPr marL="12700">
              <a:lnSpc>
                <a:spcPct val="200000"/>
              </a:lnSpc>
            </a:pPr>
            <a:r>
              <a:rPr lang="zh-CN" altLang="en-US" sz="1200" dirty="0">
                <a:solidFill>
                  <a:srgbClr val="F8FAFF"/>
                </a:solidFill>
                <a:latin typeface="+mn-ea"/>
                <a:cs typeface="Open Sans Semibold" panose="020B0706030804020204" pitchFamily="34" charset="0"/>
              </a:rPr>
              <a:t>位于北京首钢园的这家麦当劳餐厅积极鼓励顾客</a:t>
            </a:r>
            <a:r>
              <a:rPr lang="zh-CN" altLang="en-US" sz="1200" dirty="0">
                <a:solidFill>
                  <a:srgbClr val="FCA36B"/>
                </a:solidFill>
                <a:latin typeface="+mn-ea"/>
                <a:cs typeface="Open Sans Semibold" panose="020B0706030804020204" pitchFamily="34" charset="0"/>
              </a:rPr>
              <a:t>绿色出行</a:t>
            </a:r>
            <a:r>
              <a:rPr lang="zh-CN" altLang="en-US" sz="1200" dirty="0">
                <a:solidFill>
                  <a:srgbClr val="F8FAFF"/>
                </a:solidFill>
                <a:latin typeface="+mn-ea"/>
                <a:cs typeface="Open Sans Semibold" panose="020B0706030804020204" pitchFamily="34" charset="0"/>
              </a:rPr>
              <a:t>，通过使用清洁能源抵消交通产生的碳排放，实现净</a:t>
            </a:r>
            <a:r>
              <a:rPr lang="zh-CN" altLang="en-US" sz="1200" dirty="0">
                <a:solidFill>
                  <a:srgbClr val="FCA36B"/>
                </a:solidFill>
                <a:latin typeface="+mn-ea"/>
                <a:cs typeface="Open Sans Semibold" panose="020B0706030804020204" pitchFamily="34" charset="0"/>
              </a:rPr>
              <a:t>零碳排放</a:t>
            </a:r>
            <a:r>
              <a:rPr lang="zh-CN" altLang="en-US" sz="1200" dirty="0">
                <a:solidFill>
                  <a:srgbClr val="F8FAFF"/>
                </a:solidFill>
                <a:latin typeface="+mn-ea"/>
                <a:cs typeface="Open Sans Semibold" panose="020B0706030804020204" pitchFamily="34" charset="0"/>
              </a:rPr>
              <a:t>，从而促进餐厅获得 </a:t>
            </a:r>
            <a:r>
              <a:rPr lang="en-US" altLang="zh-CN" sz="1200" dirty="0">
                <a:solidFill>
                  <a:srgbClr val="F8FAFF"/>
                </a:solidFill>
                <a:latin typeface="+mn-ea"/>
                <a:cs typeface="Open Sans Semibold" panose="020B0706030804020204" pitchFamily="34" charset="0"/>
              </a:rPr>
              <a:t>LEED </a:t>
            </a:r>
            <a:r>
              <a:rPr lang="zh-CN" altLang="en-US" sz="1200" dirty="0">
                <a:solidFill>
                  <a:srgbClr val="F8FAFF"/>
                </a:solidFill>
                <a:latin typeface="+mn-ea"/>
                <a:cs typeface="Open Sans Semibold" panose="020B0706030804020204" pitchFamily="34" charset="0"/>
              </a:rPr>
              <a:t>零碳认证。餐厅在屋顶上还安装了</a:t>
            </a:r>
            <a:r>
              <a:rPr lang="zh-CN" altLang="en-US" sz="1200" dirty="0">
                <a:solidFill>
                  <a:srgbClr val="FCA36B"/>
                </a:solidFill>
                <a:latin typeface="+mn-ea"/>
                <a:cs typeface="Open Sans Semibold" panose="020B0706030804020204" pitchFamily="34" charset="0"/>
              </a:rPr>
              <a:t>光伏板</a:t>
            </a:r>
            <a:r>
              <a:rPr lang="zh-CN" altLang="en-US" sz="1200" dirty="0">
                <a:solidFill>
                  <a:srgbClr val="F8FAFF"/>
                </a:solidFill>
                <a:latin typeface="+mn-ea"/>
                <a:cs typeface="Open Sans Semibold" panose="020B0706030804020204" pitchFamily="34" charset="0"/>
              </a:rPr>
              <a:t>。</a:t>
            </a:r>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52</a:t>
            </a:fld>
            <a:endParaRPr lang="zh-CN" dirty="0"/>
          </a:p>
        </p:txBody>
      </p:sp>
      <p:sp>
        <p:nvSpPr>
          <p:cNvPr id="2" name="Title 17">
            <a:extLst>
              <a:ext uri="{FF2B5EF4-FFF2-40B4-BE49-F238E27FC236}">
                <a16:creationId xmlns:a16="http://schemas.microsoft.com/office/drawing/2014/main" id="{E10B29AB-33E0-6485-5CE6-AEA7C8440BB4}"/>
              </a:ext>
            </a:extLst>
          </p:cNvPr>
          <p:cNvSpPr txBox="1">
            <a:spLocks/>
          </p:cNvSpPr>
          <p:nvPr/>
        </p:nvSpPr>
        <p:spPr>
          <a:xfrm>
            <a:off x="659053" y="2822585"/>
            <a:ext cx="4401597" cy="273232"/>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zh-CN" altLang="en-US" sz="2400" dirty="0">
                <a:solidFill>
                  <a:schemeClr val="bg1"/>
                </a:solidFill>
                <a:latin typeface="+mn-ea"/>
                <a:ea typeface="+mn-ea"/>
              </a:rPr>
              <a:t>绿色出行实现零排放</a:t>
            </a:r>
            <a:endParaRPr lang="zh-CN" sz="2400" dirty="0">
              <a:solidFill>
                <a:schemeClr val="bg1"/>
              </a:solidFill>
              <a:latin typeface="+mn-ea"/>
              <a:ea typeface="+mn-ea"/>
            </a:endParaRPr>
          </a:p>
        </p:txBody>
      </p:sp>
      <p:pic>
        <p:nvPicPr>
          <p:cNvPr id="6" name="Picture 5" descr="A mcdonald's restaurant with solar panels&#10;&#10;Description automatically generated">
            <a:extLst>
              <a:ext uri="{FF2B5EF4-FFF2-40B4-BE49-F238E27FC236}">
                <a16:creationId xmlns:a16="http://schemas.microsoft.com/office/drawing/2014/main" id="{2445ACF2-62FA-8C53-3963-F4E0D326B9EE}"/>
              </a:ext>
            </a:extLst>
          </p:cNvPr>
          <p:cNvPicPr>
            <a:picLocks noChangeAspect="1"/>
          </p:cNvPicPr>
          <p:nvPr/>
        </p:nvPicPr>
        <p:blipFill rotWithShape="1">
          <a:blip r:embed="rId6">
            <a:extLst>
              <a:ext uri="{28A0092B-C50C-407E-A947-70E740481C1C}">
                <a14:useLocalDpi xmlns:a14="http://schemas.microsoft.com/office/drawing/2010/main" val="0"/>
              </a:ext>
            </a:extLst>
          </a:blip>
          <a:srcRect r="8178" b="19800"/>
          <a:stretch/>
        </p:blipFill>
        <p:spPr bwMode="auto">
          <a:xfrm>
            <a:off x="5935901" y="3614871"/>
            <a:ext cx="3286070" cy="1910437"/>
          </a:xfrm>
          <a:prstGeom prst="rect">
            <a:avLst/>
          </a:prstGeom>
          <a:noFill/>
          <a:ln>
            <a:noFill/>
          </a:ln>
        </p:spPr>
      </p:pic>
    </p:spTree>
    <p:custDataLst>
      <p:custData r:id="rId1"/>
      <p:custData r:id="rId2"/>
      <p:tags r:id="rId3"/>
    </p:custDataLst>
    <p:extLst>
      <p:ext uri="{BB962C8B-B14F-4D97-AF65-F5344CB8AC3E}">
        <p14:creationId xmlns:p14="http://schemas.microsoft.com/office/powerpoint/2010/main" val="306547531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building with a curved roof&#10;&#10;Description automatically generated">
            <a:extLst>
              <a:ext uri="{FF2B5EF4-FFF2-40B4-BE49-F238E27FC236}">
                <a16:creationId xmlns:a16="http://schemas.microsoft.com/office/drawing/2014/main" id="{5F420F27-534D-DF74-E666-940C472F4F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10976" y="1785256"/>
            <a:ext cx="5620954" cy="3748143"/>
          </a:xfrm>
          <a:prstGeom prst="rect">
            <a:avLst/>
          </a:prstGeom>
        </p:spPr>
      </p:pic>
      <p:sp>
        <p:nvSpPr>
          <p:cNvPr id="4" name="Rectangle 3"/>
          <p:cNvSpPr/>
          <p:nvPr/>
        </p:nvSpPr>
        <p:spPr>
          <a:xfrm>
            <a:off x="0" y="0"/>
            <a:ext cx="5276850" cy="68580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sp>
        <p:nvSpPr>
          <p:cNvPr id="5" name="Rectangle 25">
            <a:extLst>
              <a:ext uri="{FF2B5EF4-FFF2-40B4-BE49-F238E27FC236}">
                <a16:creationId xmlns:a16="http://schemas.microsoft.com/office/drawing/2014/main" id="{E4C63201-58D6-52CE-F624-3A2444B5E068}"/>
              </a:ext>
            </a:extLst>
          </p:cNvPr>
          <p:cNvSpPr/>
          <p:nvPr/>
        </p:nvSpPr>
        <p:spPr>
          <a:xfrm>
            <a:off x="1" y="-1"/>
            <a:ext cx="5276850" cy="3324258"/>
          </a:xfrm>
          <a:prstGeom prst="rect">
            <a:avLst/>
          </a:prstGeom>
          <a:solidFill>
            <a:srgbClr val="102F87"/>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3" name="Text Placeholder 12"/>
          <p:cNvSpPr>
            <a:spLocks noGrp="1"/>
          </p:cNvSpPr>
          <p:nvPr>
            <p:ph type="body" sz="quarter" idx="13"/>
          </p:nvPr>
        </p:nvSpPr>
        <p:spPr>
          <a:xfrm>
            <a:off x="659053" y="647700"/>
            <a:ext cx="4401597" cy="414338"/>
          </a:xfrm>
        </p:spPr>
        <p:txBody>
          <a:bodyPr>
            <a:normAutofit/>
          </a:bodyPr>
          <a:lstStyle/>
          <a:p>
            <a:r>
              <a:rPr lang="en-US" altLang="zh-CN" dirty="0">
                <a:solidFill>
                  <a:schemeClr val="accent3"/>
                </a:solidFill>
                <a:latin typeface="+mn-ea"/>
              </a:rPr>
              <a:t>03 Implementation</a:t>
            </a:r>
            <a:endParaRPr lang="zh-CN" dirty="0">
              <a:solidFill>
                <a:schemeClr val="accent3"/>
              </a:solidFill>
              <a:latin typeface="+mn-ea"/>
            </a:endParaRPr>
          </a:p>
        </p:txBody>
      </p:sp>
      <p:sp>
        <p:nvSpPr>
          <p:cNvPr id="18" name="Title 17"/>
          <p:cNvSpPr>
            <a:spLocks noGrp="1"/>
          </p:cNvSpPr>
          <p:nvPr>
            <p:ph type="title"/>
          </p:nvPr>
        </p:nvSpPr>
        <p:spPr>
          <a:xfrm>
            <a:off x="659353" y="1062000"/>
            <a:ext cx="4401597" cy="835200"/>
          </a:xfrm>
        </p:spPr>
        <p:txBody>
          <a:bodyPr/>
          <a:lstStyle/>
          <a:p>
            <a:r>
              <a:rPr lang="en-US" altLang="zh-CN" dirty="0">
                <a:solidFill>
                  <a:schemeClr val="bg1"/>
                </a:solidFill>
                <a:latin typeface="+mn-ea"/>
                <a:ea typeface="+mn-ea"/>
              </a:rPr>
              <a:t>Saving Energy by Installing Net Zero Facilities</a:t>
            </a:r>
            <a:endParaRPr lang="zh-CN" dirty="0">
              <a:solidFill>
                <a:schemeClr val="bg1"/>
              </a:solidFill>
              <a:latin typeface="+mn-ea"/>
              <a:ea typeface="+mn-ea"/>
            </a:endParaRPr>
          </a:p>
        </p:txBody>
      </p:sp>
      <p:sp>
        <p:nvSpPr>
          <p:cNvPr id="3" name="Content Placeholder 2"/>
          <p:cNvSpPr>
            <a:spLocks noGrp="1"/>
          </p:cNvSpPr>
          <p:nvPr>
            <p:ph idx="1"/>
          </p:nvPr>
        </p:nvSpPr>
        <p:spPr>
          <a:xfrm>
            <a:off x="659053" y="3422675"/>
            <a:ext cx="4204574" cy="3324258"/>
          </a:xfrm>
          <a:noFill/>
        </p:spPr>
        <p:txBody>
          <a:bodyPr lIns="0" tIns="0" rIns="0" bIns="0" anchor="ctr" anchorCtr="0">
            <a:noAutofit/>
          </a:bodyPr>
          <a:lstStyle/>
          <a:p>
            <a:pPr marL="285750" indent="-285750">
              <a:lnSpc>
                <a:spcPct val="150000"/>
              </a:lnSpc>
              <a:buFont typeface="Arial" panose="020B0604020202020204" pitchFamily="34" charset="0"/>
              <a:buChar char="•"/>
            </a:pPr>
            <a:r>
              <a:rPr lang="en-US" sz="1200" dirty="0">
                <a:solidFill>
                  <a:srgbClr val="F8FAFF"/>
                </a:solidFill>
                <a:latin typeface="+mn-ea"/>
                <a:cs typeface="Open Sans Semibold" panose="020B0706030804020204" pitchFamily="34" charset="0"/>
              </a:rPr>
              <a:t>McDonald’s restaurant at Guangzhou </a:t>
            </a:r>
            <a:r>
              <a:rPr lang="en-US" sz="1200" dirty="0" err="1">
                <a:solidFill>
                  <a:srgbClr val="F8FAFF"/>
                </a:solidFill>
                <a:latin typeface="+mn-ea"/>
                <a:cs typeface="Open Sans Semibold" panose="020B0706030804020204" pitchFamily="34" charset="0"/>
              </a:rPr>
              <a:t>Baiyun</a:t>
            </a:r>
            <a:r>
              <a:rPr lang="en-US" sz="1200" dirty="0">
                <a:solidFill>
                  <a:srgbClr val="F8FAFF"/>
                </a:solidFill>
                <a:latin typeface="+mn-ea"/>
                <a:cs typeface="Open Sans Semibold" panose="020B0706030804020204" pitchFamily="34" charset="0"/>
              </a:rPr>
              <a:t> Mountain has installed </a:t>
            </a:r>
            <a:r>
              <a:rPr lang="en-US" sz="1200" dirty="0">
                <a:solidFill>
                  <a:srgbClr val="FCA36B"/>
                </a:solidFill>
                <a:latin typeface="+mn-ea"/>
                <a:cs typeface="Open Sans Semibold" panose="020B0706030804020204" pitchFamily="34" charset="0"/>
              </a:rPr>
              <a:t>solar panels </a:t>
            </a:r>
            <a:r>
              <a:rPr lang="en-US" sz="1200" dirty="0">
                <a:solidFill>
                  <a:srgbClr val="F8FAFF"/>
                </a:solidFill>
                <a:latin typeface="+mn-ea"/>
                <a:cs typeface="Open Sans Semibold" panose="020B0706030804020204" pitchFamily="34" charset="0"/>
              </a:rPr>
              <a:t>on the roof and implemented energy-saving features like </a:t>
            </a:r>
            <a:r>
              <a:rPr lang="en-US" sz="1200" dirty="0">
                <a:solidFill>
                  <a:srgbClr val="FCA36B"/>
                </a:solidFill>
                <a:latin typeface="+mn-ea"/>
                <a:cs typeface="Open Sans Semibold" panose="020B0706030804020204" pitchFamily="34" charset="0"/>
              </a:rPr>
              <a:t>heat recovery systems</a:t>
            </a:r>
            <a:r>
              <a:rPr lang="en-US" sz="1200" dirty="0">
                <a:solidFill>
                  <a:srgbClr val="F8FAFF"/>
                </a:solidFill>
                <a:latin typeface="+mn-ea"/>
                <a:cs typeface="Open Sans Semibold" panose="020B0706030804020204" pitchFamily="34" charset="0"/>
              </a:rPr>
              <a:t>, </a:t>
            </a:r>
            <a:r>
              <a:rPr lang="en-US" sz="1200" dirty="0">
                <a:solidFill>
                  <a:srgbClr val="FCA36B"/>
                </a:solidFill>
                <a:latin typeface="+mn-ea"/>
                <a:cs typeface="Open Sans Semibold" panose="020B0706030804020204" pitchFamily="34" charset="0"/>
              </a:rPr>
              <a:t>LED lamps</a:t>
            </a:r>
            <a:r>
              <a:rPr lang="en-US" sz="1200" dirty="0">
                <a:solidFill>
                  <a:srgbClr val="F8FAFF"/>
                </a:solidFill>
                <a:latin typeface="+mn-ea"/>
                <a:cs typeface="Open Sans Semibold" panose="020B0706030804020204" pitchFamily="34" charset="0"/>
              </a:rPr>
              <a:t>, and </a:t>
            </a:r>
            <a:r>
              <a:rPr lang="en-US" sz="1200" dirty="0">
                <a:solidFill>
                  <a:srgbClr val="FCA36B"/>
                </a:solidFill>
                <a:latin typeface="+mn-ea"/>
                <a:cs typeface="Open Sans Semibold" panose="020B0706030804020204" pitchFamily="34" charset="0"/>
              </a:rPr>
              <a:t>metering systems</a:t>
            </a:r>
            <a:r>
              <a:rPr lang="en-US" sz="1200" dirty="0">
                <a:solidFill>
                  <a:srgbClr val="F8FAFF"/>
                </a:solidFill>
                <a:latin typeface="+mn-ea"/>
                <a:cs typeface="Open Sans Semibold" panose="020B0706030804020204" pitchFamily="34" charset="0"/>
              </a:rPr>
              <a:t>.                                                              </a:t>
            </a:r>
            <a:r>
              <a:rPr lang="zh-CN" altLang="en-US" sz="1200" dirty="0">
                <a:solidFill>
                  <a:srgbClr val="F8FAFF"/>
                </a:solidFill>
                <a:latin typeface="+mn-ea"/>
                <a:cs typeface="Open Sans Semibold" panose="020B0706030804020204" pitchFamily="34" charset="0"/>
              </a:rPr>
              <a:t>广州白云山的这家麦当劳餐厅在屋顶安装了</a:t>
            </a:r>
            <a:r>
              <a:rPr lang="zh-CN" altLang="en-US" sz="1200" dirty="0">
                <a:solidFill>
                  <a:srgbClr val="FCA36B"/>
                </a:solidFill>
                <a:latin typeface="+mn-ea"/>
                <a:cs typeface="Open Sans Semibold" panose="020B0706030804020204" pitchFamily="34" charset="0"/>
              </a:rPr>
              <a:t>光伏板</a:t>
            </a:r>
            <a:r>
              <a:rPr lang="zh-CN" altLang="en-US" sz="1200" dirty="0">
                <a:solidFill>
                  <a:srgbClr val="F8FAFF"/>
                </a:solidFill>
                <a:latin typeface="+mn-ea"/>
                <a:cs typeface="Open Sans Semibold" panose="020B0706030804020204" pitchFamily="34" charset="0"/>
              </a:rPr>
              <a:t>，并设计了节能功能，包括</a:t>
            </a:r>
            <a:r>
              <a:rPr lang="zh-CN" altLang="en-US" sz="1200" dirty="0">
                <a:solidFill>
                  <a:srgbClr val="FCA36B"/>
                </a:solidFill>
                <a:latin typeface="+mn-ea"/>
                <a:cs typeface="Open Sans Semibold" panose="020B0706030804020204" pitchFamily="34" charset="0"/>
              </a:rPr>
              <a:t>热回收系统</a:t>
            </a:r>
            <a:r>
              <a:rPr lang="zh-CN" altLang="en-US" sz="1200" dirty="0">
                <a:solidFill>
                  <a:srgbClr val="F8FAFF"/>
                </a:solidFill>
                <a:latin typeface="+mn-ea"/>
                <a:cs typeface="Open Sans Semibold" panose="020B0706030804020204" pitchFamily="34" charset="0"/>
              </a:rPr>
              <a:t>、 </a:t>
            </a:r>
            <a:r>
              <a:rPr lang="en-US" altLang="zh-CN" sz="1200" dirty="0">
                <a:solidFill>
                  <a:srgbClr val="FCA36B"/>
                </a:solidFill>
                <a:latin typeface="+mn-ea"/>
                <a:cs typeface="Open Sans Semibold" panose="020B0706030804020204" pitchFamily="34" charset="0"/>
              </a:rPr>
              <a:t>LED </a:t>
            </a:r>
            <a:r>
              <a:rPr lang="zh-CN" altLang="en-US" sz="1200" dirty="0">
                <a:solidFill>
                  <a:srgbClr val="FCA36B"/>
                </a:solidFill>
                <a:latin typeface="+mn-ea"/>
                <a:cs typeface="Open Sans Semibold" panose="020B0706030804020204" pitchFamily="34" charset="0"/>
              </a:rPr>
              <a:t>灯</a:t>
            </a:r>
            <a:r>
              <a:rPr lang="zh-CN" altLang="en-US" sz="1200" dirty="0">
                <a:solidFill>
                  <a:srgbClr val="F8FAFF"/>
                </a:solidFill>
                <a:latin typeface="+mn-ea"/>
                <a:cs typeface="Open Sans Semibold" panose="020B0706030804020204" pitchFamily="34" charset="0"/>
              </a:rPr>
              <a:t>、</a:t>
            </a:r>
            <a:r>
              <a:rPr lang="zh-CN" altLang="en-US" sz="1200" dirty="0">
                <a:solidFill>
                  <a:srgbClr val="FCA36B"/>
                </a:solidFill>
                <a:latin typeface="+mn-ea"/>
                <a:cs typeface="Open Sans Semibold" panose="020B0706030804020204" pitchFamily="34" charset="0"/>
              </a:rPr>
              <a:t>能源计量系统</a:t>
            </a:r>
            <a:r>
              <a:rPr lang="zh-CN" altLang="en-US" sz="1200" dirty="0">
                <a:solidFill>
                  <a:srgbClr val="F8FAFF"/>
                </a:solidFill>
                <a:latin typeface="+mn-ea"/>
                <a:cs typeface="Open Sans Semibold" panose="020B0706030804020204" pitchFamily="34" charset="0"/>
              </a:rPr>
              <a:t>等。</a:t>
            </a:r>
            <a:endParaRPr lang="en-US" altLang="zh-CN" sz="1200" dirty="0">
              <a:solidFill>
                <a:srgbClr val="F8FAFF"/>
              </a:solidFill>
              <a:latin typeface="+mn-ea"/>
              <a:cs typeface="Open Sans Semibold" panose="020B0706030804020204" pitchFamily="34" charset="0"/>
            </a:endParaRPr>
          </a:p>
          <a:p>
            <a:pPr marL="285750" indent="-285750">
              <a:lnSpc>
                <a:spcPct val="150000"/>
              </a:lnSpc>
              <a:buFont typeface="Arial" panose="020B0604020202020204" pitchFamily="34" charset="0"/>
              <a:buChar char="•"/>
            </a:pPr>
            <a:r>
              <a:rPr lang="en-US" sz="1200" dirty="0">
                <a:solidFill>
                  <a:srgbClr val="F8FAFF"/>
                </a:solidFill>
                <a:latin typeface="+mn-ea"/>
                <a:cs typeface="Open Sans Semibold" panose="020B0706030804020204" pitchFamily="34" charset="0"/>
              </a:rPr>
              <a:t>This project has achieved LEED Gold certification and is striving for </a:t>
            </a:r>
            <a:r>
              <a:rPr lang="en-US" sz="1200" dirty="0">
                <a:solidFill>
                  <a:srgbClr val="FCA36B"/>
                </a:solidFill>
                <a:latin typeface="+mn-ea"/>
                <a:cs typeface="Open Sans Semibold" panose="020B0706030804020204" pitchFamily="34" charset="0"/>
              </a:rPr>
              <a:t>LEED O+M Gold </a:t>
            </a:r>
            <a:r>
              <a:rPr lang="en-US" sz="1200" dirty="0">
                <a:solidFill>
                  <a:srgbClr val="F8FAFF"/>
                </a:solidFill>
                <a:latin typeface="+mn-ea"/>
                <a:cs typeface="Open Sans Semibold" panose="020B0706030804020204" pitchFamily="34" charset="0"/>
              </a:rPr>
              <a:t>and zero carbon certification.                                             </a:t>
            </a:r>
            <a:r>
              <a:rPr lang="zh-CN" altLang="en-US" sz="1200" dirty="0">
                <a:solidFill>
                  <a:srgbClr val="F8FAFF"/>
                </a:solidFill>
                <a:latin typeface="+mn-ea"/>
                <a:cs typeface="Open Sans Semibold" panose="020B0706030804020204" pitchFamily="34" charset="0"/>
              </a:rPr>
              <a:t>该项目已获得 </a:t>
            </a:r>
            <a:r>
              <a:rPr lang="en-US" altLang="zh-CN" sz="1200" dirty="0">
                <a:solidFill>
                  <a:srgbClr val="FCA36B"/>
                </a:solidFill>
                <a:latin typeface="+mn-ea"/>
                <a:cs typeface="Open Sans Semibold" panose="020B0706030804020204" pitchFamily="34" charset="0"/>
              </a:rPr>
              <a:t>LEED </a:t>
            </a:r>
            <a:r>
              <a:rPr lang="zh-CN" altLang="en-US" sz="1200" dirty="0">
                <a:solidFill>
                  <a:srgbClr val="FCA36B"/>
                </a:solidFill>
                <a:latin typeface="+mn-ea"/>
                <a:cs typeface="Open Sans Semibold" panose="020B0706030804020204" pitchFamily="34" charset="0"/>
              </a:rPr>
              <a:t>金级认证</a:t>
            </a:r>
            <a:r>
              <a:rPr lang="zh-CN" altLang="en-US" sz="1200" dirty="0">
                <a:solidFill>
                  <a:srgbClr val="F8FAFF"/>
                </a:solidFill>
                <a:latin typeface="+mn-ea"/>
                <a:cs typeface="Open Sans Semibold" panose="020B0706030804020204" pitchFamily="34" charset="0"/>
              </a:rPr>
              <a:t>，并将继续追求运营维护 </a:t>
            </a:r>
            <a:r>
              <a:rPr lang="en-US" altLang="zh-CN" sz="1200" dirty="0">
                <a:solidFill>
                  <a:srgbClr val="F8FAFF"/>
                </a:solidFill>
                <a:latin typeface="+mn-ea"/>
                <a:cs typeface="Open Sans Semibold" panose="020B0706030804020204" pitchFamily="34" charset="0"/>
              </a:rPr>
              <a:t>(O+M) </a:t>
            </a:r>
            <a:r>
              <a:rPr lang="zh-CN" altLang="en-US" sz="1200" dirty="0">
                <a:solidFill>
                  <a:srgbClr val="F8FAFF"/>
                </a:solidFill>
                <a:latin typeface="+mn-ea"/>
                <a:cs typeface="Open Sans Semibold" panose="020B0706030804020204" pitchFamily="34" charset="0"/>
              </a:rPr>
              <a:t>金级认证以及零碳认证。</a:t>
            </a:r>
          </a:p>
        </p:txBody>
      </p:sp>
      <p:sp>
        <p:nvSpPr>
          <p:cNvPr id="8" name="Footer Placeholder 7"/>
          <p:cNvSpPr>
            <a:spLocks noGrp="1"/>
          </p:cNvSpPr>
          <p:nvPr>
            <p:ph type="ftr" sz="quarter" idx="11"/>
          </p:nvPr>
        </p:nvSpPr>
        <p:spPr/>
        <p:txBody>
          <a:bodyPr/>
          <a:lstStyle/>
          <a:p>
            <a:r>
              <a:rPr lang="zh-CN" dirty="0"/>
              <a:t>Colliers</a:t>
            </a:r>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53</a:t>
            </a:fld>
            <a:endParaRPr lang="zh-CN" dirty="0"/>
          </a:p>
        </p:txBody>
      </p:sp>
      <p:sp>
        <p:nvSpPr>
          <p:cNvPr id="2" name="Title 17">
            <a:extLst>
              <a:ext uri="{FF2B5EF4-FFF2-40B4-BE49-F238E27FC236}">
                <a16:creationId xmlns:a16="http://schemas.microsoft.com/office/drawing/2014/main" id="{E10B29AB-33E0-6485-5CE6-AEA7C8440BB4}"/>
              </a:ext>
            </a:extLst>
          </p:cNvPr>
          <p:cNvSpPr txBox="1">
            <a:spLocks/>
          </p:cNvSpPr>
          <p:nvPr/>
        </p:nvSpPr>
        <p:spPr>
          <a:xfrm>
            <a:off x="659053" y="2822585"/>
            <a:ext cx="4401597" cy="273232"/>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zh-CN" altLang="en-US" sz="2400" dirty="0">
                <a:solidFill>
                  <a:schemeClr val="bg1"/>
                </a:solidFill>
                <a:latin typeface="+mn-ea"/>
                <a:ea typeface="+mn-ea"/>
              </a:rPr>
              <a:t>通过安装零碳设施来节省能源</a:t>
            </a:r>
            <a:endParaRPr lang="zh-CN" sz="2400" dirty="0">
              <a:solidFill>
                <a:schemeClr val="bg1"/>
              </a:solidFill>
              <a:latin typeface="+mn-ea"/>
              <a:ea typeface="+mn-ea"/>
            </a:endParaRPr>
          </a:p>
        </p:txBody>
      </p:sp>
      <p:pic>
        <p:nvPicPr>
          <p:cNvPr id="7" name="Picture 6" descr="Solar panels on a roof&#10;&#10;Description automatically generated">
            <a:extLst>
              <a:ext uri="{FF2B5EF4-FFF2-40B4-BE49-F238E27FC236}">
                <a16:creationId xmlns:a16="http://schemas.microsoft.com/office/drawing/2014/main" id="{AE025C2B-705F-35B6-6B84-E8170B3D768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10975" y="3719320"/>
            <a:ext cx="2736322" cy="1814080"/>
          </a:xfrm>
          <a:prstGeom prst="rect">
            <a:avLst/>
          </a:prstGeom>
        </p:spPr>
      </p:pic>
    </p:spTree>
    <p:custDataLst>
      <p:custData r:id="rId1"/>
      <p:custData r:id="rId2"/>
      <p:tags r:id="rId3"/>
    </p:custDataLst>
    <p:extLst>
      <p:ext uri="{BB962C8B-B14F-4D97-AF65-F5344CB8AC3E}">
        <p14:creationId xmlns:p14="http://schemas.microsoft.com/office/powerpoint/2010/main" val="40070897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5276850" cy="68580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sp>
        <p:nvSpPr>
          <p:cNvPr id="5" name="Rectangle 25">
            <a:extLst>
              <a:ext uri="{FF2B5EF4-FFF2-40B4-BE49-F238E27FC236}">
                <a16:creationId xmlns:a16="http://schemas.microsoft.com/office/drawing/2014/main" id="{E4C63201-58D6-52CE-F624-3A2444B5E068}"/>
              </a:ext>
            </a:extLst>
          </p:cNvPr>
          <p:cNvSpPr/>
          <p:nvPr/>
        </p:nvSpPr>
        <p:spPr>
          <a:xfrm>
            <a:off x="1" y="-1"/>
            <a:ext cx="5276850" cy="3324258"/>
          </a:xfrm>
          <a:prstGeom prst="rect">
            <a:avLst/>
          </a:prstGeom>
          <a:solidFill>
            <a:srgbClr val="102F87"/>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3" name="Text Placeholder 12"/>
          <p:cNvSpPr>
            <a:spLocks noGrp="1"/>
          </p:cNvSpPr>
          <p:nvPr>
            <p:ph type="body" sz="quarter" idx="13"/>
          </p:nvPr>
        </p:nvSpPr>
        <p:spPr>
          <a:xfrm>
            <a:off x="659053" y="647700"/>
            <a:ext cx="4401597" cy="414338"/>
          </a:xfrm>
        </p:spPr>
        <p:txBody>
          <a:bodyPr>
            <a:normAutofit/>
          </a:bodyPr>
          <a:lstStyle/>
          <a:p>
            <a:r>
              <a:rPr lang="en-US" altLang="zh-CN" dirty="0">
                <a:solidFill>
                  <a:schemeClr val="accent3"/>
                </a:solidFill>
                <a:latin typeface="+mn-ea"/>
              </a:rPr>
              <a:t>03 Implementation</a:t>
            </a:r>
            <a:endParaRPr lang="zh-CN" dirty="0">
              <a:solidFill>
                <a:schemeClr val="accent3"/>
              </a:solidFill>
              <a:latin typeface="+mn-ea"/>
            </a:endParaRPr>
          </a:p>
        </p:txBody>
      </p:sp>
      <p:sp>
        <p:nvSpPr>
          <p:cNvPr id="18" name="Title 17"/>
          <p:cNvSpPr>
            <a:spLocks noGrp="1"/>
          </p:cNvSpPr>
          <p:nvPr>
            <p:ph type="title"/>
          </p:nvPr>
        </p:nvSpPr>
        <p:spPr>
          <a:xfrm>
            <a:off x="659353" y="1062000"/>
            <a:ext cx="4401597" cy="835200"/>
          </a:xfrm>
        </p:spPr>
        <p:txBody>
          <a:bodyPr/>
          <a:lstStyle/>
          <a:p>
            <a:r>
              <a:rPr lang="en-US" altLang="zh-CN" dirty="0">
                <a:solidFill>
                  <a:schemeClr val="bg1"/>
                </a:solidFill>
                <a:latin typeface="+mn-ea"/>
                <a:ea typeface="+mn-ea"/>
              </a:rPr>
              <a:t>Ceiling and Walls Can be Recycled</a:t>
            </a:r>
            <a:endParaRPr lang="zh-CN" dirty="0">
              <a:solidFill>
                <a:schemeClr val="bg1"/>
              </a:solidFill>
              <a:latin typeface="+mn-ea"/>
              <a:ea typeface="+mn-ea"/>
            </a:endParaRPr>
          </a:p>
        </p:txBody>
      </p:sp>
      <p:sp>
        <p:nvSpPr>
          <p:cNvPr id="3" name="Content Placeholder 2"/>
          <p:cNvSpPr>
            <a:spLocks noGrp="1"/>
          </p:cNvSpPr>
          <p:nvPr>
            <p:ph idx="1"/>
          </p:nvPr>
        </p:nvSpPr>
        <p:spPr>
          <a:xfrm>
            <a:off x="659053" y="3422675"/>
            <a:ext cx="4204574" cy="3324258"/>
          </a:xfrm>
          <a:noFill/>
        </p:spPr>
        <p:txBody>
          <a:bodyPr lIns="0" tIns="0" rIns="0" bIns="0" anchor="ctr" anchorCtr="0">
            <a:noAutofit/>
          </a:bodyPr>
          <a:lstStyle/>
          <a:p>
            <a:pPr>
              <a:lnSpc>
                <a:spcPct val="150000"/>
              </a:lnSpc>
            </a:pPr>
            <a:r>
              <a:rPr lang="en-US" sz="1200" dirty="0">
                <a:solidFill>
                  <a:srgbClr val="F8FAFF"/>
                </a:solidFill>
                <a:latin typeface="+mn-ea"/>
                <a:cs typeface="Open Sans Semibold" panose="020B0706030804020204" pitchFamily="34" charset="0"/>
              </a:rPr>
              <a:t>The McDonald's restaurant on </a:t>
            </a:r>
            <a:r>
              <a:rPr lang="en-US" sz="1200" dirty="0" err="1">
                <a:solidFill>
                  <a:srgbClr val="F8FAFF"/>
                </a:solidFill>
                <a:latin typeface="+mn-ea"/>
                <a:cs typeface="Open Sans Semibold" panose="020B0706030804020204" pitchFamily="34" charset="0"/>
              </a:rPr>
              <a:t>Jiefang</a:t>
            </a:r>
            <a:r>
              <a:rPr lang="en-US" sz="1200" dirty="0">
                <a:solidFill>
                  <a:srgbClr val="F8FAFF"/>
                </a:solidFill>
                <a:latin typeface="+mn-ea"/>
                <a:cs typeface="Open Sans Semibold" panose="020B0706030804020204" pitchFamily="34" charset="0"/>
              </a:rPr>
              <a:t> </a:t>
            </a:r>
            <a:r>
              <a:rPr lang="en-US" altLang="zh-CN" sz="1200" dirty="0">
                <a:solidFill>
                  <a:srgbClr val="F8FAFF"/>
                </a:solidFill>
                <a:latin typeface="+mn-ea"/>
                <a:cs typeface="Open Sans Semibold" panose="020B0706030804020204" pitchFamily="34" charset="0"/>
              </a:rPr>
              <a:t>Street</a:t>
            </a:r>
            <a:r>
              <a:rPr lang="en-US" sz="1200" dirty="0">
                <a:solidFill>
                  <a:srgbClr val="F8FAFF"/>
                </a:solidFill>
                <a:latin typeface="+mn-ea"/>
                <a:cs typeface="Open Sans Semibold" panose="020B0706030804020204" pitchFamily="34" charset="0"/>
              </a:rPr>
              <a:t> in Wenzhou utilizes recycled materials for its ceilings and walls, such as aluminum ceilings and wood-grain panels. These materials are not only </a:t>
            </a:r>
            <a:r>
              <a:rPr lang="en-US" sz="1200" dirty="0">
                <a:solidFill>
                  <a:srgbClr val="FCA36B"/>
                </a:solidFill>
                <a:latin typeface="+mn-ea"/>
                <a:cs typeface="Open Sans Semibold" panose="020B0706030804020204" pitchFamily="34" charset="0"/>
              </a:rPr>
              <a:t>100% recyclable </a:t>
            </a:r>
            <a:r>
              <a:rPr lang="en-US" sz="1200" dirty="0">
                <a:solidFill>
                  <a:srgbClr val="F8FAFF"/>
                </a:solidFill>
                <a:latin typeface="+mn-ea"/>
                <a:cs typeface="Open Sans Semibold" panose="020B0706030804020204" pitchFamily="34" charset="0"/>
              </a:rPr>
              <a:t>and reusable, but they also help strictly </a:t>
            </a:r>
            <a:r>
              <a:rPr lang="en-US" sz="1200" dirty="0">
                <a:solidFill>
                  <a:srgbClr val="FCA36B"/>
                </a:solidFill>
                <a:latin typeface="+mn-ea"/>
                <a:cs typeface="Open Sans Semibold" panose="020B0706030804020204" pitchFamily="34" charset="0"/>
              </a:rPr>
              <a:t>control indoor air quality </a:t>
            </a:r>
            <a:r>
              <a:rPr lang="en-US" sz="1200" dirty="0">
                <a:solidFill>
                  <a:srgbClr val="F8FAFF"/>
                </a:solidFill>
                <a:latin typeface="+mn-ea"/>
                <a:cs typeface="Open Sans Semibold" panose="020B0706030804020204" pitchFamily="34" charset="0"/>
              </a:rPr>
              <a:t>and contribute to carbon reduction efforts.</a:t>
            </a:r>
          </a:p>
          <a:p>
            <a:pPr>
              <a:lnSpc>
                <a:spcPct val="150000"/>
              </a:lnSpc>
            </a:pPr>
            <a:r>
              <a:rPr lang="zh-CN" altLang="en-US" sz="1200" dirty="0">
                <a:solidFill>
                  <a:srgbClr val="F8FAFF"/>
                </a:solidFill>
                <a:latin typeface="+mn-ea"/>
                <a:cs typeface="Open Sans Semibold" panose="020B0706030804020204" pitchFamily="34" charset="0"/>
              </a:rPr>
              <a:t>温州解放路麦当劳餐厅采用了可回收材料打造天花板和墙面，例如铝制天花板和木纹板。这些材料不仅可以</a:t>
            </a:r>
            <a:r>
              <a:rPr lang="en-US" altLang="zh-CN" sz="1200" dirty="0">
                <a:solidFill>
                  <a:srgbClr val="FCA36B"/>
                </a:solidFill>
                <a:latin typeface="+mn-ea"/>
                <a:cs typeface="Open Sans Semibold" panose="020B0706030804020204" pitchFamily="34" charset="0"/>
              </a:rPr>
              <a:t>100%</a:t>
            </a:r>
            <a:r>
              <a:rPr lang="zh-CN" altLang="en-US" sz="1200" dirty="0">
                <a:solidFill>
                  <a:srgbClr val="FCA36B"/>
                </a:solidFill>
                <a:latin typeface="+mn-ea"/>
                <a:cs typeface="Open Sans Semibold" panose="020B0706030804020204" pitchFamily="34" charset="0"/>
              </a:rPr>
              <a:t>回收再利用</a:t>
            </a:r>
            <a:r>
              <a:rPr lang="zh-CN" altLang="en-US" sz="1200" dirty="0">
                <a:solidFill>
                  <a:srgbClr val="F8FAFF"/>
                </a:solidFill>
                <a:latin typeface="+mn-ea"/>
                <a:cs typeface="Open Sans Semibold" panose="020B0706030804020204" pitchFamily="34" charset="0"/>
              </a:rPr>
              <a:t>，还能有效</a:t>
            </a:r>
            <a:r>
              <a:rPr lang="zh-CN" altLang="en-US" sz="1200" dirty="0">
                <a:solidFill>
                  <a:srgbClr val="FCA36B"/>
                </a:solidFill>
                <a:latin typeface="+mn-ea"/>
                <a:cs typeface="Open Sans Semibold" panose="020B0706030804020204" pitchFamily="34" charset="0"/>
              </a:rPr>
              <a:t>控制室内空气质量</a:t>
            </a:r>
            <a:r>
              <a:rPr lang="zh-CN" altLang="en-US" sz="1200" dirty="0">
                <a:solidFill>
                  <a:srgbClr val="F8FAFF"/>
                </a:solidFill>
                <a:latin typeface="+mn-ea"/>
                <a:cs typeface="Open Sans Semibold" panose="020B0706030804020204" pitchFamily="34" charset="0"/>
              </a:rPr>
              <a:t>，助力减碳行动。</a:t>
            </a:r>
            <a:endParaRPr lang="en-US" altLang="zh-CN" sz="1200" dirty="0">
              <a:solidFill>
                <a:srgbClr val="F8FAFF"/>
              </a:solidFill>
              <a:latin typeface="+mn-ea"/>
              <a:cs typeface="Open Sans Semibold" panose="020B0706030804020204" pitchFamily="34" charset="0"/>
            </a:endParaRPr>
          </a:p>
        </p:txBody>
      </p:sp>
      <p:sp>
        <p:nvSpPr>
          <p:cNvPr id="8" name="Footer Placeholder 7"/>
          <p:cNvSpPr>
            <a:spLocks noGrp="1"/>
          </p:cNvSpPr>
          <p:nvPr>
            <p:ph type="ftr" sz="quarter" idx="11"/>
          </p:nvPr>
        </p:nvSpPr>
        <p:spPr/>
        <p:txBody>
          <a:bodyPr/>
          <a:lstStyle/>
          <a:p>
            <a:r>
              <a:rPr lang="zh-CN" dirty="0"/>
              <a:t>Colliers</a:t>
            </a:r>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54</a:t>
            </a:fld>
            <a:endParaRPr lang="zh-CN" dirty="0"/>
          </a:p>
        </p:txBody>
      </p:sp>
      <p:sp>
        <p:nvSpPr>
          <p:cNvPr id="2" name="Title 17">
            <a:extLst>
              <a:ext uri="{FF2B5EF4-FFF2-40B4-BE49-F238E27FC236}">
                <a16:creationId xmlns:a16="http://schemas.microsoft.com/office/drawing/2014/main" id="{E10B29AB-33E0-6485-5CE6-AEA7C8440BB4}"/>
              </a:ext>
            </a:extLst>
          </p:cNvPr>
          <p:cNvSpPr txBox="1">
            <a:spLocks/>
          </p:cNvSpPr>
          <p:nvPr/>
        </p:nvSpPr>
        <p:spPr>
          <a:xfrm>
            <a:off x="659053" y="2822585"/>
            <a:ext cx="4401597" cy="273232"/>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zh-CN" altLang="en-US" sz="2400" dirty="0">
                <a:solidFill>
                  <a:schemeClr val="bg1"/>
                </a:solidFill>
                <a:latin typeface="+mn-ea"/>
                <a:ea typeface="+mn-ea"/>
              </a:rPr>
              <a:t>吊顶和墙可以被回收</a:t>
            </a:r>
            <a:endParaRPr lang="zh-CN" sz="2400" dirty="0">
              <a:solidFill>
                <a:schemeClr val="bg1"/>
              </a:solidFill>
              <a:latin typeface="+mn-ea"/>
              <a:ea typeface="+mn-ea"/>
            </a:endParaRPr>
          </a:p>
        </p:txBody>
      </p:sp>
      <p:pic>
        <p:nvPicPr>
          <p:cNvPr id="14" name="Picture 13" descr="A building with windows and bicycles parked on the side&#10;&#10;Description automatically generated">
            <a:extLst>
              <a:ext uri="{FF2B5EF4-FFF2-40B4-BE49-F238E27FC236}">
                <a16:creationId xmlns:a16="http://schemas.microsoft.com/office/drawing/2014/main" id="{A19CD52E-6A87-725F-3F17-4B3388F6A97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35903" y="1778704"/>
            <a:ext cx="5521278" cy="3683728"/>
          </a:xfrm>
          <a:prstGeom prst="rect">
            <a:avLst/>
          </a:prstGeom>
        </p:spPr>
      </p:pic>
      <p:pic>
        <p:nvPicPr>
          <p:cNvPr id="10" name="Picture 9" descr="A room with tables and chairs&#10;&#10;Description automatically generated">
            <a:extLst>
              <a:ext uri="{FF2B5EF4-FFF2-40B4-BE49-F238E27FC236}">
                <a16:creationId xmlns:a16="http://schemas.microsoft.com/office/drawing/2014/main" id="{9E200ECA-4220-8DA6-D703-45EBC968D77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35902" y="3475973"/>
            <a:ext cx="2977362" cy="1986459"/>
          </a:xfrm>
          <a:prstGeom prst="rect">
            <a:avLst/>
          </a:prstGeom>
        </p:spPr>
      </p:pic>
    </p:spTree>
    <p:custDataLst>
      <p:custData r:id="rId1"/>
      <p:custData r:id="rId2"/>
      <p:tags r:id="rId3"/>
    </p:custDataLst>
    <p:extLst>
      <p:ext uri="{BB962C8B-B14F-4D97-AF65-F5344CB8AC3E}">
        <p14:creationId xmlns:p14="http://schemas.microsoft.com/office/powerpoint/2010/main" val="379847254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5276850" cy="68580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sp>
        <p:nvSpPr>
          <p:cNvPr id="5" name="Rectangle 25">
            <a:extLst>
              <a:ext uri="{FF2B5EF4-FFF2-40B4-BE49-F238E27FC236}">
                <a16:creationId xmlns:a16="http://schemas.microsoft.com/office/drawing/2014/main" id="{E4C63201-58D6-52CE-F624-3A2444B5E068}"/>
              </a:ext>
            </a:extLst>
          </p:cNvPr>
          <p:cNvSpPr/>
          <p:nvPr/>
        </p:nvSpPr>
        <p:spPr>
          <a:xfrm>
            <a:off x="1" y="-1"/>
            <a:ext cx="5276850" cy="3324258"/>
          </a:xfrm>
          <a:prstGeom prst="rect">
            <a:avLst/>
          </a:prstGeom>
          <a:solidFill>
            <a:srgbClr val="102F87"/>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3" name="Text Placeholder 12"/>
          <p:cNvSpPr>
            <a:spLocks noGrp="1"/>
          </p:cNvSpPr>
          <p:nvPr>
            <p:ph type="body" sz="quarter" idx="13"/>
          </p:nvPr>
        </p:nvSpPr>
        <p:spPr>
          <a:xfrm>
            <a:off x="659053" y="647700"/>
            <a:ext cx="4401597" cy="414338"/>
          </a:xfrm>
        </p:spPr>
        <p:txBody>
          <a:bodyPr>
            <a:normAutofit/>
          </a:bodyPr>
          <a:lstStyle/>
          <a:p>
            <a:r>
              <a:rPr lang="en-US" altLang="zh-CN" dirty="0">
                <a:solidFill>
                  <a:schemeClr val="accent3"/>
                </a:solidFill>
                <a:latin typeface="+mj-ea"/>
                <a:ea typeface="+mj-ea"/>
              </a:rPr>
              <a:t>03 Implementation</a:t>
            </a:r>
            <a:endParaRPr lang="zh-CN" dirty="0">
              <a:solidFill>
                <a:schemeClr val="accent3"/>
              </a:solidFill>
              <a:latin typeface="+mj-ea"/>
              <a:ea typeface="+mj-ea"/>
            </a:endParaRPr>
          </a:p>
        </p:txBody>
      </p:sp>
      <p:sp>
        <p:nvSpPr>
          <p:cNvPr id="18" name="Title 17"/>
          <p:cNvSpPr>
            <a:spLocks noGrp="1"/>
          </p:cNvSpPr>
          <p:nvPr>
            <p:ph type="title"/>
          </p:nvPr>
        </p:nvSpPr>
        <p:spPr>
          <a:xfrm>
            <a:off x="659353" y="1062000"/>
            <a:ext cx="4263025" cy="835200"/>
          </a:xfrm>
        </p:spPr>
        <p:txBody>
          <a:bodyPr/>
          <a:lstStyle/>
          <a:p>
            <a:r>
              <a:rPr lang="en-US" altLang="zh-CN" dirty="0">
                <a:solidFill>
                  <a:schemeClr val="bg1"/>
                </a:solidFill>
                <a:latin typeface="+mn-ea"/>
                <a:ea typeface="+mn-ea"/>
              </a:rPr>
              <a:t>Common Strategies Lead to Net Zero </a:t>
            </a:r>
            <a:endParaRPr lang="zh-CN" dirty="0">
              <a:solidFill>
                <a:schemeClr val="bg1"/>
              </a:solidFill>
              <a:latin typeface="+mn-ea"/>
              <a:ea typeface="+mn-ea"/>
            </a:endParaRPr>
          </a:p>
        </p:txBody>
      </p:sp>
      <p:sp>
        <p:nvSpPr>
          <p:cNvPr id="3" name="Content Placeholder 2"/>
          <p:cNvSpPr>
            <a:spLocks noGrp="1"/>
          </p:cNvSpPr>
          <p:nvPr>
            <p:ph idx="1"/>
          </p:nvPr>
        </p:nvSpPr>
        <p:spPr>
          <a:xfrm>
            <a:off x="659053" y="3528501"/>
            <a:ext cx="4412650" cy="2930656"/>
          </a:xfrm>
          <a:noFill/>
        </p:spPr>
        <p:txBody>
          <a:bodyPr lIns="0" tIns="0" rIns="0" bIns="0" anchor="ctr" anchorCtr="0">
            <a:noAutofit/>
          </a:bodyPr>
          <a:lstStyle/>
          <a:p>
            <a:pPr marL="12700">
              <a:lnSpc>
                <a:spcPct val="200000"/>
              </a:lnSpc>
            </a:pPr>
            <a:r>
              <a:rPr lang="en-US" sz="1200" dirty="0">
                <a:solidFill>
                  <a:srgbClr val="F8FAFF"/>
                </a:solidFill>
                <a:latin typeface="+mn-ea"/>
                <a:cs typeface="Open Sans Semibold" panose="020B0706030804020204" pitchFamily="34" charset="0"/>
              </a:rPr>
              <a:t>By analyzing the cases above, we can identify </a:t>
            </a:r>
            <a:r>
              <a:rPr lang="en-US" sz="1200" dirty="0">
                <a:solidFill>
                  <a:srgbClr val="FCA36B"/>
                </a:solidFill>
                <a:latin typeface="+mn-ea"/>
                <a:cs typeface="Open Sans Semibold" panose="020B0706030804020204" pitchFamily="34" charset="0"/>
              </a:rPr>
              <a:t>common implementation strategies</a:t>
            </a:r>
            <a:r>
              <a:rPr lang="en-US" sz="1200" dirty="0">
                <a:solidFill>
                  <a:srgbClr val="F8FAFF"/>
                </a:solidFill>
                <a:latin typeface="+mn-ea"/>
                <a:cs typeface="Open Sans Semibold" panose="020B0706030804020204" pitchFamily="34" charset="0"/>
              </a:rPr>
              <a:t> that all stores have, such as installing </a:t>
            </a:r>
            <a:r>
              <a:rPr lang="en-US" sz="1200" dirty="0">
                <a:solidFill>
                  <a:srgbClr val="FCA36B"/>
                </a:solidFill>
                <a:latin typeface="+mn-ea"/>
                <a:cs typeface="Open Sans Semibold" panose="020B0706030804020204" pitchFamily="34" charset="0"/>
              </a:rPr>
              <a:t>photovoltaic panels </a:t>
            </a:r>
            <a:r>
              <a:rPr lang="en-US" sz="1200" dirty="0">
                <a:solidFill>
                  <a:srgbClr val="F8FAFF"/>
                </a:solidFill>
                <a:latin typeface="+mn-ea"/>
                <a:cs typeface="Open Sans Semibold" panose="020B0706030804020204" pitchFamily="34" charset="0"/>
              </a:rPr>
              <a:t>on their roofs. By leveraging these common strategies effectively, we can promote the success of LEED </a:t>
            </a:r>
            <a:r>
              <a:rPr lang="en-US" altLang="zh-CN" sz="1200" dirty="0">
                <a:solidFill>
                  <a:srgbClr val="F8FAFF"/>
                </a:solidFill>
                <a:latin typeface="+mn-ea"/>
                <a:cs typeface="Open Sans Semibold" panose="020B0706030804020204" pitchFamily="34" charset="0"/>
              </a:rPr>
              <a:t>Volume</a:t>
            </a:r>
            <a:r>
              <a:rPr lang="en-US" sz="1200" dirty="0">
                <a:solidFill>
                  <a:srgbClr val="F8FAFF"/>
                </a:solidFill>
                <a:latin typeface="+mn-ea"/>
                <a:cs typeface="Open Sans Semibold" panose="020B0706030804020204" pitchFamily="34" charset="0"/>
              </a:rPr>
              <a:t> certification and accelerate the path to net zero.</a:t>
            </a:r>
          </a:p>
          <a:p>
            <a:pPr marL="12700">
              <a:lnSpc>
                <a:spcPct val="200000"/>
              </a:lnSpc>
            </a:pPr>
            <a:r>
              <a:rPr lang="zh-CN" altLang="en-US" sz="1200" dirty="0">
                <a:solidFill>
                  <a:srgbClr val="F8FAFF"/>
                </a:solidFill>
                <a:latin typeface="+mn-ea"/>
                <a:cs typeface="Open Sans Semibold" panose="020B0706030804020204" pitchFamily="34" charset="0"/>
              </a:rPr>
              <a:t>通过以上的案例，可以发现所有的店面都存在</a:t>
            </a:r>
            <a:r>
              <a:rPr lang="zh-CN" altLang="en-US" sz="1200" dirty="0">
                <a:solidFill>
                  <a:srgbClr val="FCA36B"/>
                </a:solidFill>
                <a:latin typeface="+mn-ea"/>
                <a:cs typeface="Open Sans Semibold" panose="020B0706030804020204" pitchFamily="34" charset="0"/>
              </a:rPr>
              <a:t>共通的实施策略</a:t>
            </a:r>
            <a:r>
              <a:rPr lang="zh-CN" altLang="en-US" sz="1200" dirty="0">
                <a:solidFill>
                  <a:srgbClr val="F8FAFF"/>
                </a:solidFill>
                <a:latin typeface="+mn-ea"/>
                <a:cs typeface="Open Sans Semibold" panose="020B0706030804020204" pitchFamily="34" charset="0"/>
              </a:rPr>
              <a:t>，比如它们都在屋顶安装了</a:t>
            </a:r>
            <a:r>
              <a:rPr lang="zh-CN" altLang="en-US" sz="1200" dirty="0">
                <a:solidFill>
                  <a:srgbClr val="FCA36B"/>
                </a:solidFill>
                <a:latin typeface="+mn-ea"/>
                <a:cs typeface="Open Sans Semibold" panose="020B0706030804020204" pitchFamily="34" charset="0"/>
              </a:rPr>
              <a:t>光伏板</a:t>
            </a:r>
            <a:r>
              <a:rPr lang="zh-CN" altLang="en-US" sz="1200" dirty="0">
                <a:solidFill>
                  <a:srgbClr val="F8FAFF"/>
                </a:solidFill>
                <a:latin typeface="+mn-ea"/>
                <a:cs typeface="Open Sans Semibold" panose="020B0706030804020204" pitchFamily="34" charset="0"/>
              </a:rPr>
              <a:t>。合理地使用这些共通策略可以促使</a:t>
            </a:r>
            <a:r>
              <a:rPr lang="en-US" altLang="zh-CN" sz="1200" dirty="0">
                <a:solidFill>
                  <a:srgbClr val="F8FAFF"/>
                </a:solidFill>
                <a:latin typeface="+mn-ea"/>
                <a:cs typeface="Open Sans Semibold" panose="020B0706030804020204" pitchFamily="34" charset="0"/>
              </a:rPr>
              <a:t>LEED</a:t>
            </a:r>
            <a:r>
              <a:rPr lang="zh-CN" altLang="en-US" sz="1200" dirty="0">
                <a:solidFill>
                  <a:srgbClr val="F8FAFF"/>
                </a:solidFill>
                <a:latin typeface="+mn-ea"/>
                <a:cs typeface="Open Sans Semibold" panose="020B0706030804020204" pitchFamily="34" charset="0"/>
              </a:rPr>
              <a:t>批量认证的成功，加快零碳之路。</a:t>
            </a:r>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55</a:t>
            </a:fld>
            <a:endParaRPr lang="zh-CN" dirty="0"/>
          </a:p>
        </p:txBody>
      </p:sp>
      <p:sp>
        <p:nvSpPr>
          <p:cNvPr id="2" name="Title 17">
            <a:extLst>
              <a:ext uri="{FF2B5EF4-FFF2-40B4-BE49-F238E27FC236}">
                <a16:creationId xmlns:a16="http://schemas.microsoft.com/office/drawing/2014/main" id="{E10B29AB-33E0-6485-5CE6-AEA7C8440BB4}"/>
              </a:ext>
            </a:extLst>
          </p:cNvPr>
          <p:cNvSpPr txBox="1">
            <a:spLocks/>
          </p:cNvSpPr>
          <p:nvPr/>
        </p:nvSpPr>
        <p:spPr>
          <a:xfrm>
            <a:off x="659053" y="2822585"/>
            <a:ext cx="4401597" cy="273232"/>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zh-CN" altLang="en-US" sz="2400" dirty="0">
                <a:solidFill>
                  <a:schemeClr val="bg1"/>
                </a:solidFill>
                <a:latin typeface="+mn-ea"/>
                <a:ea typeface="+mn-ea"/>
              </a:rPr>
              <a:t>通用策略通向零碳</a:t>
            </a:r>
            <a:endParaRPr lang="zh-CN" sz="2400" dirty="0">
              <a:solidFill>
                <a:schemeClr val="bg1"/>
              </a:solidFill>
              <a:latin typeface="+mn-ea"/>
              <a:ea typeface="+mn-ea"/>
            </a:endParaRPr>
          </a:p>
        </p:txBody>
      </p:sp>
      <p:pic>
        <p:nvPicPr>
          <p:cNvPr id="6" name="Picture 5" descr="A mcdonald's restaurant with solar panels&#10;&#10;Description automatically generated">
            <a:extLst>
              <a:ext uri="{FF2B5EF4-FFF2-40B4-BE49-F238E27FC236}">
                <a16:creationId xmlns:a16="http://schemas.microsoft.com/office/drawing/2014/main" id="{2445ACF2-62FA-8C53-3963-F4E0D326B9EE}"/>
              </a:ext>
            </a:extLst>
          </p:cNvPr>
          <p:cNvPicPr>
            <a:picLocks noChangeAspect="1"/>
          </p:cNvPicPr>
          <p:nvPr/>
        </p:nvPicPr>
        <p:blipFill rotWithShape="1">
          <a:blip r:embed="rId5">
            <a:extLst>
              <a:ext uri="{28A0092B-C50C-407E-A947-70E740481C1C}">
                <a14:useLocalDpi xmlns:a14="http://schemas.microsoft.com/office/drawing/2010/main" val="0"/>
              </a:ext>
            </a:extLst>
          </a:blip>
          <a:srcRect t="16257" r="8178" b="19800"/>
          <a:stretch/>
        </p:blipFill>
        <p:spPr bwMode="auto">
          <a:xfrm>
            <a:off x="5952749" y="720069"/>
            <a:ext cx="5579898" cy="2586414"/>
          </a:xfrm>
          <a:prstGeom prst="rect">
            <a:avLst/>
          </a:prstGeom>
          <a:noFill/>
          <a:ln>
            <a:noFill/>
          </a:ln>
        </p:spPr>
      </p:pic>
      <p:pic>
        <p:nvPicPr>
          <p:cNvPr id="7" name="Picture 6" descr="Solar panels on a roof&#10;&#10;Description automatically generated">
            <a:extLst>
              <a:ext uri="{FF2B5EF4-FFF2-40B4-BE49-F238E27FC236}">
                <a16:creationId xmlns:a16="http://schemas.microsoft.com/office/drawing/2014/main" id="{39B5A3E6-4874-D43C-725C-AB52CEA87ECF}"/>
              </a:ext>
            </a:extLst>
          </p:cNvPr>
          <p:cNvPicPr>
            <a:picLocks noChangeAspect="1"/>
          </p:cNvPicPr>
          <p:nvPr/>
        </p:nvPicPr>
        <p:blipFill rotWithShape="1">
          <a:blip r:embed="rId6">
            <a:extLst>
              <a:ext uri="{28A0092B-C50C-407E-A947-70E740481C1C}">
                <a14:useLocalDpi xmlns:a14="http://schemas.microsoft.com/office/drawing/2010/main" val="0"/>
              </a:ext>
            </a:extLst>
          </a:blip>
          <a:srcRect t="20442"/>
          <a:stretch/>
        </p:blipFill>
        <p:spPr>
          <a:xfrm>
            <a:off x="5952749" y="3511365"/>
            <a:ext cx="5588851" cy="2947792"/>
          </a:xfrm>
          <a:prstGeom prst="rect">
            <a:avLst/>
          </a:prstGeom>
        </p:spPr>
      </p:pic>
    </p:spTree>
    <p:custDataLst>
      <p:custData r:id="rId1"/>
      <p:custData r:id="rId2"/>
      <p:tags r:id="rId3"/>
    </p:custDataLst>
    <p:extLst>
      <p:ext uri="{BB962C8B-B14F-4D97-AF65-F5344CB8AC3E}">
        <p14:creationId xmlns:p14="http://schemas.microsoft.com/office/powerpoint/2010/main" val="81441816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round sign with text on it&#10;&#10;Description automatically generated">
            <a:extLst>
              <a:ext uri="{FF2B5EF4-FFF2-40B4-BE49-F238E27FC236}">
                <a16:creationId xmlns:a16="http://schemas.microsoft.com/office/drawing/2014/main" id="{A204F1E2-15A0-7C69-337C-963A24F2A501}"/>
              </a:ext>
            </a:extLst>
          </p:cNvPr>
          <p:cNvPicPr>
            <a:picLocks noChangeAspect="1"/>
          </p:cNvPicPr>
          <p:nvPr/>
        </p:nvPicPr>
        <p:blipFill rotWithShape="1">
          <a:blip r:embed="rId5">
            <a:alphaModFix/>
            <a:extLst>
              <a:ext uri="{28A0092B-C50C-407E-A947-70E740481C1C}">
                <a14:useLocalDpi xmlns:a14="http://schemas.microsoft.com/office/drawing/2010/main" val="0"/>
              </a:ext>
            </a:extLst>
          </a:blip>
          <a:srcRect l="9412"/>
          <a:stretch/>
        </p:blipFill>
        <p:spPr>
          <a:xfrm>
            <a:off x="8181975" y="629666"/>
            <a:ext cx="3640513" cy="2674966"/>
          </a:xfrm>
          <a:prstGeom prst="rect">
            <a:avLst/>
          </a:prstGeom>
        </p:spPr>
      </p:pic>
      <p:sp>
        <p:nvSpPr>
          <p:cNvPr id="15" name="Rectangle 14">
            <a:extLst>
              <a:ext uri="{FF2B5EF4-FFF2-40B4-BE49-F238E27FC236}">
                <a16:creationId xmlns:a16="http://schemas.microsoft.com/office/drawing/2014/main" id="{B2D822BE-AD88-4D44-A905-6E601248F46E}"/>
              </a:ext>
            </a:extLst>
          </p:cNvPr>
          <p:cNvSpPr/>
          <p:nvPr/>
        </p:nvSpPr>
        <p:spPr>
          <a:xfrm>
            <a:off x="8181976" y="597864"/>
            <a:ext cx="3640512" cy="425294"/>
          </a:xfrm>
          <a:prstGeom prst="rect">
            <a:avLst/>
          </a:prstGeom>
          <a:solidFill>
            <a:schemeClr val="bg1">
              <a:alpha val="80000"/>
            </a:schemeClr>
          </a:solidFill>
          <a:ln>
            <a:solidFill>
              <a:schemeClr val="bg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pic>
        <p:nvPicPr>
          <p:cNvPr id="16" name="Picture 15" descr="A sign on a wall&#10;&#10;Description automatically generated">
            <a:extLst>
              <a:ext uri="{FF2B5EF4-FFF2-40B4-BE49-F238E27FC236}">
                <a16:creationId xmlns:a16="http://schemas.microsoft.com/office/drawing/2014/main" id="{579F4237-67D1-8DC5-1866-985253372F85}"/>
              </a:ext>
            </a:extLst>
          </p:cNvPr>
          <p:cNvPicPr>
            <a:picLocks noChangeAspect="1"/>
          </p:cNvPicPr>
          <p:nvPr/>
        </p:nvPicPr>
        <p:blipFill rotWithShape="1">
          <a:blip r:embed="rId6">
            <a:alphaModFix/>
            <a:extLst>
              <a:ext uri="{28A0092B-C50C-407E-A947-70E740481C1C}">
                <a14:useLocalDpi xmlns:a14="http://schemas.microsoft.com/office/drawing/2010/main" val="0"/>
              </a:ext>
            </a:extLst>
          </a:blip>
          <a:srcRect l="11966" r="21691" b="8511"/>
          <a:stretch/>
        </p:blipFill>
        <p:spPr>
          <a:xfrm>
            <a:off x="5783502" y="629666"/>
            <a:ext cx="2217946" cy="2694591"/>
          </a:xfrm>
          <a:prstGeom prst="rect">
            <a:avLst/>
          </a:prstGeom>
        </p:spPr>
      </p:pic>
      <p:sp>
        <p:nvSpPr>
          <p:cNvPr id="12" name="Rectangle 11">
            <a:extLst>
              <a:ext uri="{FF2B5EF4-FFF2-40B4-BE49-F238E27FC236}">
                <a16:creationId xmlns:a16="http://schemas.microsoft.com/office/drawing/2014/main" id="{9D1906EF-0493-FC65-263D-4219E273D50E}"/>
              </a:ext>
            </a:extLst>
          </p:cNvPr>
          <p:cNvSpPr/>
          <p:nvPr/>
        </p:nvSpPr>
        <p:spPr>
          <a:xfrm>
            <a:off x="5777356" y="2532970"/>
            <a:ext cx="2217946" cy="771661"/>
          </a:xfrm>
          <a:prstGeom prst="rect">
            <a:avLst/>
          </a:prstGeom>
          <a:solidFill>
            <a:schemeClr val="bg1">
              <a:alpha val="80000"/>
            </a:schemeClr>
          </a:solidFill>
          <a:ln>
            <a:solidFill>
              <a:schemeClr val="bg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4" name="Rectangle 3"/>
          <p:cNvSpPr/>
          <p:nvPr/>
        </p:nvSpPr>
        <p:spPr>
          <a:xfrm>
            <a:off x="0" y="0"/>
            <a:ext cx="5276850" cy="68580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sp>
        <p:nvSpPr>
          <p:cNvPr id="5" name="Rectangle 25">
            <a:extLst>
              <a:ext uri="{FF2B5EF4-FFF2-40B4-BE49-F238E27FC236}">
                <a16:creationId xmlns:a16="http://schemas.microsoft.com/office/drawing/2014/main" id="{E4C63201-58D6-52CE-F624-3A2444B5E068}"/>
              </a:ext>
            </a:extLst>
          </p:cNvPr>
          <p:cNvSpPr/>
          <p:nvPr/>
        </p:nvSpPr>
        <p:spPr>
          <a:xfrm>
            <a:off x="1" y="-1"/>
            <a:ext cx="5276850" cy="3324258"/>
          </a:xfrm>
          <a:prstGeom prst="rect">
            <a:avLst/>
          </a:prstGeom>
          <a:solidFill>
            <a:srgbClr val="102F87"/>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a:p>
        </p:txBody>
      </p:sp>
      <p:sp>
        <p:nvSpPr>
          <p:cNvPr id="13" name="Text Placeholder 12"/>
          <p:cNvSpPr>
            <a:spLocks noGrp="1"/>
          </p:cNvSpPr>
          <p:nvPr>
            <p:ph type="body" sz="quarter" idx="13"/>
          </p:nvPr>
        </p:nvSpPr>
        <p:spPr>
          <a:xfrm>
            <a:off x="659053" y="647700"/>
            <a:ext cx="4401597" cy="414338"/>
          </a:xfrm>
        </p:spPr>
        <p:txBody>
          <a:bodyPr>
            <a:normAutofit/>
          </a:bodyPr>
          <a:lstStyle/>
          <a:p>
            <a:r>
              <a:rPr lang="en-US" altLang="zh-CN" dirty="0">
                <a:solidFill>
                  <a:schemeClr val="accent3"/>
                </a:solidFill>
                <a:latin typeface="+mn-ea"/>
              </a:rPr>
              <a:t>03 Implementation</a:t>
            </a:r>
            <a:endParaRPr lang="zh-CN" dirty="0">
              <a:solidFill>
                <a:schemeClr val="accent3"/>
              </a:solidFill>
              <a:latin typeface="+mn-ea"/>
            </a:endParaRPr>
          </a:p>
        </p:txBody>
      </p:sp>
      <p:sp>
        <p:nvSpPr>
          <p:cNvPr id="18" name="Title 17"/>
          <p:cNvSpPr>
            <a:spLocks noGrp="1"/>
          </p:cNvSpPr>
          <p:nvPr>
            <p:ph type="title"/>
          </p:nvPr>
        </p:nvSpPr>
        <p:spPr>
          <a:xfrm>
            <a:off x="659353" y="1062000"/>
            <a:ext cx="4401597" cy="835200"/>
          </a:xfrm>
        </p:spPr>
        <p:txBody>
          <a:bodyPr/>
          <a:lstStyle/>
          <a:p>
            <a:r>
              <a:rPr lang="en-US" altLang="zh-CN" dirty="0">
                <a:solidFill>
                  <a:schemeClr val="bg1"/>
                </a:solidFill>
                <a:latin typeface="+mj-ea"/>
              </a:rPr>
              <a:t>LEED Volume Makes More Efficiency</a:t>
            </a:r>
            <a:endParaRPr lang="zh-CN" dirty="0">
              <a:solidFill>
                <a:schemeClr val="bg1"/>
              </a:solidFill>
              <a:latin typeface="+mj-ea"/>
            </a:endParaRPr>
          </a:p>
        </p:txBody>
      </p:sp>
      <p:sp>
        <p:nvSpPr>
          <p:cNvPr id="3" name="Content Placeholder 2"/>
          <p:cNvSpPr>
            <a:spLocks noGrp="1"/>
          </p:cNvSpPr>
          <p:nvPr>
            <p:ph idx="1"/>
          </p:nvPr>
        </p:nvSpPr>
        <p:spPr>
          <a:xfrm>
            <a:off x="648000" y="3342290"/>
            <a:ext cx="4412650" cy="2930656"/>
          </a:xfrm>
          <a:noFill/>
        </p:spPr>
        <p:txBody>
          <a:bodyPr lIns="0" tIns="0" rIns="0" bIns="0" anchor="ctr" anchorCtr="0">
            <a:noAutofit/>
          </a:bodyPr>
          <a:lstStyle/>
          <a:p>
            <a:pPr marL="12700">
              <a:lnSpc>
                <a:spcPct val="200000"/>
              </a:lnSpc>
            </a:pPr>
            <a:r>
              <a:rPr lang="en-US" sz="1400" dirty="0">
                <a:solidFill>
                  <a:srgbClr val="F8FAFF"/>
                </a:solidFill>
                <a:latin typeface="+mn-ea"/>
                <a:cs typeface="Open Sans Semibold" panose="020B0706030804020204" pitchFamily="34" charset="0"/>
              </a:rPr>
              <a:t>The application of </a:t>
            </a:r>
            <a:r>
              <a:rPr lang="en-US" sz="1400" dirty="0">
                <a:solidFill>
                  <a:srgbClr val="FCA36B"/>
                </a:solidFill>
                <a:latin typeface="+mn-ea"/>
                <a:cs typeface="Open Sans Semibold" panose="020B0706030804020204" pitchFamily="34" charset="0"/>
              </a:rPr>
              <a:t>LEED Volume </a:t>
            </a:r>
            <a:r>
              <a:rPr lang="en-US" sz="1400" dirty="0">
                <a:solidFill>
                  <a:srgbClr val="F8FAFF"/>
                </a:solidFill>
                <a:latin typeface="+mn-ea"/>
                <a:cs typeface="Open Sans Semibold" panose="020B0706030804020204" pitchFamily="34" charset="0"/>
              </a:rPr>
              <a:t>has enabled McDonald's to have the largest number of LEED certified green building projects in the world </a:t>
            </a:r>
            <a:r>
              <a:rPr lang="en-US" sz="1400" dirty="0">
                <a:solidFill>
                  <a:srgbClr val="FCA36B"/>
                </a:solidFill>
                <a:latin typeface="+mn-ea"/>
                <a:cs typeface="Open Sans Semibold" panose="020B0706030804020204" pitchFamily="34" charset="0"/>
              </a:rPr>
              <a:t>with high quality and efficiency</a:t>
            </a:r>
            <a:r>
              <a:rPr lang="en-US" sz="1400" dirty="0">
                <a:solidFill>
                  <a:srgbClr val="F8FAFF"/>
                </a:solidFill>
                <a:latin typeface="+mn-ea"/>
                <a:cs typeface="Open Sans Semibold" panose="020B0706030804020204" pitchFamily="34" charset="0"/>
              </a:rPr>
              <a:t>.</a:t>
            </a:r>
          </a:p>
          <a:p>
            <a:pPr marL="12700">
              <a:lnSpc>
                <a:spcPct val="200000"/>
              </a:lnSpc>
            </a:pPr>
            <a:r>
              <a:rPr lang="en-US" altLang="zh-CN" sz="1400" dirty="0">
                <a:solidFill>
                  <a:srgbClr val="FCA36B"/>
                </a:solidFill>
                <a:latin typeface="+mn-ea"/>
                <a:cs typeface="Open Sans Semibold" panose="020B0706030804020204" pitchFamily="34" charset="0"/>
              </a:rPr>
              <a:t>LEED </a:t>
            </a:r>
            <a:r>
              <a:rPr lang="zh-CN" altLang="en-US" sz="1400" dirty="0">
                <a:solidFill>
                  <a:srgbClr val="FCA36B"/>
                </a:solidFill>
                <a:latin typeface="+mn-ea"/>
                <a:cs typeface="Open Sans Semibold" panose="020B0706030804020204" pitchFamily="34" charset="0"/>
              </a:rPr>
              <a:t>批量认证</a:t>
            </a:r>
            <a:r>
              <a:rPr lang="zh-CN" altLang="en-US" sz="1400" dirty="0">
                <a:solidFill>
                  <a:srgbClr val="F8FAFF"/>
                </a:solidFill>
                <a:latin typeface="+mn-ea"/>
                <a:cs typeface="Open Sans Semibold" panose="020B0706030804020204" pitchFamily="34" charset="0"/>
              </a:rPr>
              <a:t>的应用使得麦当劳</a:t>
            </a:r>
            <a:r>
              <a:rPr lang="zh-CN" altLang="en-US" sz="1400" dirty="0">
                <a:solidFill>
                  <a:srgbClr val="FCA36B"/>
                </a:solidFill>
                <a:latin typeface="+mn-ea"/>
                <a:cs typeface="Open Sans Semibold" panose="020B0706030804020204" pitchFamily="34" charset="0"/>
              </a:rPr>
              <a:t>高效、高质量</a:t>
            </a:r>
            <a:r>
              <a:rPr lang="zh-CN" altLang="en-US" sz="1400" dirty="0">
                <a:solidFill>
                  <a:srgbClr val="F8FAFF"/>
                </a:solidFill>
                <a:latin typeface="+mn-ea"/>
                <a:cs typeface="Open Sans Semibold" panose="020B0706030804020204" pitchFamily="34" charset="0"/>
              </a:rPr>
              <a:t>地拥有全球数量最多的</a:t>
            </a:r>
            <a:r>
              <a:rPr lang="en-US" sz="1400" dirty="0">
                <a:solidFill>
                  <a:srgbClr val="F8FAFF"/>
                </a:solidFill>
                <a:latin typeface="+mn-ea"/>
                <a:cs typeface="Open Sans Semibold" panose="020B0706030804020204" pitchFamily="34" charset="0"/>
              </a:rPr>
              <a:t>LEED</a:t>
            </a:r>
            <a:r>
              <a:rPr lang="zh-CN" altLang="en-US" sz="1400" dirty="0">
                <a:solidFill>
                  <a:srgbClr val="F8FAFF"/>
                </a:solidFill>
                <a:latin typeface="+mn-ea"/>
                <a:cs typeface="Open Sans Semibold" panose="020B0706030804020204" pitchFamily="34" charset="0"/>
              </a:rPr>
              <a:t>认证的绿色建筑项目。</a:t>
            </a:r>
          </a:p>
        </p:txBody>
      </p:sp>
      <p:sp>
        <p:nvSpPr>
          <p:cNvPr id="8" name="Footer Placeholder 7"/>
          <p:cNvSpPr>
            <a:spLocks noGrp="1"/>
          </p:cNvSpPr>
          <p:nvPr>
            <p:ph type="ftr" sz="quarter" idx="11"/>
          </p:nvPr>
        </p:nvSpPr>
        <p:spPr/>
        <p:txBody>
          <a:bodyPr/>
          <a:lstStyle/>
          <a:p>
            <a:r>
              <a:rPr lang="zh-CN" dirty="0"/>
              <a:t>Colliers</a:t>
            </a:r>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56</a:t>
            </a:fld>
            <a:endParaRPr lang="zh-CN" dirty="0"/>
          </a:p>
        </p:txBody>
      </p:sp>
      <p:sp>
        <p:nvSpPr>
          <p:cNvPr id="2" name="Title 17">
            <a:extLst>
              <a:ext uri="{FF2B5EF4-FFF2-40B4-BE49-F238E27FC236}">
                <a16:creationId xmlns:a16="http://schemas.microsoft.com/office/drawing/2014/main" id="{E10B29AB-33E0-6485-5CE6-AEA7C8440BB4}"/>
              </a:ext>
            </a:extLst>
          </p:cNvPr>
          <p:cNvSpPr txBox="1">
            <a:spLocks/>
          </p:cNvSpPr>
          <p:nvPr/>
        </p:nvSpPr>
        <p:spPr>
          <a:xfrm>
            <a:off x="659053" y="2822585"/>
            <a:ext cx="4401597" cy="273232"/>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en-US" altLang="zh-CN" sz="2400" dirty="0">
                <a:solidFill>
                  <a:schemeClr val="bg1"/>
                </a:solidFill>
                <a:latin typeface="+mn-ea"/>
                <a:ea typeface="+mn-ea"/>
              </a:rPr>
              <a:t>LEED</a:t>
            </a:r>
            <a:r>
              <a:rPr lang="zh-CN" altLang="en-US" sz="2400" dirty="0">
                <a:solidFill>
                  <a:schemeClr val="bg1"/>
                </a:solidFill>
                <a:latin typeface="+mn-ea"/>
                <a:ea typeface="+mn-ea"/>
              </a:rPr>
              <a:t>批量认证更高效</a:t>
            </a:r>
            <a:endParaRPr lang="zh-CN" sz="2800" dirty="0">
              <a:solidFill>
                <a:schemeClr val="bg1"/>
              </a:solidFill>
              <a:latin typeface="+mn-ea"/>
              <a:ea typeface="+mn-ea"/>
            </a:endParaRPr>
          </a:p>
        </p:txBody>
      </p:sp>
      <p:sp>
        <p:nvSpPr>
          <p:cNvPr id="27" name="Text Placeholder 26">
            <a:extLst>
              <a:ext uri="{FF2B5EF4-FFF2-40B4-BE49-F238E27FC236}">
                <a16:creationId xmlns:a16="http://schemas.microsoft.com/office/drawing/2014/main" id="{226F9865-EE02-EDAB-5958-901F30661C7D}"/>
              </a:ext>
            </a:extLst>
          </p:cNvPr>
          <p:cNvSpPr>
            <a:spLocks noGrp="1"/>
          </p:cNvSpPr>
          <p:nvPr>
            <p:ph type="body" sz="quarter" idx="14"/>
          </p:nvPr>
        </p:nvSpPr>
        <p:spPr/>
        <p:txBody>
          <a:bodyPr/>
          <a:lstStyle/>
          <a:p>
            <a:endParaRPr lang="en-US" dirty="0"/>
          </a:p>
        </p:txBody>
      </p:sp>
      <p:sp>
        <p:nvSpPr>
          <p:cNvPr id="7" name="Content Placeholder 2">
            <a:extLst>
              <a:ext uri="{FF2B5EF4-FFF2-40B4-BE49-F238E27FC236}">
                <a16:creationId xmlns:a16="http://schemas.microsoft.com/office/drawing/2014/main" id="{305706AD-7471-BBCA-10A4-9C480ABD5F8D}"/>
              </a:ext>
            </a:extLst>
          </p:cNvPr>
          <p:cNvSpPr txBox="1">
            <a:spLocks/>
          </p:cNvSpPr>
          <p:nvPr/>
        </p:nvSpPr>
        <p:spPr>
          <a:xfrm>
            <a:off x="6287635" y="2595154"/>
            <a:ext cx="1341073" cy="771662"/>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1000" dirty="0">
                <a:solidFill>
                  <a:schemeClr val="accent6">
                    <a:lumMod val="50000"/>
                  </a:schemeClr>
                </a:solidFill>
                <a:latin typeface="+mn-ea"/>
              </a:rPr>
              <a:t>McDonald's China has the largest number of LEED certification programs in the world</a:t>
            </a:r>
          </a:p>
        </p:txBody>
      </p:sp>
      <p:sp>
        <p:nvSpPr>
          <p:cNvPr id="10" name="Content Placeholder 2">
            <a:extLst>
              <a:ext uri="{FF2B5EF4-FFF2-40B4-BE49-F238E27FC236}">
                <a16:creationId xmlns:a16="http://schemas.microsoft.com/office/drawing/2014/main" id="{18432125-ADA5-D095-A298-3B14CD8FF771}"/>
              </a:ext>
            </a:extLst>
          </p:cNvPr>
          <p:cNvSpPr txBox="1">
            <a:spLocks/>
          </p:cNvSpPr>
          <p:nvPr/>
        </p:nvSpPr>
        <p:spPr>
          <a:xfrm>
            <a:off x="8430115" y="636547"/>
            <a:ext cx="3152456" cy="386611"/>
          </a:xfrm>
          <a:prstGeom prst="rect">
            <a:avLst/>
          </a:prstGeom>
          <a:noFill/>
        </p:spPr>
        <p:txBody>
          <a:bodyPr vert="horz" lIns="0" tIns="0" rIns="0" bIns="0" rtlCol="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en-US" altLang="zh-CN" sz="1000" dirty="0">
                <a:solidFill>
                  <a:srgbClr val="262626"/>
                </a:solidFill>
                <a:latin typeface="+mn-ea"/>
              </a:rPr>
              <a:t>McDonald's China's 400th certified restaurant Medal</a:t>
            </a:r>
          </a:p>
        </p:txBody>
      </p:sp>
      <p:pic>
        <p:nvPicPr>
          <p:cNvPr id="11" name="Picture 10" descr="A person and child sitting on chairs in a restaurant&#10;&#10;Description automatically generated">
            <a:extLst>
              <a:ext uri="{FF2B5EF4-FFF2-40B4-BE49-F238E27FC236}">
                <a16:creationId xmlns:a16="http://schemas.microsoft.com/office/drawing/2014/main" id="{0C09F71D-6E0B-99B6-ACC7-46BA3B64128E}"/>
              </a:ext>
            </a:extLst>
          </p:cNvPr>
          <p:cNvPicPr>
            <a:picLocks noChangeAspect="1"/>
          </p:cNvPicPr>
          <p:nvPr/>
        </p:nvPicPr>
        <p:blipFill rotWithShape="1">
          <a:blip r:embed="rId7">
            <a:extLst>
              <a:ext uri="{28A0092B-C50C-407E-A947-70E740481C1C}">
                <a14:useLocalDpi xmlns:a14="http://schemas.microsoft.com/office/drawing/2010/main" val="0"/>
              </a:ext>
            </a:extLst>
          </a:blip>
          <a:srcRect b="22537"/>
          <a:stretch/>
        </p:blipFill>
        <p:spPr>
          <a:xfrm>
            <a:off x="5777356" y="3491185"/>
            <a:ext cx="6045132" cy="3118416"/>
          </a:xfrm>
          <a:prstGeom prst="rect">
            <a:avLst/>
          </a:prstGeom>
        </p:spPr>
      </p:pic>
    </p:spTree>
    <p:custDataLst>
      <p:custData r:id="rId1"/>
      <p:custData r:id="rId2"/>
      <p:tags r:id="rId3"/>
    </p:custDataLst>
    <p:extLst>
      <p:ext uri="{BB962C8B-B14F-4D97-AF65-F5344CB8AC3E}">
        <p14:creationId xmlns:p14="http://schemas.microsoft.com/office/powerpoint/2010/main" val="6243271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descr="A glass building with trees in the background&#10;&#10;Description automatically generated">
            <a:extLst>
              <a:ext uri="{FF2B5EF4-FFF2-40B4-BE49-F238E27FC236}">
                <a16:creationId xmlns:a16="http://schemas.microsoft.com/office/drawing/2014/main" id="{D5302F72-1683-DB13-2C5E-47474EECFC78}"/>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t="2906" b="2906"/>
          <a:stretch>
            <a:fillRect/>
          </a:stretch>
        </p:blipFill>
        <p:spPr/>
      </p:pic>
      <p:sp>
        <p:nvSpPr>
          <p:cNvPr id="2" name="矩形: 圆角 22">
            <a:extLst>
              <a:ext uri="{FF2B5EF4-FFF2-40B4-BE49-F238E27FC236}">
                <a16:creationId xmlns:a16="http://schemas.microsoft.com/office/drawing/2014/main" id="{3E84E955-09B4-711A-83FC-15FA39EC53B1}"/>
              </a:ext>
            </a:extLst>
          </p:cNvPr>
          <p:cNvSpPr/>
          <p:nvPr/>
        </p:nvSpPr>
        <p:spPr>
          <a:xfrm>
            <a:off x="7147607" y="1648197"/>
            <a:ext cx="4828296" cy="4809788"/>
          </a:xfrm>
          <a:prstGeom prst="round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altLang="en-US" sz="2000" noProof="0" dirty="0" err="1"/>
          </a:p>
        </p:txBody>
      </p:sp>
      <p:sp>
        <p:nvSpPr>
          <p:cNvPr id="4" name="Title 3"/>
          <p:cNvSpPr>
            <a:spLocks noGrp="1"/>
          </p:cNvSpPr>
          <p:nvPr>
            <p:ph type="ctrTitle"/>
          </p:nvPr>
        </p:nvSpPr>
        <p:spPr/>
        <p:txBody>
          <a:bodyPr/>
          <a:lstStyle/>
          <a:p>
            <a:r>
              <a:rPr lang="en-US" altLang="zh-CN" sz="3600" dirty="0"/>
              <a:t>LEED Volume Process</a:t>
            </a:r>
            <a:endParaRPr lang="zh-CN" sz="3600" dirty="0"/>
          </a:p>
        </p:txBody>
      </p:sp>
      <p:sp>
        <p:nvSpPr>
          <p:cNvPr id="6" name="Text Placeholder 5"/>
          <p:cNvSpPr>
            <a:spLocks noGrp="1"/>
          </p:cNvSpPr>
          <p:nvPr>
            <p:ph type="body" sz="quarter" idx="14"/>
          </p:nvPr>
        </p:nvSpPr>
        <p:spPr>
          <a:xfrm>
            <a:off x="0" y="3837600"/>
            <a:ext cx="2498725" cy="648000"/>
          </a:xfrm>
          <a:solidFill>
            <a:srgbClr val="0E2A7A">
              <a:alpha val="95000"/>
            </a:srgbClr>
          </a:solidFill>
        </p:spPr>
        <p:txBody>
          <a:bodyPr/>
          <a:lstStyle/>
          <a:p>
            <a:r>
              <a:rPr lang="en-US" altLang="zh-CN" dirty="0">
                <a:latin typeface="+mn-ea"/>
              </a:rPr>
              <a:t>04</a:t>
            </a:r>
            <a:endParaRPr lang="zh-CN" altLang="zh-CN" dirty="0">
              <a:latin typeface="+mn-ea"/>
            </a:endParaRPr>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57</a:t>
            </a:fld>
            <a:endParaRPr lang="zh-CN" dirty="0"/>
          </a:p>
        </p:txBody>
      </p:sp>
      <p:sp>
        <p:nvSpPr>
          <p:cNvPr id="10" name="Text Placeholder 9"/>
          <p:cNvSpPr>
            <a:spLocks noGrp="1"/>
          </p:cNvSpPr>
          <p:nvPr>
            <p:ph type="body" sz="quarter" idx="15"/>
          </p:nvPr>
        </p:nvSpPr>
        <p:spPr/>
        <p:txBody>
          <a:bodyPr/>
          <a:lstStyle/>
          <a:p>
            <a:endParaRPr lang="zh-CN"/>
          </a:p>
        </p:txBody>
      </p:sp>
      <p:sp>
        <p:nvSpPr>
          <p:cNvPr id="7" name="TextBox 6">
            <a:extLst>
              <a:ext uri="{FF2B5EF4-FFF2-40B4-BE49-F238E27FC236}">
                <a16:creationId xmlns:a16="http://schemas.microsoft.com/office/drawing/2014/main" id="{D48D8D3C-C111-9EF5-A39A-382B3B493D94}"/>
              </a:ext>
            </a:extLst>
          </p:cNvPr>
          <p:cNvSpPr txBox="1"/>
          <p:nvPr/>
        </p:nvSpPr>
        <p:spPr>
          <a:xfrm>
            <a:off x="7648575" y="1898608"/>
            <a:ext cx="4257675" cy="2092881"/>
          </a:xfrm>
          <a:prstGeom prst="rect">
            <a:avLst/>
          </a:prstGeom>
          <a:noFill/>
        </p:spPr>
        <p:txBody>
          <a:bodyPr wrap="square">
            <a:spAutoFit/>
          </a:bodyPr>
          <a:lstStyle/>
          <a:p>
            <a:r>
              <a:rPr lang="en-US" altLang="zh-CN" sz="1000" dirty="0">
                <a:solidFill>
                  <a:srgbClr val="000759"/>
                </a:solidFill>
                <a:latin typeface="+mn-ea"/>
              </a:rPr>
              <a:t>Source From: </a:t>
            </a:r>
          </a:p>
          <a:p>
            <a:endParaRPr lang="en-US" altLang="zh-CN" sz="1000" dirty="0">
              <a:solidFill>
                <a:srgbClr val="000759"/>
              </a:solidFill>
              <a:latin typeface="+mn-ea"/>
            </a:endParaRPr>
          </a:p>
          <a:p>
            <a:r>
              <a:rPr lang="en-US" altLang="zh-CN" sz="1000" i="1" dirty="0">
                <a:solidFill>
                  <a:srgbClr val="000759"/>
                </a:solidFill>
                <a:latin typeface="+mj-lt"/>
              </a:rPr>
              <a:t>USGBC. </a:t>
            </a:r>
            <a:r>
              <a:rPr lang="zh-CN" altLang="en-US" sz="1000" i="1" dirty="0">
                <a:solidFill>
                  <a:srgbClr val="000759"/>
                </a:solidFill>
                <a:latin typeface="+mj-lt"/>
              </a:rPr>
              <a:t>“</a:t>
            </a:r>
            <a:r>
              <a:rPr lang="en-US" altLang="zh-CN" sz="1000" i="1" dirty="0">
                <a:solidFill>
                  <a:srgbClr val="000759"/>
                </a:solidFill>
                <a:latin typeface="+mj-lt"/>
              </a:rPr>
              <a:t>Guide to LEED Certification: Volume</a:t>
            </a:r>
            <a:r>
              <a:rPr lang="zh-CN" altLang="en-US" sz="1000" i="1" dirty="0">
                <a:solidFill>
                  <a:srgbClr val="000759"/>
                </a:solidFill>
                <a:latin typeface="+mj-lt"/>
              </a:rPr>
              <a:t>”</a:t>
            </a:r>
            <a:r>
              <a:rPr lang="en-US" altLang="zh-CN" sz="1000" i="1" dirty="0">
                <a:solidFill>
                  <a:srgbClr val="000759"/>
                </a:solidFill>
                <a:latin typeface="+mj-lt"/>
              </a:rPr>
              <a:t>. USGBC. September 2023. https://www.usgbc.org/tools/leed-certification/volume.</a:t>
            </a:r>
          </a:p>
          <a:p>
            <a:endParaRPr lang="en-US" altLang="zh-CN" sz="1000" i="1" dirty="0">
              <a:solidFill>
                <a:srgbClr val="000759"/>
              </a:solidFill>
              <a:latin typeface="+mj-lt"/>
            </a:endParaRPr>
          </a:p>
          <a:p>
            <a:r>
              <a:rPr lang="en-US" altLang="zh-CN" sz="1000" i="1" dirty="0">
                <a:solidFill>
                  <a:srgbClr val="000759"/>
                </a:solidFill>
                <a:latin typeface="+mj-lt"/>
              </a:rPr>
              <a:t>LEED</a:t>
            </a:r>
            <a:r>
              <a:rPr lang="zh-CN" altLang="en-US" sz="1000" i="1" dirty="0">
                <a:solidFill>
                  <a:srgbClr val="000759"/>
                </a:solidFill>
                <a:latin typeface="+mj-lt"/>
              </a:rPr>
              <a:t>进行时</a:t>
            </a:r>
            <a:r>
              <a:rPr lang="en-US" altLang="zh-CN" sz="1000" i="1" dirty="0">
                <a:solidFill>
                  <a:srgbClr val="000759"/>
                </a:solidFill>
                <a:latin typeface="+mj-lt"/>
              </a:rPr>
              <a:t>. “</a:t>
            </a:r>
            <a:r>
              <a:rPr lang="zh-CN" altLang="en-US" sz="1000" i="1" dirty="0">
                <a:solidFill>
                  <a:srgbClr val="000759"/>
                </a:solidFill>
                <a:latin typeface="+mj-lt"/>
              </a:rPr>
              <a:t>今天，我们来聊个“大”项目！</a:t>
            </a:r>
            <a:r>
              <a:rPr lang="en-US" altLang="zh-CN" sz="1000" i="1" dirty="0">
                <a:solidFill>
                  <a:srgbClr val="000759"/>
                </a:solidFill>
                <a:latin typeface="+mj-lt"/>
              </a:rPr>
              <a:t>”. </a:t>
            </a:r>
            <a:r>
              <a:rPr lang="zh-CN" altLang="en-US" sz="1000" i="1" dirty="0">
                <a:solidFill>
                  <a:srgbClr val="000759"/>
                </a:solidFill>
                <a:latin typeface="+mj-lt"/>
              </a:rPr>
              <a:t>百度</a:t>
            </a:r>
            <a:r>
              <a:rPr lang="en-US" altLang="zh-CN" sz="1000" i="1" dirty="0">
                <a:solidFill>
                  <a:srgbClr val="000759"/>
                </a:solidFill>
                <a:latin typeface="+mj-lt"/>
              </a:rPr>
              <a:t>. December 7, 2022. https://baijiahao.baidu.com/s?id=1751517078669912858. </a:t>
            </a:r>
          </a:p>
          <a:p>
            <a:endParaRPr lang="en-US" altLang="zh-CN" sz="1000" i="1" dirty="0">
              <a:solidFill>
                <a:srgbClr val="000759"/>
              </a:solidFill>
              <a:latin typeface="+mj-lt"/>
            </a:endParaRPr>
          </a:p>
          <a:p>
            <a:r>
              <a:rPr lang="en-US" altLang="zh-CN" sz="1000" i="1" dirty="0">
                <a:solidFill>
                  <a:srgbClr val="000759"/>
                </a:solidFill>
                <a:latin typeface="+mj-lt"/>
              </a:rPr>
              <a:t>LEED</a:t>
            </a:r>
            <a:r>
              <a:rPr lang="zh-CN" altLang="en-US" sz="1000" i="1" dirty="0">
                <a:solidFill>
                  <a:srgbClr val="000759"/>
                </a:solidFill>
                <a:latin typeface="+mj-lt"/>
              </a:rPr>
              <a:t>进行时</a:t>
            </a:r>
            <a:r>
              <a:rPr lang="en-US" altLang="zh-CN" sz="1000" i="1" dirty="0">
                <a:solidFill>
                  <a:srgbClr val="000759"/>
                </a:solidFill>
                <a:latin typeface="+mj-lt"/>
              </a:rPr>
              <a:t>. “LEED </a:t>
            </a:r>
            <a:r>
              <a:rPr lang="zh-CN" altLang="en-US" sz="1000" i="1" dirty="0">
                <a:solidFill>
                  <a:srgbClr val="000759"/>
                </a:solidFill>
                <a:latin typeface="+mj-lt"/>
              </a:rPr>
              <a:t>请回答！你最关心的问题都在这里（下篇）</a:t>
            </a:r>
            <a:r>
              <a:rPr lang="en-US" altLang="zh-CN" sz="1000" i="1" dirty="0">
                <a:solidFill>
                  <a:srgbClr val="000759"/>
                </a:solidFill>
                <a:latin typeface="+mj-lt"/>
              </a:rPr>
              <a:t>”. </a:t>
            </a:r>
            <a:r>
              <a:rPr lang="zh-CN" altLang="en-US" sz="1000" i="1" dirty="0">
                <a:solidFill>
                  <a:srgbClr val="000759"/>
                </a:solidFill>
                <a:latin typeface="+mj-lt"/>
              </a:rPr>
              <a:t>百度</a:t>
            </a:r>
            <a:r>
              <a:rPr lang="en-US" altLang="zh-CN" sz="1000" i="1" dirty="0">
                <a:solidFill>
                  <a:srgbClr val="000759"/>
                </a:solidFill>
                <a:latin typeface="+mj-lt"/>
              </a:rPr>
              <a:t>. May 5, 2023. https://baijiahao.baidu.com/s?id=1765017864270132183.</a:t>
            </a:r>
          </a:p>
          <a:p>
            <a:endParaRPr lang="en-US" altLang="zh-CN" sz="1000" i="1" dirty="0">
              <a:solidFill>
                <a:srgbClr val="000759"/>
              </a:solidFill>
              <a:latin typeface="+mj-lt"/>
            </a:endParaRPr>
          </a:p>
          <a:p>
            <a:endParaRPr lang="en-US" altLang="zh-CN" sz="1000" dirty="0">
              <a:solidFill>
                <a:srgbClr val="000759"/>
              </a:solidFill>
              <a:latin typeface="+mn-ea"/>
            </a:endParaRPr>
          </a:p>
          <a:p>
            <a:endParaRPr lang="zh-CN" sz="1000" dirty="0">
              <a:solidFill>
                <a:schemeClr val="bg1"/>
              </a:solidFill>
              <a:latin typeface="+mn-ea"/>
            </a:endParaRPr>
          </a:p>
        </p:txBody>
      </p:sp>
    </p:spTree>
    <p:custDataLst>
      <p:custData r:id="rId1"/>
      <p:custData r:id="rId2"/>
      <p:tags r:id="rId3"/>
    </p:custDataLst>
    <p:extLst>
      <p:ext uri="{BB962C8B-B14F-4D97-AF65-F5344CB8AC3E}">
        <p14:creationId xmlns:p14="http://schemas.microsoft.com/office/powerpoint/2010/main" val="52095201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txBox="1"/>
          <p:nvPr/>
        </p:nvSpPr>
        <p:spPr>
          <a:xfrm>
            <a:off x="647700" y="1062000"/>
            <a:ext cx="10893900" cy="835200"/>
          </a:xfrm>
          <a:prstGeom prst="rect">
            <a:avLst/>
          </a:prstGeom>
        </p:spPr>
        <p:txBody>
          <a:bodyPr lIns="0" tIns="0" rIns="0" bIns="0"/>
          <a:lstStyle>
            <a:lvl1pPr algn="l" defTabSz="914400" rtl="0" eaLnBrk="1" latinLnBrk="0" hangingPunct="1">
              <a:lnSpc>
                <a:spcPct val="83000"/>
              </a:lnSpc>
              <a:spcBef>
                <a:spcPct val="0"/>
              </a:spcBef>
              <a:buNone/>
              <a:defRPr sz="4400" kern="1200">
                <a:solidFill>
                  <a:schemeClr val="tx2"/>
                </a:solidFill>
                <a:latin typeface="+mj-lt"/>
                <a:ea typeface="+mj-ea"/>
                <a:cs typeface="+mj-cs"/>
              </a:defRPr>
            </a:lvl1pPr>
          </a:lstStyle>
          <a:p>
            <a:r>
              <a:rPr lang="en-US" altLang="zh-CN" dirty="0">
                <a:solidFill>
                  <a:schemeClr val="accent1"/>
                </a:solidFill>
              </a:rPr>
              <a:t>The Role of the Prototype</a:t>
            </a:r>
            <a:endParaRPr lang="zh-CN" dirty="0">
              <a:solidFill>
                <a:schemeClr val="accent1"/>
              </a:solidFill>
              <a:latin typeface="Noto Sans CJK SC Black" panose="020B0A00000000000000" pitchFamily="34" charset="-122"/>
            </a:endParaRPr>
          </a:p>
        </p:txBody>
      </p:sp>
      <p:sp>
        <p:nvSpPr>
          <p:cNvPr id="16" name="Footer Placeholder 2"/>
          <p:cNvSpPr>
            <a:spLocks noGrp="1"/>
          </p:cNvSpPr>
          <p:nvPr>
            <p:ph type="ftr" sz="quarter" idx="11"/>
          </p:nvPr>
        </p:nvSpPr>
        <p:spPr>
          <a:xfrm>
            <a:off x="6202800" y="248400"/>
            <a:ext cx="4636800" cy="180000"/>
          </a:xfrm>
        </p:spPr>
        <p:txBody>
          <a:bodyPr/>
          <a:lstStyle/>
          <a:p>
            <a:r>
              <a:rPr lang="zh-CN"/>
              <a:t>Colliers</a:t>
            </a:r>
            <a:endParaRPr lang="zh-CN" dirty="0"/>
          </a:p>
        </p:txBody>
      </p:sp>
      <p:sp>
        <p:nvSpPr>
          <p:cNvPr id="17" name="Slide Number Placeholder 3"/>
          <p:cNvSpPr>
            <a:spLocks noGrp="1"/>
          </p:cNvSpPr>
          <p:nvPr>
            <p:ph type="sldNum" sz="quarter" idx="12"/>
          </p:nvPr>
        </p:nvSpPr>
        <p:spPr>
          <a:xfrm>
            <a:off x="11167200" y="248400"/>
            <a:ext cx="374400" cy="180000"/>
          </a:xfrm>
        </p:spPr>
        <p:txBody>
          <a:bodyPr/>
          <a:lstStyle/>
          <a:p>
            <a:fld id="{23AA811B-2EBD-4900-905E-5BE206449611}" type="slidenum">
              <a:rPr lang="en-US" altLang="zh-CN"/>
              <a:t>58</a:t>
            </a:fld>
            <a:endParaRPr lang="zh-CN" dirty="0"/>
          </a:p>
        </p:txBody>
      </p:sp>
      <p:sp>
        <p:nvSpPr>
          <p:cNvPr id="27" name="Text Placeholder 31">
            <a:extLst>
              <a:ext uri="{FF2B5EF4-FFF2-40B4-BE49-F238E27FC236}">
                <a16:creationId xmlns:a16="http://schemas.microsoft.com/office/drawing/2014/main" id="{72E39201-51C5-49FA-B46D-6D21F4BCAAD8}"/>
              </a:ext>
            </a:extLst>
          </p:cNvPr>
          <p:cNvSpPr txBox="1">
            <a:spLocks/>
          </p:cNvSpPr>
          <p:nvPr/>
        </p:nvSpPr>
        <p:spPr>
          <a:xfrm>
            <a:off x="561525" y="554346"/>
            <a:ext cx="5338800" cy="414338"/>
          </a:xfrm>
          <a:prstGeom prst="rect">
            <a:avLst/>
          </a:prstGeom>
        </p:spPr>
        <p:txBody>
          <a:bodyPr/>
          <a:lstStyle>
            <a:lvl1pPr marL="215900" indent="-2159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Noto Sans CJK SC Black" panose="020B0A00000000000000" pitchFamily="34" charset="-122"/>
                <a:ea typeface="+mn-ea"/>
                <a:cs typeface="+mn-cs"/>
              </a:defRPr>
            </a:lvl1pPr>
            <a:lvl2pPr marL="431800" indent="-2159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Noto Sans CJK SC Black" panose="020B0A00000000000000" pitchFamily="34" charset="-122"/>
                <a:ea typeface="+mn-ea"/>
                <a:cs typeface="+mn-cs"/>
              </a:defRPr>
            </a:lvl2pPr>
            <a:lvl3pPr marL="647700" indent="-2159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Noto Sans CJK SC Black" panose="020B0A00000000000000" pitchFamily="34" charset="-122"/>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Noto Sans CJK SC Black" panose="020B0A00000000000000" pitchFamily="34" charset="-122"/>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Noto Sans CJK SC Black" panose="020B0A00000000000000" pitchFamily="34" charset="-122"/>
                <a:ea typeface="+mn-ea"/>
                <a:cs typeface="+mn-cs"/>
              </a:defRPr>
            </a:lvl5pPr>
            <a:lvl6pPr marL="107950" indent="-10795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Noto Sans CJK SC Black" panose="020B0A00000000000000" pitchFamily="34" charset="-122"/>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Noto Sans CJK SC Black" panose="020B0A00000000000000" pitchFamily="34" charset="-122"/>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Char char="​"/>
              <a:defRPr sz="1000" kern="1200">
                <a:solidFill>
                  <a:schemeClr val="tx1"/>
                </a:solidFill>
                <a:latin typeface="Noto Sans CJK SC Black" panose="020B0A00000000000000" pitchFamily="34" charset="-122"/>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Noto Sans CJK SC Black" panose="020B0A00000000000000" pitchFamily="34" charset="-122"/>
                <a:ea typeface="+mn-ea"/>
                <a:cs typeface="+mn-cs"/>
              </a:defRPr>
            </a:lvl9pPr>
          </a:lstStyle>
          <a:p>
            <a:pPr marL="0" indent="0">
              <a:buNone/>
            </a:pPr>
            <a:r>
              <a:rPr lang="en-US" altLang="zh-CN" sz="1400" dirty="0">
                <a:solidFill>
                  <a:schemeClr val="accent5"/>
                </a:solidFill>
                <a:latin typeface="+mn-ea"/>
              </a:rPr>
              <a:t>04 LEED Volume Process</a:t>
            </a:r>
            <a:endParaRPr lang="zh-CN" altLang="zh-CN" sz="1400" dirty="0">
              <a:solidFill>
                <a:schemeClr val="accent5"/>
              </a:solidFill>
              <a:latin typeface="+mn-ea"/>
            </a:endParaRPr>
          </a:p>
          <a:p>
            <a:endParaRPr lang="zh-CN" sz="1400" dirty="0">
              <a:solidFill>
                <a:schemeClr val="accent5"/>
              </a:solidFill>
            </a:endParaRPr>
          </a:p>
        </p:txBody>
      </p:sp>
      <p:grpSp>
        <p:nvGrpSpPr>
          <p:cNvPr id="2" name="Group 1">
            <a:extLst>
              <a:ext uri="{FF2B5EF4-FFF2-40B4-BE49-F238E27FC236}">
                <a16:creationId xmlns:a16="http://schemas.microsoft.com/office/drawing/2014/main" id="{D58E4B51-2FB2-57E1-1D68-21B7FEFB838D}"/>
              </a:ext>
            </a:extLst>
          </p:cNvPr>
          <p:cNvGrpSpPr/>
          <p:nvPr/>
        </p:nvGrpSpPr>
        <p:grpSpPr>
          <a:xfrm>
            <a:off x="452818" y="1602284"/>
            <a:ext cx="10895013" cy="5561013"/>
            <a:chOff x="648493" y="1135934"/>
            <a:chExt cx="10895013" cy="5561013"/>
          </a:xfrm>
        </p:grpSpPr>
        <p:graphicFrame>
          <p:nvGraphicFramePr>
            <p:cNvPr id="3" name="Diagram 2">
              <a:extLst>
                <a:ext uri="{FF2B5EF4-FFF2-40B4-BE49-F238E27FC236}">
                  <a16:creationId xmlns:a16="http://schemas.microsoft.com/office/drawing/2014/main" id="{BE2412D2-80B5-6D8A-A7C4-480AE350FFBD}"/>
                </a:ext>
              </a:extLst>
            </p:cNvPr>
            <p:cNvGraphicFramePr/>
            <p:nvPr>
              <p:extLst>
                <p:ext uri="{D42A27DB-BD31-4B8C-83A1-F6EECF244321}">
                  <p14:modId xmlns:p14="http://schemas.microsoft.com/office/powerpoint/2010/main" val="1377365166"/>
                </p:ext>
              </p:extLst>
            </p:nvPr>
          </p:nvGraphicFramePr>
          <p:xfrm>
            <a:off x="648493" y="1135934"/>
            <a:ext cx="10895013" cy="556101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5" name="Graphic 4">
              <a:extLst>
                <a:ext uri="{FF2B5EF4-FFF2-40B4-BE49-F238E27FC236}">
                  <a16:creationId xmlns:a16="http://schemas.microsoft.com/office/drawing/2014/main" id="{4CF4B63C-D66A-5089-D5AE-7121106D4D63}"/>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8182236" y="4541232"/>
              <a:ext cx="740395" cy="740395"/>
            </a:xfrm>
            <a:prstGeom prst="rect">
              <a:avLst/>
            </a:prstGeom>
          </p:spPr>
        </p:pic>
        <p:pic>
          <p:nvPicPr>
            <p:cNvPr id="6" name="Graphic 5">
              <a:extLst>
                <a:ext uri="{FF2B5EF4-FFF2-40B4-BE49-F238E27FC236}">
                  <a16:creationId xmlns:a16="http://schemas.microsoft.com/office/drawing/2014/main" id="{2C8021FE-7FB0-2D50-E176-8CAEDCBB959D}"/>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5860947" y="1393579"/>
              <a:ext cx="740395" cy="740395"/>
            </a:xfrm>
            <a:prstGeom prst="rect">
              <a:avLst/>
            </a:prstGeom>
          </p:spPr>
        </p:pic>
        <p:pic>
          <p:nvPicPr>
            <p:cNvPr id="7" name="Graphic 6">
              <a:extLst>
                <a:ext uri="{FF2B5EF4-FFF2-40B4-BE49-F238E27FC236}">
                  <a16:creationId xmlns:a16="http://schemas.microsoft.com/office/drawing/2014/main" id="{F4B3A2E3-B2F7-EBCC-5DAF-DB8161316E8C}"/>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3098358" y="4202873"/>
              <a:ext cx="740395" cy="740395"/>
            </a:xfrm>
            <a:prstGeom prst="rect">
              <a:avLst/>
            </a:prstGeom>
          </p:spPr>
        </p:pic>
        <p:pic>
          <p:nvPicPr>
            <p:cNvPr id="9" name="Graphic 8">
              <a:extLst>
                <a:ext uri="{FF2B5EF4-FFF2-40B4-BE49-F238E27FC236}">
                  <a16:creationId xmlns:a16="http://schemas.microsoft.com/office/drawing/2014/main" id="{28C26679-D88A-44B8-C03A-D459A818D1AF}"/>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5719233" y="3993782"/>
              <a:ext cx="740395" cy="740395"/>
            </a:xfrm>
            <a:prstGeom prst="rect">
              <a:avLst/>
            </a:prstGeom>
          </p:spPr>
        </p:pic>
      </p:grpSp>
      <p:sp>
        <p:nvSpPr>
          <p:cNvPr id="12" name="Content Placeholder 2">
            <a:extLst>
              <a:ext uri="{FF2B5EF4-FFF2-40B4-BE49-F238E27FC236}">
                <a16:creationId xmlns:a16="http://schemas.microsoft.com/office/drawing/2014/main" id="{35932CF6-2245-57DB-E14B-0DDE071D82B6}"/>
              </a:ext>
            </a:extLst>
          </p:cNvPr>
          <p:cNvSpPr txBox="1">
            <a:spLocks/>
          </p:cNvSpPr>
          <p:nvPr/>
        </p:nvSpPr>
        <p:spPr>
          <a:xfrm>
            <a:off x="5412777" y="5415051"/>
            <a:ext cx="1023016" cy="289483"/>
          </a:xfrm>
          <a:prstGeom prst="rect">
            <a:avLst/>
          </a:prstGeom>
          <a:noFill/>
        </p:spPr>
        <p:txBody>
          <a:bodyPr lIns="0" tIns="0" rIns="0" bIns="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marL="12700" algn="ctr">
              <a:lnSpc>
                <a:spcPct val="200000"/>
              </a:lnSpc>
            </a:pPr>
            <a:r>
              <a:rPr lang="en-US" altLang="zh-CN" sz="1200" b="1" dirty="0">
                <a:solidFill>
                  <a:srgbClr val="24408F"/>
                </a:solidFill>
                <a:latin typeface="Open Sans"/>
              </a:rPr>
              <a:t>Prototype</a:t>
            </a:r>
            <a:endParaRPr lang="zh-CN" altLang="en-US" sz="1200" b="1" dirty="0">
              <a:solidFill>
                <a:srgbClr val="24408F"/>
              </a:solidFill>
              <a:latin typeface="Open Sans"/>
            </a:endParaRPr>
          </a:p>
        </p:txBody>
      </p:sp>
      <p:sp>
        <p:nvSpPr>
          <p:cNvPr id="13" name="Content Placeholder 2">
            <a:extLst>
              <a:ext uri="{FF2B5EF4-FFF2-40B4-BE49-F238E27FC236}">
                <a16:creationId xmlns:a16="http://schemas.microsoft.com/office/drawing/2014/main" id="{6BE6F48E-C238-2A26-8A49-6884EBBE0793}"/>
              </a:ext>
            </a:extLst>
          </p:cNvPr>
          <p:cNvSpPr txBox="1">
            <a:spLocks/>
          </p:cNvSpPr>
          <p:nvPr/>
        </p:nvSpPr>
        <p:spPr>
          <a:xfrm>
            <a:off x="5414224" y="5685212"/>
            <a:ext cx="1023016" cy="289483"/>
          </a:xfrm>
          <a:prstGeom prst="rect">
            <a:avLst/>
          </a:prstGeom>
          <a:noFill/>
        </p:spPr>
        <p:txBody>
          <a:bodyPr lIns="0" tIns="0" rIns="0" bIns="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marL="12700" algn="ctr">
              <a:lnSpc>
                <a:spcPct val="200000"/>
              </a:lnSpc>
            </a:pPr>
            <a:r>
              <a:rPr lang="zh-CN" altLang="en-US" sz="1200" b="1" dirty="0">
                <a:solidFill>
                  <a:srgbClr val="24408F"/>
                </a:solidFill>
                <a:latin typeface="Open Sans"/>
              </a:rPr>
              <a:t>原型</a:t>
            </a:r>
          </a:p>
        </p:txBody>
      </p:sp>
      <p:sp>
        <p:nvSpPr>
          <p:cNvPr id="15" name="Title 2">
            <a:extLst>
              <a:ext uri="{FF2B5EF4-FFF2-40B4-BE49-F238E27FC236}">
                <a16:creationId xmlns:a16="http://schemas.microsoft.com/office/drawing/2014/main" id="{6DE5E27F-DC01-8623-1AB3-A98766838FE8}"/>
              </a:ext>
            </a:extLst>
          </p:cNvPr>
          <p:cNvSpPr txBox="1"/>
          <p:nvPr/>
        </p:nvSpPr>
        <p:spPr>
          <a:xfrm>
            <a:off x="647700" y="1669369"/>
            <a:ext cx="10893900" cy="835200"/>
          </a:xfrm>
          <a:prstGeom prst="rect">
            <a:avLst/>
          </a:prstGeom>
        </p:spPr>
        <p:txBody>
          <a:bodyPr lIns="0" tIns="0" rIns="0" bIns="0"/>
          <a:lstStyle>
            <a:lvl1pPr algn="l" defTabSz="914400" rtl="0" eaLnBrk="1" latinLnBrk="0" hangingPunct="1">
              <a:lnSpc>
                <a:spcPct val="83000"/>
              </a:lnSpc>
              <a:spcBef>
                <a:spcPct val="0"/>
              </a:spcBef>
              <a:buNone/>
              <a:defRPr sz="4400" kern="1200">
                <a:solidFill>
                  <a:schemeClr val="tx2"/>
                </a:solidFill>
                <a:latin typeface="+mj-lt"/>
                <a:ea typeface="+mj-ea"/>
                <a:cs typeface="+mj-cs"/>
              </a:defRPr>
            </a:lvl1pPr>
          </a:lstStyle>
          <a:p>
            <a:r>
              <a:rPr lang="zh-CN" altLang="en-US" sz="2400" dirty="0">
                <a:solidFill>
                  <a:schemeClr val="accent1"/>
                </a:solidFill>
              </a:rPr>
              <a:t>原型的定位与作用</a:t>
            </a:r>
            <a:endParaRPr lang="zh-CN" sz="2400" dirty="0">
              <a:solidFill>
                <a:schemeClr val="accent1"/>
              </a:solidFill>
              <a:latin typeface="Noto Sans CJK SC Black" panose="020B0A00000000000000" pitchFamily="34" charset="-122"/>
            </a:endParaRPr>
          </a:p>
        </p:txBody>
      </p:sp>
    </p:spTree>
    <p:custDataLst>
      <p:custData r:id="rId1"/>
      <p:custData r:id="rId2"/>
      <p:tags r:id="rId3"/>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811A91F3-7F23-4D5F-83AF-7A38C261254A}"/>
              </a:ext>
            </a:extLst>
          </p:cNvPr>
          <p:cNvSpPr>
            <a:spLocks noGrp="1"/>
          </p:cNvSpPr>
          <p:nvPr>
            <p:ph type="ftr" sz="quarter" idx="11"/>
          </p:nvPr>
        </p:nvSpPr>
        <p:spPr/>
        <p:txBody>
          <a:bodyPr/>
          <a:lstStyle/>
          <a:p>
            <a:r>
              <a:rPr lang="en-GB" dirty="0"/>
              <a:t>Colliers</a:t>
            </a:r>
          </a:p>
        </p:txBody>
      </p:sp>
      <p:sp>
        <p:nvSpPr>
          <p:cNvPr id="8" name="Slide Number Placeholder 7">
            <a:extLst>
              <a:ext uri="{FF2B5EF4-FFF2-40B4-BE49-F238E27FC236}">
                <a16:creationId xmlns:a16="http://schemas.microsoft.com/office/drawing/2014/main" id="{7D08692F-6D99-46EB-853B-5A880CFB6180}"/>
              </a:ext>
            </a:extLst>
          </p:cNvPr>
          <p:cNvSpPr>
            <a:spLocks noGrp="1"/>
          </p:cNvSpPr>
          <p:nvPr>
            <p:ph type="sldNum" sz="quarter" idx="12"/>
          </p:nvPr>
        </p:nvSpPr>
        <p:spPr/>
        <p:txBody>
          <a:bodyPr/>
          <a:lstStyle/>
          <a:p>
            <a:fld id="{23AA811B-2EBD-4900-905E-5BE206449611}" type="slidenum">
              <a:rPr lang="en-GB"/>
              <a:pPr/>
              <a:t>59</a:t>
            </a:fld>
            <a:endParaRPr lang="en-GB" dirty="0"/>
          </a:p>
        </p:txBody>
      </p:sp>
      <p:graphicFrame>
        <p:nvGraphicFramePr>
          <p:cNvPr id="4" name="Diagram 3">
            <a:extLst>
              <a:ext uri="{FF2B5EF4-FFF2-40B4-BE49-F238E27FC236}">
                <a16:creationId xmlns:a16="http://schemas.microsoft.com/office/drawing/2014/main" id="{6C47CEB3-654A-4328-ACA1-6EC16CDBDB6A}"/>
              </a:ext>
            </a:extLst>
          </p:cNvPr>
          <p:cNvGraphicFramePr>
            <a:graphicFrameLocks/>
          </p:cNvGraphicFramePr>
          <p:nvPr>
            <p:extLst>
              <p:ext uri="{D42A27DB-BD31-4B8C-83A1-F6EECF244321}">
                <p14:modId xmlns:p14="http://schemas.microsoft.com/office/powerpoint/2010/main" val="267967812"/>
              </p:ext>
            </p:extLst>
          </p:nvPr>
        </p:nvGraphicFramePr>
        <p:xfrm>
          <a:off x="1174393" y="1036088"/>
          <a:ext cx="10895013" cy="556101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23" name="Graphic 22">
            <a:extLst>
              <a:ext uri="{FF2B5EF4-FFF2-40B4-BE49-F238E27FC236}">
                <a16:creationId xmlns:a16="http://schemas.microsoft.com/office/drawing/2014/main" id="{0905AF47-34DE-4EA7-ADD4-B6F0B8192507}"/>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2252349" y="3723051"/>
            <a:ext cx="1023286" cy="1023286"/>
          </a:xfrm>
          <a:prstGeom prst="rect">
            <a:avLst/>
          </a:prstGeom>
        </p:spPr>
      </p:pic>
      <p:pic>
        <p:nvPicPr>
          <p:cNvPr id="25" name="Graphic 24">
            <a:extLst>
              <a:ext uri="{FF2B5EF4-FFF2-40B4-BE49-F238E27FC236}">
                <a16:creationId xmlns:a16="http://schemas.microsoft.com/office/drawing/2014/main" id="{68B1DEF2-B425-439E-910B-FBE54653A510}"/>
              </a:ext>
            </a:extLst>
          </p:cNvPr>
          <p:cNvPicPr>
            <a:picLocks noChangeAspect="1"/>
          </p:cNvPicPr>
          <p:nvPr/>
        </p:nvPicPr>
        <p:blipFill>
          <a:blip r:embed="rId13">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5583157" y="3735507"/>
            <a:ext cx="1023286" cy="1023286"/>
          </a:xfrm>
          <a:prstGeom prst="rect">
            <a:avLst/>
          </a:prstGeom>
        </p:spPr>
      </p:pic>
      <p:pic>
        <p:nvPicPr>
          <p:cNvPr id="27" name="Graphic 26">
            <a:extLst>
              <a:ext uri="{FF2B5EF4-FFF2-40B4-BE49-F238E27FC236}">
                <a16:creationId xmlns:a16="http://schemas.microsoft.com/office/drawing/2014/main" id="{5382C2EA-03D6-4D02-B644-CE38171CAAB2}"/>
              </a:ext>
            </a:extLst>
          </p:cNvPr>
          <p:cNvPicPr>
            <a:picLocks noChangeAspect="1"/>
          </p:cNvPicPr>
          <p:nvPr/>
        </p:nvPicPr>
        <p:blipFill>
          <a:blip r:embed="rId15">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8822887" y="3723051"/>
            <a:ext cx="1023286" cy="1023286"/>
          </a:xfrm>
          <a:prstGeom prst="rect">
            <a:avLst/>
          </a:prstGeom>
        </p:spPr>
      </p:pic>
      <p:sp>
        <p:nvSpPr>
          <p:cNvPr id="10" name="Title 2">
            <a:extLst>
              <a:ext uri="{FF2B5EF4-FFF2-40B4-BE49-F238E27FC236}">
                <a16:creationId xmlns:a16="http://schemas.microsoft.com/office/drawing/2014/main" id="{0A961470-956E-458C-BA81-D2D14F7BFE78}"/>
              </a:ext>
            </a:extLst>
          </p:cNvPr>
          <p:cNvSpPr txBox="1">
            <a:spLocks/>
          </p:cNvSpPr>
          <p:nvPr/>
        </p:nvSpPr>
        <p:spPr>
          <a:xfrm>
            <a:off x="648000" y="1062000"/>
            <a:ext cx="10893600" cy="835200"/>
          </a:xfrm>
          <a:prstGeom prst="rect">
            <a:avLst/>
          </a:prstGeom>
        </p:spPr>
        <p:txBody>
          <a:bodyPr lIns="0" tIns="0" rIns="0" bIns="0"/>
          <a:lstStyle>
            <a:lvl1pPr algn="l" defTabSz="914400" rtl="0" eaLnBrk="1" latinLnBrk="0" hangingPunct="1">
              <a:lnSpc>
                <a:spcPct val="83000"/>
              </a:lnSpc>
              <a:spcBef>
                <a:spcPct val="0"/>
              </a:spcBef>
              <a:buNone/>
              <a:defRPr sz="4400" kern="1200">
                <a:solidFill>
                  <a:schemeClr val="tx2"/>
                </a:solidFill>
                <a:latin typeface="+mj-lt"/>
                <a:ea typeface="+mj-ea"/>
                <a:cs typeface="+mj-cs"/>
              </a:defRPr>
            </a:lvl1pPr>
          </a:lstStyle>
          <a:p>
            <a:r>
              <a:rPr lang="en-US" altLang="zh-CN" dirty="0"/>
              <a:t>It’s Time to Apply  </a:t>
            </a:r>
            <a:endParaRPr lang="en-US" dirty="0"/>
          </a:p>
        </p:txBody>
      </p:sp>
      <p:sp>
        <p:nvSpPr>
          <p:cNvPr id="11" name="Text Placeholder 1">
            <a:extLst>
              <a:ext uri="{FF2B5EF4-FFF2-40B4-BE49-F238E27FC236}">
                <a16:creationId xmlns:a16="http://schemas.microsoft.com/office/drawing/2014/main" id="{1ECB51A3-006E-4EE2-9812-813D69D2798A}"/>
              </a:ext>
            </a:extLst>
          </p:cNvPr>
          <p:cNvSpPr txBox="1">
            <a:spLocks/>
          </p:cNvSpPr>
          <p:nvPr/>
        </p:nvSpPr>
        <p:spPr>
          <a:xfrm>
            <a:off x="647700" y="647700"/>
            <a:ext cx="5555861" cy="414338"/>
          </a:xfrm>
          <a:prstGeom prst="rect">
            <a:avLst/>
          </a:prstGeom>
        </p:spPr>
        <p:txBody>
          <a:bodyPr lIns="0" tIns="0" rIns="0" bIns="0"/>
          <a:lstStyle>
            <a:lvl1pPr marL="216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Char char="​"/>
              <a:defRPr sz="1000" kern="1200">
                <a:solidFill>
                  <a:schemeClr val="tx1"/>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marL="0" indent="0">
              <a:buNone/>
            </a:pPr>
            <a:r>
              <a:rPr lang="en-US" altLang="zh-CN" sz="2400" dirty="0">
                <a:solidFill>
                  <a:schemeClr val="accent2"/>
                </a:solidFill>
                <a:latin typeface="+mn-ea"/>
              </a:rPr>
              <a:t>04 LEED Volume Process</a:t>
            </a:r>
            <a:endParaRPr lang="en-US" sz="2400" dirty="0">
              <a:solidFill>
                <a:schemeClr val="accent2"/>
              </a:solidFill>
              <a:latin typeface="+mn-ea"/>
            </a:endParaRPr>
          </a:p>
        </p:txBody>
      </p:sp>
      <p:sp>
        <p:nvSpPr>
          <p:cNvPr id="2" name="Title 2">
            <a:extLst>
              <a:ext uri="{FF2B5EF4-FFF2-40B4-BE49-F238E27FC236}">
                <a16:creationId xmlns:a16="http://schemas.microsoft.com/office/drawing/2014/main" id="{E3D9A80F-7B3C-BD6C-3D6F-6F2E8B3729D7}"/>
              </a:ext>
            </a:extLst>
          </p:cNvPr>
          <p:cNvSpPr txBox="1">
            <a:spLocks/>
          </p:cNvSpPr>
          <p:nvPr/>
        </p:nvSpPr>
        <p:spPr>
          <a:xfrm>
            <a:off x="648000" y="1669726"/>
            <a:ext cx="10893600" cy="321037"/>
          </a:xfrm>
          <a:prstGeom prst="rect">
            <a:avLst/>
          </a:prstGeom>
        </p:spPr>
        <p:txBody>
          <a:bodyPr lIns="0" tIns="0" rIns="0" bIns="0"/>
          <a:lstStyle>
            <a:lvl1pPr algn="l" defTabSz="914400" rtl="0" eaLnBrk="1" latinLnBrk="0" hangingPunct="1">
              <a:lnSpc>
                <a:spcPct val="83000"/>
              </a:lnSpc>
              <a:spcBef>
                <a:spcPct val="0"/>
              </a:spcBef>
              <a:buNone/>
              <a:defRPr sz="4400" kern="1200">
                <a:solidFill>
                  <a:schemeClr val="tx2"/>
                </a:solidFill>
                <a:latin typeface="+mj-lt"/>
                <a:ea typeface="+mj-ea"/>
                <a:cs typeface="+mj-cs"/>
              </a:defRPr>
            </a:lvl1pPr>
          </a:lstStyle>
          <a:p>
            <a:r>
              <a:rPr lang="zh-CN" altLang="en-US" sz="2800" dirty="0">
                <a:latin typeface="+mj-ea"/>
              </a:rPr>
              <a:t>是时候开始申请了</a:t>
            </a:r>
            <a:endParaRPr lang="en-US" sz="2800" dirty="0">
              <a:latin typeface="+mj-ea"/>
            </a:endParaRPr>
          </a:p>
        </p:txBody>
      </p:sp>
      <p:sp>
        <p:nvSpPr>
          <p:cNvPr id="3" name="Content Placeholder 2">
            <a:extLst>
              <a:ext uri="{FF2B5EF4-FFF2-40B4-BE49-F238E27FC236}">
                <a16:creationId xmlns:a16="http://schemas.microsoft.com/office/drawing/2014/main" id="{834A2745-0F1C-137C-602E-3D08C39FDE13}"/>
              </a:ext>
            </a:extLst>
          </p:cNvPr>
          <p:cNvSpPr txBox="1">
            <a:spLocks/>
          </p:cNvSpPr>
          <p:nvPr/>
        </p:nvSpPr>
        <p:spPr>
          <a:xfrm>
            <a:off x="1961809" y="5889263"/>
            <a:ext cx="1552916" cy="337950"/>
          </a:xfrm>
          <a:prstGeom prst="rect">
            <a:avLst/>
          </a:prstGeom>
          <a:noFill/>
        </p:spPr>
        <p:txBody>
          <a:bodyPr lIns="0" tIns="0" rIns="0" bIns="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zh-CN" altLang="en-US" sz="1200" dirty="0">
                <a:solidFill>
                  <a:srgbClr val="262626"/>
                </a:solidFill>
              </a:rPr>
              <a:t>获得 </a:t>
            </a:r>
            <a:r>
              <a:rPr lang="en-US" sz="1200" dirty="0">
                <a:solidFill>
                  <a:srgbClr val="262626"/>
                </a:solidFill>
              </a:rPr>
              <a:t>LEED </a:t>
            </a:r>
            <a:r>
              <a:rPr lang="zh-CN" altLang="en-US" sz="1200" dirty="0">
                <a:solidFill>
                  <a:srgbClr val="262626"/>
                </a:solidFill>
              </a:rPr>
              <a:t>批量应用资格</a:t>
            </a:r>
            <a:endParaRPr lang="zh-CN" altLang="en-US" sz="1200" dirty="0">
              <a:solidFill>
                <a:srgbClr val="262626"/>
              </a:solidFill>
              <a:cs typeface="Open Sans Semibold" panose="020B0706030804020204" pitchFamily="34" charset="0"/>
            </a:endParaRPr>
          </a:p>
        </p:txBody>
      </p:sp>
      <p:sp>
        <p:nvSpPr>
          <p:cNvPr id="5" name="Content Placeholder 2">
            <a:extLst>
              <a:ext uri="{FF2B5EF4-FFF2-40B4-BE49-F238E27FC236}">
                <a16:creationId xmlns:a16="http://schemas.microsoft.com/office/drawing/2014/main" id="{B28236A0-FF16-7C1D-026F-10207D70D743}"/>
              </a:ext>
            </a:extLst>
          </p:cNvPr>
          <p:cNvSpPr txBox="1">
            <a:spLocks/>
          </p:cNvSpPr>
          <p:nvPr/>
        </p:nvSpPr>
        <p:spPr>
          <a:xfrm>
            <a:off x="5426342" y="6041325"/>
            <a:ext cx="1552916" cy="337950"/>
          </a:xfrm>
          <a:prstGeom prst="rect">
            <a:avLst/>
          </a:prstGeom>
          <a:noFill/>
        </p:spPr>
        <p:txBody>
          <a:bodyPr lIns="0" tIns="0" rIns="0" bIns="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zh-CN" altLang="en-US" sz="1200" dirty="0">
                <a:solidFill>
                  <a:srgbClr val="262626"/>
                </a:solidFill>
              </a:rPr>
              <a:t>预认证一个项目原型</a:t>
            </a:r>
          </a:p>
        </p:txBody>
      </p:sp>
      <p:sp>
        <p:nvSpPr>
          <p:cNvPr id="6" name="Content Placeholder 2">
            <a:extLst>
              <a:ext uri="{FF2B5EF4-FFF2-40B4-BE49-F238E27FC236}">
                <a16:creationId xmlns:a16="http://schemas.microsoft.com/office/drawing/2014/main" id="{F6100349-7743-8C20-5CE9-832B4668308A}"/>
              </a:ext>
            </a:extLst>
          </p:cNvPr>
          <p:cNvSpPr txBox="1">
            <a:spLocks/>
          </p:cNvSpPr>
          <p:nvPr/>
        </p:nvSpPr>
        <p:spPr>
          <a:xfrm>
            <a:off x="8558072" y="6136958"/>
            <a:ext cx="1552916" cy="337950"/>
          </a:xfrm>
          <a:prstGeom prst="rect">
            <a:avLst/>
          </a:prstGeom>
          <a:noFill/>
        </p:spPr>
        <p:txBody>
          <a:bodyPr lIns="0" tIns="0" rIns="0" bIns="0" anchor="ctr" anchorCtr="0">
            <a:noAutofit/>
          </a:bodyPr>
          <a:lstStyle>
            <a:lvl1pPr marL="0" indent="0" algn="l" defTabSz="914400" rtl="0" eaLnBrk="1" latinLnBrk="0" hangingPunct="1">
              <a:lnSpc>
                <a:spcPct val="100000"/>
              </a:lnSpc>
              <a:spcBef>
                <a:spcPts val="300"/>
              </a:spcBef>
              <a:spcAft>
                <a:spcPts val="600"/>
              </a:spcAft>
              <a:buFontTx/>
              <a:buNone/>
              <a:defRPr sz="1600" kern="1200">
                <a:solidFill>
                  <a:schemeClr val="tx1"/>
                </a:solidFill>
                <a:latin typeface="+mn-lt"/>
                <a:ea typeface="+mn-ea"/>
                <a:cs typeface="+mn-cs"/>
              </a:defRPr>
            </a:lvl1pPr>
            <a:lvl2pPr marL="432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2pPr>
            <a:lvl3pPr marL="648000" indent="-2160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108000" indent="-10800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mn-lt"/>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None/>
              <a:defRPr sz="1400" kern="1200" spc="300">
                <a:solidFill>
                  <a:schemeClr val="accent3"/>
                </a:solidFill>
                <a:latin typeface="+mn-lt"/>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mj-lt"/>
                <a:ea typeface="+mn-ea"/>
                <a:cs typeface="+mn-cs"/>
              </a:defRPr>
            </a:lvl9pPr>
          </a:lstStyle>
          <a:p>
            <a:pPr algn="ctr"/>
            <a:r>
              <a:rPr lang="zh-CN" altLang="en-US" sz="1200" dirty="0">
                <a:solidFill>
                  <a:srgbClr val="262626"/>
                </a:solidFill>
              </a:rPr>
              <a:t>认证 </a:t>
            </a:r>
            <a:r>
              <a:rPr lang="en-US" altLang="zh-CN" sz="1200" dirty="0">
                <a:solidFill>
                  <a:srgbClr val="262626"/>
                </a:solidFill>
              </a:rPr>
              <a:t>LEED </a:t>
            </a:r>
            <a:r>
              <a:rPr lang="zh-CN" altLang="en-US" sz="1200" dirty="0">
                <a:solidFill>
                  <a:srgbClr val="262626"/>
                </a:solidFill>
              </a:rPr>
              <a:t>批量认证框架内的项目</a:t>
            </a:r>
          </a:p>
        </p:txBody>
      </p:sp>
    </p:spTree>
    <p:custDataLst>
      <p:custData r:id="rId1"/>
      <p:custData r:id="rId2"/>
      <p:tags r:id="rId3"/>
    </p:custDataLst>
    <p:extLst>
      <p:ext uri="{BB962C8B-B14F-4D97-AF65-F5344CB8AC3E}">
        <p14:creationId xmlns:p14="http://schemas.microsoft.com/office/powerpoint/2010/main" val="31037172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88000"/>
          </a:schemeClr>
        </a:solidFill>
        <a:effectLst/>
      </p:bgPr>
    </p:bg>
    <p:spTree>
      <p:nvGrpSpPr>
        <p:cNvPr id="1" name=""/>
        <p:cNvGrpSpPr/>
        <p:nvPr/>
      </p:nvGrpSpPr>
      <p:grpSpPr>
        <a:xfrm>
          <a:off x="0" y="0"/>
          <a:ext cx="0" cy="0"/>
          <a:chOff x="0" y="0"/>
          <a:chExt cx="0" cy="0"/>
        </a:xfrm>
      </p:grpSpPr>
      <p:pic>
        <p:nvPicPr>
          <p:cNvPr id="16" name="Picture Placeholder 15"/>
          <p:cNvPicPr>
            <a:picLocks noChangeAspect="1"/>
          </p:cNvPicPr>
          <p:nvPr>
            <p:custDataLst>
              <p:tags r:id="rId3"/>
            </p:custDataLst>
          </p:nvPr>
        </p:nvPicPr>
        <p:blipFill rotWithShape="1">
          <a:blip r:embed="rId5" cstate="email">
            <a:extLst>
              <a:ext uri="{28A0092B-C50C-407E-A947-70E740481C1C}">
                <a14:useLocalDpi xmlns:a14="http://schemas.microsoft.com/office/drawing/2010/main"/>
              </a:ext>
            </a:extLst>
          </a:blip>
          <a:srcRect/>
          <a:stretch>
            <a:fillRect/>
          </a:stretch>
        </p:blipFill>
        <p:spPr>
          <a:xfrm>
            <a:off x="-650" y="0"/>
            <a:ext cx="5061600" cy="6858000"/>
          </a:xfrm>
          <a:prstGeom prst="rect">
            <a:avLst/>
          </a:prstGeom>
        </p:spPr>
      </p:pic>
      <p:sp>
        <p:nvSpPr>
          <p:cNvPr id="18" name="Title 17"/>
          <p:cNvSpPr>
            <a:spLocks noGrp="1"/>
          </p:cNvSpPr>
          <p:nvPr>
            <p:ph type="title"/>
          </p:nvPr>
        </p:nvSpPr>
        <p:spPr>
          <a:xfrm>
            <a:off x="6914084" y="1062000"/>
            <a:ext cx="4896916" cy="835200"/>
          </a:xfrm>
        </p:spPr>
        <p:txBody>
          <a:bodyPr/>
          <a:lstStyle/>
          <a:p>
            <a:r>
              <a:rPr lang="en-US" altLang="zh-CN" dirty="0"/>
              <a:t>Efficiency of Energy</a:t>
            </a:r>
            <a:endParaRPr lang="zh-CN" dirty="0"/>
          </a:p>
        </p:txBody>
      </p:sp>
      <p:sp>
        <p:nvSpPr>
          <p:cNvPr id="12" name="Content Placeholder 11"/>
          <p:cNvSpPr>
            <a:spLocks noGrp="1"/>
          </p:cNvSpPr>
          <p:nvPr>
            <p:ph idx="1"/>
          </p:nvPr>
        </p:nvSpPr>
        <p:spPr>
          <a:xfrm>
            <a:off x="6904798" y="2050035"/>
            <a:ext cx="4636801" cy="4156365"/>
          </a:xfrm>
        </p:spPr>
        <p:txBody>
          <a:bodyPr anchor="ctr" anchorCtr="0">
            <a:normAutofit/>
          </a:bodyPr>
          <a:lstStyle/>
          <a:p>
            <a:pPr marL="0" indent="0">
              <a:buNone/>
            </a:pPr>
            <a:r>
              <a:rPr lang="en-US" altLang="zh-CN" b="1" dirty="0">
                <a:solidFill>
                  <a:schemeClr val="tx2"/>
                </a:solidFill>
                <a:latin typeface="+mn-ea"/>
              </a:rPr>
              <a:t>Energy conservation and emission reduction reached a new record</a:t>
            </a:r>
          </a:p>
          <a:p>
            <a:pPr marL="0" indent="0">
              <a:buNone/>
            </a:pPr>
            <a:r>
              <a:rPr lang="zh-CN" altLang="en-US" b="1" dirty="0">
                <a:solidFill>
                  <a:schemeClr val="tx2"/>
                </a:solidFill>
                <a:latin typeface="+mn-ea"/>
              </a:rPr>
              <a:t>节能减排量整体创新高</a:t>
            </a:r>
            <a:br>
              <a:rPr lang="en-US" b="1" dirty="0">
                <a:solidFill>
                  <a:schemeClr val="tx2"/>
                </a:solidFill>
                <a:latin typeface="+mn-ea"/>
              </a:rPr>
            </a:br>
            <a:endParaRPr lang="en-US" b="1" dirty="0">
              <a:solidFill>
                <a:schemeClr val="tx2"/>
              </a:solidFill>
              <a:latin typeface="+mn-ea"/>
            </a:endParaRPr>
          </a:p>
          <a:p>
            <a:pPr marL="285750" indent="-285750">
              <a:buFont typeface="Arial" panose="020B0604020202020204" pitchFamily="34" charset="0"/>
              <a:buChar char="•"/>
            </a:pPr>
            <a:r>
              <a:rPr lang="en-US" dirty="0">
                <a:latin typeface="+mn-ea"/>
              </a:rPr>
              <a:t>Water-efficient sanitary fixtures achieve a water conservation rate of 30%.</a:t>
            </a:r>
            <a:r>
              <a:rPr lang="zh-CN" altLang="en-US" dirty="0">
                <a:latin typeface="+mn-ea"/>
              </a:rPr>
              <a:t>                                 节水型卫生器具使节水率达到</a:t>
            </a:r>
            <a:r>
              <a:rPr lang="en-US" altLang="zh-CN" dirty="0">
                <a:latin typeface="+mn-ea"/>
              </a:rPr>
              <a:t>30%</a:t>
            </a:r>
          </a:p>
          <a:p>
            <a:pPr marL="285750" indent="-285750">
              <a:buFont typeface="Arial" panose="020B0604020202020204" pitchFamily="34" charset="0"/>
              <a:buChar char="•"/>
            </a:pPr>
            <a:r>
              <a:rPr lang="en-US" dirty="0">
                <a:latin typeface="+mn-ea"/>
              </a:rPr>
              <a:t>The intelligent fresh air control system exceeds the mandated fresh air intake by 30%.</a:t>
            </a:r>
            <a:r>
              <a:rPr lang="zh-CN" altLang="en-US" dirty="0">
                <a:latin typeface="+mn-ea"/>
              </a:rPr>
              <a:t>                                                                       智能新风控制系统使新风量高出规定的</a:t>
            </a:r>
            <a:r>
              <a:rPr lang="en-US" altLang="zh-CN" dirty="0">
                <a:latin typeface="+mn-ea"/>
              </a:rPr>
              <a:t>30%</a:t>
            </a:r>
            <a:endParaRPr lang="en-US" dirty="0">
              <a:latin typeface="+mn-ea"/>
            </a:endParaRPr>
          </a:p>
          <a:p>
            <a:pPr marL="285750" indent="-285750">
              <a:buFont typeface="Arial" panose="020B0604020202020204" pitchFamily="34" charset="0"/>
              <a:buChar char="•"/>
            </a:pPr>
            <a:r>
              <a:rPr lang="en-US" dirty="0">
                <a:latin typeface="+mn-ea"/>
              </a:rPr>
              <a:t>Reduce carbon emissions by approximately 60,000 tons annually                                                 </a:t>
            </a:r>
            <a:r>
              <a:rPr lang="zh-CN" altLang="en-US" dirty="0">
                <a:latin typeface="+mn-ea"/>
              </a:rPr>
              <a:t>每年减少碳排放</a:t>
            </a:r>
            <a:r>
              <a:rPr lang="en-US" altLang="zh-CN" dirty="0">
                <a:latin typeface="+mn-ea"/>
              </a:rPr>
              <a:t>6</a:t>
            </a:r>
            <a:r>
              <a:rPr lang="zh-CN" altLang="en-US" dirty="0">
                <a:latin typeface="+mn-ea"/>
              </a:rPr>
              <a:t>万吨</a:t>
            </a:r>
          </a:p>
        </p:txBody>
      </p:sp>
      <p:sp>
        <p:nvSpPr>
          <p:cNvPr id="14" name="Text Placeholder 13"/>
          <p:cNvSpPr>
            <a:spLocks noGrp="1"/>
          </p:cNvSpPr>
          <p:nvPr>
            <p:ph type="body" sz="quarter" idx="14"/>
          </p:nvPr>
        </p:nvSpPr>
        <p:spPr>
          <a:xfrm>
            <a:off x="239286" y="6302764"/>
            <a:ext cx="4581727" cy="244800"/>
          </a:xfrm>
        </p:spPr>
        <p:txBody>
          <a:bodyPr/>
          <a:lstStyle/>
          <a:p>
            <a:r>
              <a:rPr lang="en-US" altLang="zh-CN" dirty="0">
                <a:latin typeface="+mn-ea"/>
              </a:rPr>
              <a:t>Data Source From: Colliers China. </a:t>
            </a:r>
            <a:r>
              <a:rPr lang="zh-CN" altLang="en-US" dirty="0">
                <a:latin typeface="+mn-ea"/>
              </a:rPr>
              <a:t>高力国际助力麦当劳中国获得</a:t>
            </a:r>
            <a:r>
              <a:rPr lang="en-US" altLang="zh-CN" dirty="0">
                <a:latin typeface="+mn-ea"/>
              </a:rPr>
              <a:t>LEED</a:t>
            </a:r>
            <a:r>
              <a:rPr lang="zh-CN" altLang="en-US" dirty="0">
                <a:latin typeface="+mn-ea"/>
              </a:rPr>
              <a:t>绿色餐厅认证</a:t>
            </a:r>
            <a:r>
              <a:rPr lang="en-US" altLang="zh-CN" dirty="0">
                <a:latin typeface="+mn-ea"/>
              </a:rPr>
              <a:t>. </a:t>
            </a:r>
            <a:r>
              <a:rPr lang="zh-CN" altLang="en-US" dirty="0">
                <a:latin typeface="+mn-ea"/>
              </a:rPr>
              <a:t>新闻</a:t>
            </a:r>
            <a:r>
              <a:rPr lang="en-US" altLang="zh-CN" dirty="0">
                <a:latin typeface="+mn-ea"/>
              </a:rPr>
              <a:t>. </a:t>
            </a:r>
            <a:r>
              <a:rPr lang="zh-CN" altLang="en-US" dirty="0">
                <a:latin typeface="+mn-ea"/>
              </a:rPr>
              <a:t>关于我们</a:t>
            </a:r>
            <a:r>
              <a:rPr lang="en-US" altLang="zh-CN" dirty="0">
                <a:latin typeface="+mn-ea"/>
              </a:rPr>
              <a:t>. Colliers China. July 7, 2023. https://www.colliers.com.cn/zh-cn/news/e22-20230707mcdonalds.</a:t>
            </a:r>
            <a:endParaRPr lang="zh-CN" altLang="en-US" dirty="0">
              <a:latin typeface="+mn-ea"/>
            </a:endParaRPr>
          </a:p>
          <a:p>
            <a:endParaRPr lang="zh-CN" dirty="0"/>
          </a:p>
        </p:txBody>
      </p:sp>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6</a:t>
            </a:fld>
            <a:endParaRPr lang="zh-CN" dirty="0"/>
          </a:p>
        </p:txBody>
      </p:sp>
      <p:sp>
        <p:nvSpPr>
          <p:cNvPr id="3" name="Content Placeholder 2"/>
          <p:cNvSpPr>
            <a:spLocks noGrp="1"/>
          </p:cNvSpPr>
          <p:nvPr>
            <p:ph sz="quarter" idx="15"/>
          </p:nvPr>
        </p:nvSpPr>
        <p:spPr>
          <a:xfrm>
            <a:off x="3425825" y="-1"/>
            <a:ext cx="2552684" cy="4156365"/>
          </a:xfrm>
          <a:solidFill>
            <a:srgbClr val="102F87">
              <a:alpha val="86000"/>
            </a:srgbClr>
          </a:solidFill>
        </p:spPr>
        <p:txBody>
          <a:bodyPr lIns="0" tIns="0" rIns="0" bIns="0"/>
          <a:lstStyle/>
          <a:p>
            <a:pPr marL="0" lvl="0" indent="0" algn="ctr">
              <a:spcBef>
                <a:spcPts val="0"/>
              </a:spcBef>
              <a:spcAft>
                <a:spcPts val="0"/>
              </a:spcAft>
              <a:buNone/>
            </a:pPr>
            <a:r>
              <a:rPr lang="en-US" altLang="zh-CN" sz="4400" dirty="0">
                <a:solidFill>
                  <a:srgbClr val="B7E4F4"/>
                </a:solidFill>
                <a:ea typeface="Noto Sans CJK SC Black" panose="020B0A00000000000000"/>
                <a:cs typeface="Open Sans" charset="0"/>
              </a:rPr>
              <a:t>30</a:t>
            </a:r>
            <a:r>
              <a:rPr lang="zh-CN" sz="4400" dirty="0">
                <a:solidFill>
                  <a:srgbClr val="B7E4F4"/>
                </a:solidFill>
                <a:ea typeface="Noto Sans CJK SC Black" panose="020B0A00000000000000"/>
                <a:cs typeface="Open Sans" charset="0"/>
              </a:rPr>
              <a:t>%</a:t>
            </a:r>
            <a:endParaRPr lang="zh-CN" dirty="0">
              <a:ea typeface="Noto Sans CJK SC Black" panose="020B0A00000000000000"/>
            </a:endParaRPr>
          </a:p>
          <a:p>
            <a:pPr marL="0" indent="0" algn="ctr">
              <a:buNone/>
            </a:pPr>
            <a:r>
              <a:rPr lang="en-US" altLang="zh-CN" sz="1200" dirty="0">
                <a:solidFill>
                  <a:srgbClr val="FFFFFF"/>
                </a:solidFill>
                <a:ea typeface="Noto Sans CJK SC Black" panose="020B0A00000000000000" pitchFamily="34" charset="-122"/>
                <a:cs typeface="Open Sans" charset="0"/>
              </a:rPr>
              <a:t>Water-saving Rate</a:t>
            </a:r>
          </a:p>
          <a:p>
            <a:pPr marL="0" indent="0" algn="ctr">
              <a:buNone/>
            </a:pPr>
            <a:r>
              <a:rPr lang="zh-CN" altLang="en-US" sz="1200" dirty="0">
                <a:solidFill>
                  <a:srgbClr val="FFFFFF"/>
                </a:solidFill>
                <a:ea typeface="Noto Sans CJK SC Black" panose="020B0A00000000000000" pitchFamily="34" charset="-122"/>
                <a:cs typeface="Open Sans" charset="0"/>
              </a:rPr>
              <a:t>节水率</a:t>
            </a:r>
            <a:endParaRPr lang="zh-CN" dirty="0"/>
          </a:p>
          <a:p>
            <a:pPr marL="0" indent="0" algn="ctr">
              <a:buNone/>
            </a:pPr>
            <a:endParaRPr lang="zh-CN" sz="1200" dirty="0">
              <a:solidFill>
                <a:srgbClr val="FFFFFF"/>
              </a:solidFill>
              <a:ea typeface="Noto Sans CJK SC Black" panose="020B0A00000000000000" pitchFamily="34" charset="-122"/>
              <a:cs typeface="Open Sans" charset="0"/>
            </a:endParaRPr>
          </a:p>
          <a:p>
            <a:pPr marL="0" indent="0" algn="ctr">
              <a:buNone/>
            </a:pPr>
            <a:endParaRPr lang="zh-CN" sz="1200" dirty="0">
              <a:solidFill>
                <a:srgbClr val="FFFFFF"/>
              </a:solidFill>
              <a:ea typeface="Noto Sans CJK SC Black" panose="020B0A00000000000000" pitchFamily="34" charset="-122"/>
              <a:cs typeface="Open Sans" charset="0"/>
            </a:endParaRPr>
          </a:p>
          <a:p>
            <a:pPr marL="0" lvl="0" indent="0" algn="ctr">
              <a:spcBef>
                <a:spcPts val="0"/>
              </a:spcBef>
              <a:spcAft>
                <a:spcPts val="0"/>
              </a:spcAft>
              <a:buNone/>
            </a:pPr>
            <a:r>
              <a:rPr lang="en-US" altLang="zh-CN" sz="4400" dirty="0">
                <a:solidFill>
                  <a:srgbClr val="B7E4F4"/>
                </a:solidFill>
                <a:ea typeface="Noto Sans CJK SC Black" panose="020B0A00000000000000"/>
                <a:cs typeface="Open Sans" charset="0"/>
              </a:rPr>
              <a:t>30</a:t>
            </a:r>
            <a:r>
              <a:rPr lang="zh-CN" sz="4400" dirty="0">
                <a:solidFill>
                  <a:srgbClr val="B7E4F4"/>
                </a:solidFill>
                <a:ea typeface="Noto Sans CJK SC Black" panose="020B0A00000000000000"/>
                <a:cs typeface="Open Sans" charset="0"/>
              </a:rPr>
              <a:t>%</a:t>
            </a:r>
            <a:endParaRPr lang="zh-CN" dirty="0">
              <a:ea typeface="Noto Sans CJK SC Black" panose="020B0A00000000000000"/>
            </a:endParaRPr>
          </a:p>
          <a:p>
            <a:pPr marL="0" lvl="0" indent="0" algn="ctr">
              <a:buNone/>
            </a:pPr>
            <a:r>
              <a:rPr lang="en-US" altLang="zh-CN" sz="1200" dirty="0">
                <a:solidFill>
                  <a:srgbClr val="FFFFFF"/>
                </a:solidFill>
                <a:ea typeface="Noto Sans CJK SC Black" panose="020B0A00000000000000" pitchFamily="34" charset="-122"/>
                <a:cs typeface="Open Sans" charset="0"/>
              </a:rPr>
              <a:t>Fresh Air Volume Higher than The Regulation</a:t>
            </a:r>
          </a:p>
          <a:p>
            <a:pPr marL="0" lvl="0" indent="0" algn="ctr">
              <a:buNone/>
            </a:pPr>
            <a:r>
              <a:rPr lang="zh-CN" altLang="en-US" sz="1200" dirty="0">
                <a:solidFill>
                  <a:srgbClr val="FFFFFF"/>
                </a:solidFill>
                <a:ea typeface="Noto Sans CJK SC Black" panose="020B0A00000000000000" pitchFamily="34" charset="-122"/>
                <a:cs typeface="Open Sans" charset="0"/>
              </a:rPr>
              <a:t>新风量高于</a:t>
            </a:r>
            <a:r>
              <a:rPr lang="en-US" altLang="zh-CN" sz="1200" dirty="0">
                <a:solidFill>
                  <a:srgbClr val="FFFFFF"/>
                </a:solidFill>
                <a:ea typeface="Noto Sans CJK SC Black" panose="020B0A00000000000000" pitchFamily="34" charset="-122"/>
                <a:cs typeface="Open Sans" charset="0"/>
              </a:rPr>
              <a:t>ASHRAE 62.1</a:t>
            </a:r>
            <a:r>
              <a:rPr lang="zh-CN" altLang="en-US" sz="1200" dirty="0">
                <a:solidFill>
                  <a:srgbClr val="FFFFFF"/>
                </a:solidFill>
                <a:ea typeface="Noto Sans CJK SC Black" panose="020B0A00000000000000" pitchFamily="34" charset="-122"/>
                <a:cs typeface="Open Sans" charset="0"/>
              </a:rPr>
              <a:t>规定</a:t>
            </a:r>
            <a:endParaRPr lang="zh-CN" dirty="0">
              <a:solidFill>
                <a:srgbClr val="FFFFFF"/>
              </a:solidFill>
            </a:endParaRPr>
          </a:p>
        </p:txBody>
      </p:sp>
      <p:cxnSp>
        <p:nvCxnSpPr>
          <p:cNvPr id="10" name="Straight Connector 9"/>
          <p:cNvCxnSpPr/>
          <p:nvPr/>
        </p:nvCxnSpPr>
        <p:spPr>
          <a:xfrm>
            <a:off x="3841462" y="2146400"/>
            <a:ext cx="16351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7">
            <a:extLst>
              <a:ext uri="{FF2B5EF4-FFF2-40B4-BE49-F238E27FC236}">
                <a16:creationId xmlns:a16="http://schemas.microsoft.com/office/drawing/2014/main" id="{D5FB9752-DC25-9464-DC5F-92DF1637A87F}"/>
              </a:ext>
            </a:extLst>
          </p:cNvPr>
          <p:cNvSpPr txBox="1">
            <a:spLocks/>
          </p:cNvSpPr>
          <p:nvPr/>
        </p:nvSpPr>
        <p:spPr>
          <a:xfrm>
            <a:off x="6875840" y="1632436"/>
            <a:ext cx="1645360" cy="341182"/>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accent1"/>
                </a:solidFill>
                <a:latin typeface="+mj-lt"/>
                <a:ea typeface="+mj-ea"/>
                <a:cs typeface="+mj-cs"/>
              </a:defRPr>
            </a:lvl1pPr>
          </a:lstStyle>
          <a:p>
            <a:r>
              <a:rPr lang="zh-CN" altLang="en-US" sz="2800" dirty="0"/>
              <a:t>能量效率</a:t>
            </a:r>
            <a:endParaRPr lang="zh-CN" sz="2800" dirty="0"/>
          </a:p>
        </p:txBody>
      </p:sp>
    </p:spTree>
    <p:custDataLst>
      <p:custData r:id="rId1"/>
      <p:custData r:id="rId2"/>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4890655"/>
            <a:ext cx="12192000" cy="1967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sp>
        <p:nvSpPr>
          <p:cNvPr id="3" name="Footer Placeholder 2"/>
          <p:cNvSpPr>
            <a:spLocks noGrp="1"/>
          </p:cNvSpPr>
          <p:nvPr>
            <p:ph type="ftr" sz="quarter" idx="11"/>
          </p:nvPr>
        </p:nvSpPr>
        <p:spPr/>
        <p:txBody>
          <a:bodyPr/>
          <a:lstStyle/>
          <a:p>
            <a:r>
              <a:rPr lang="zh-CN"/>
              <a:t>Colliers</a:t>
            </a:r>
            <a:endParaRPr lang="zh-CN" dirty="0"/>
          </a:p>
        </p:txBody>
      </p:sp>
      <p:sp>
        <p:nvSpPr>
          <p:cNvPr id="4" name="Slide Number Placeholder 3"/>
          <p:cNvSpPr>
            <a:spLocks noGrp="1"/>
          </p:cNvSpPr>
          <p:nvPr>
            <p:ph type="sldNum" sz="quarter" idx="12"/>
          </p:nvPr>
        </p:nvSpPr>
        <p:spPr/>
        <p:txBody>
          <a:bodyPr/>
          <a:lstStyle/>
          <a:p>
            <a:fld id="{23AA811B-2EBD-4900-905E-5BE206449611}" type="slidenum">
              <a:rPr lang="en-US" altLang="zh-CN"/>
              <a:t>60</a:t>
            </a:fld>
            <a:endParaRPr lang="zh-CN" dirty="0"/>
          </a:p>
        </p:txBody>
      </p:sp>
      <p:grpSp>
        <p:nvGrpSpPr>
          <p:cNvPr id="33" name="Group 32"/>
          <p:cNvGrpSpPr/>
          <p:nvPr/>
        </p:nvGrpSpPr>
        <p:grpSpPr>
          <a:xfrm>
            <a:off x="647700" y="2044700"/>
            <a:ext cx="10893425" cy="4162425"/>
            <a:chOff x="647700" y="2044700"/>
            <a:chExt cx="10893425" cy="4162425"/>
          </a:xfrm>
        </p:grpSpPr>
        <p:graphicFrame>
          <p:nvGraphicFramePr>
            <p:cNvPr id="5" name="Content Placeholder 14"/>
            <p:cNvGraphicFramePr/>
            <p:nvPr>
              <p:extLst>
                <p:ext uri="{D42A27DB-BD31-4B8C-83A1-F6EECF244321}">
                  <p14:modId xmlns:p14="http://schemas.microsoft.com/office/powerpoint/2010/main" val="2865412193"/>
                </p:ext>
              </p:extLst>
            </p:nvPr>
          </p:nvGraphicFramePr>
          <p:xfrm>
            <a:off x="647700" y="2044700"/>
            <a:ext cx="10893425" cy="416242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20" name="Graphic 19"/>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7766622" y="4480873"/>
              <a:ext cx="819564" cy="819564"/>
            </a:xfrm>
            <a:prstGeom prst="rect">
              <a:avLst/>
            </a:prstGeom>
          </p:spPr>
        </p:pic>
        <p:pic>
          <p:nvPicPr>
            <p:cNvPr id="22" name="Graphic 21"/>
            <p:cNvPicPr>
              <a:picLocks noChangeAspect="1"/>
            </p:cNvPicPr>
            <p:nvPr/>
          </p:nvPicPr>
          <p:blipFill>
            <a:blip r:embed="rId13">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9974507" y="4347937"/>
              <a:ext cx="952500" cy="952500"/>
            </a:xfrm>
            <a:prstGeom prst="rect">
              <a:avLst/>
            </a:prstGeom>
          </p:spPr>
        </p:pic>
        <p:pic>
          <p:nvPicPr>
            <p:cNvPr id="24" name="Graphic 23"/>
            <p:cNvPicPr>
              <a:picLocks noChangeAspect="1"/>
            </p:cNvPicPr>
            <p:nvPr/>
          </p:nvPicPr>
          <p:blipFill>
            <a:blip r:embed="rId15">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3218829" y="4414405"/>
              <a:ext cx="952500" cy="952500"/>
            </a:xfrm>
            <a:prstGeom prst="rect">
              <a:avLst/>
            </a:prstGeom>
          </p:spPr>
        </p:pic>
        <p:pic>
          <p:nvPicPr>
            <p:cNvPr id="26" name="Graphic 25"/>
            <p:cNvPicPr>
              <a:picLocks noChangeAspect="1"/>
            </p:cNvPicPr>
            <p:nvPr/>
          </p:nvPicPr>
          <p:blipFill>
            <a:blip r:embed="rId17">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1015809" y="4414405"/>
              <a:ext cx="952500" cy="952500"/>
            </a:xfrm>
            <a:prstGeom prst="rect">
              <a:avLst/>
            </a:prstGeom>
          </p:spPr>
        </p:pic>
        <p:pic>
          <p:nvPicPr>
            <p:cNvPr id="32" name="Graphic 31"/>
            <p:cNvPicPr>
              <a:picLocks noChangeAspect="1"/>
            </p:cNvPicPr>
            <p:nvPr/>
          </p:nvPicPr>
          <p:blipFill>
            <a:blip r:embed="rId19">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5470700" y="4389603"/>
              <a:ext cx="952500" cy="952500"/>
            </a:xfrm>
            <a:prstGeom prst="rect">
              <a:avLst/>
            </a:prstGeom>
          </p:spPr>
        </p:pic>
      </p:grpSp>
      <p:sp>
        <p:nvSpPr>
          <p:cNvPr id="2" name="Title 2">
            <a:extLst>
              <a:ext uri="{FF2B5EF4-FFF2-40B4-BE49-F238E27FC236}">
                <a16:creationId xmlns:a16="http://schemas.microsoft.com/office/drawing/2014/main" id="{0BFBA71C-D811-B007-8AEC-6B936F3E3B10}"/>
              </a:ext>
            </a:extLst>
          </p:cNvPr>
          <p:cNvSpPr txBox="1"/>
          <p:nvPr/>
        </p:nvSpPr>
        <p:spPr>
          <a:xfrm>
            <a:off x="647700" y="1062000"/>
            <a:ext cx="10893900" cy="835200"/>
          </a:xfrm>
          <a:prstGeom prst="rect">
            <a:avLst/>
          </a:prstGeom>
        </p:spPr>
        <p:txBody>
          <a:bodyPr lIns="0" tIns="0" rIns="0" bIns="0"/>
          <a:lstStyle>
            <a:lvl1pPr algn="l" defTabSz="914400" rtl="0" eaLnBrk="1" latinLnBrk="0" hangingPunct="1">
              <a:lnSpc>
                <a:spcPct val="83000"/>
              </a:lnSpc>
              <a:spcBef>
                <a:spcPct val="0"/>
              </a:spcBef>
              <a:buNone/>
              <a:defRPr sz="4400" kern="1200">
                <a:solidFill>
                  <a:schemeClr val="tx2"/>
                </a:solidFill>
                <a:latin typeface="+mj-lt"/>
                <a:ea typeface="+mj-ea"/>
                <a:cs typeface="+mj-cs"/>
              </a:defRPr>
            </a:lvl1pPr>
          </a:lstStyle>
          <a:p>
            <a:r>
              <a:rPr lang="en-US" altLang="zh-CN" dirty="0">
                <a:solidFill>
                  <a:schemeClr val="accent1"/>
                </a:solidFill>
              </a:rPr>
              <a:t>Step 01 Get Started</a:t>
            </a:r>
            <a:endParaRPr lang="zh-CN" dirty="0">
              <a:solidFill>
                <a:schemeClr val="accent1"/>
              </a:solidFill>
            </a:endParaRPr>
          </a:p>
        </p:txBody>
      </p:sp>
      <p:sp>
        <p:nvSpPr>
          <p:cNvPr id="7" name="Text Placeholder 31">
            <a:extLst>
              <a:ext uri="{FF2B5EF4-FFF2-40B4-BE49-F238E27FC236}">
                <a16:creationId xmlns:a16="http://schemas.microsoft.com/office/drawing/2014/main" id="{6CC0BD79-6CEB-6B4A-9E81-CC3554663573}"/>
              </a:ext>
            </a:extLst>
          </p:cNvPr>
          <p:cNvSpPr txBox="1">
            <a:spLocks/>
          </p:cNvSpPr>
          <p:nvPr/>
        </p:nvSpPr>
        <p:spPr>
          <a:xfrm>
            <a:off x="561525" y="554346"/>
            <a:ext cx="5338800" cy="414338"/>
          </a:xfrm>
          <a:prstGeom prst="rect">
            <a:avLst/>
          </a:prstGeom>
        </p:spPr>
        <p:txBody>
          <a:bodyPr/>
          <a:lstStyle>
            <a:lvl1pPr marL="215900" indent="-2159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Noto Sans CJK SC Black" panose="020B0A00000000000000" pitchFamily="34" charset="-122"/>
                <a:ea typeface="+mn-ea"/>
                <a:cs typeface="+mn-cs"/>
              </a:defRPr>
            </a:lvl1pPr>
            <a:lvl2pPr marL="431800" indent="-2159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Noto Sans CJK SC Black" panose="020B0A00000000000000" pitchFamily="34" charset="-122"/>
                <a:ea typeface="+mn-ea"/>
                <a:cs typeface="+mn-cs"/>
              </a:defRPr>
            </a:lvl2pPr>
            <a:lvl3pPr marL="647700" indent="-2159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Noto Sans CJK SC Black" panose="020B0A00000000000000" pitchFamily="34" charset="-122"/>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Noto Sans CJK SC Black" panose="020B0A00000000000000" pitchFamily="34" charset="-122"/>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Noto Sans CJK SC Black" panose="020B0A00000000000000" pitchFamily="34" charset="-122"/>
                <a:ea typeface="+mn-ea"/>
                <a:cs typeface="+mn-cs"/>
              </a:defRPr>
            </a:lvl5pPr>
            <a:lvl6pPr marL="107950" indent="-10795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Noto Sans CJK SC Black" panose="020B0A00000000000000" pitchFamily="34" charset="-122"/>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Noto Sans CJK SC Black" panose="020B0A00000000000000" pitchFamily="34" charset="-122"/>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Char char="​"/>
              <a:defRPr sz="1000" kern="1200">
                <a:solidFill>
                  <a:schemeClr val="tx1"/>
                </a:solidFill>
                <a:latin typeface="Noto Sans CJK SC Black" panose="020B0A00000000000000" pitchFamily="34" charset="-122"/>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Noto Sans CJK SC Black" panose="020B0A00000000000000" pitchFamily="34" charset="-122"/>
                <a:ea typeface="+mn-ea"/>
                <a:cs typeface="+mn-cs"/>
              </a:defRPr>
            </a:lvl9pPr>
          </a:lstStyle>
          <a:p>
            <a:pPr marL="0" indent="0">
              <a:buNone/>
            </a:pPr>
            <a:r>
              <a:rPr lang="en-US" altLang="zh-CN" sz="1400" dirty="0">
                <a:solidFill>
                  <a:schemeClr val="accent5"/>
                </a:solidFill>
                <a:latin typeface="+mn-ea"/>
              </a:rPr>
              <a:t>04 LEED Volume Process</a:t>
            </a:r>
            <a:endParaRPr lang="zh-CN" altLang="zh-CN" sz="1400" dirty="0">
              <a:solidFill>
                <a:schemeClr val="accent5"/>
              </a:solidFill>
              <a:latin typeface="+mn-ea"/>
            </a:endParaRPr>
          </a:p>
          <a:p>
            <a:endParaRPr lang="zh-CN" sz="1400" dirty="0">
              <a:solidFill>
                <a:schemeClr val="accent5"/>
              </a:solidFill>
            </a:endParaRPr>
          </a:p>
        </p:txBody>
      </p:sp>
      <p:sp>
        <p:nvSpPr>
          <p:cNvPr id="9" name="TextBox 8">
            <a:extLst>
              <a:ext uri="{FF2B5EF4-FFF2-40B4-BE49-F238E27FC236}">
                <a16:creationId xmlns:a16="http://schemas.microsoft.com/office/drawing/2014/main" id="{6C199C16-7FC7-5581-E34E-21A34AF25C3F}"/>
              </a:ext>
            </a:extLst>
          </p:cNvPr>
          <p:cNvSpPr txBox="1"/>
          <p:nvPr/>
        </p:nvSpPr>
        <p:spPr>
          <a:xfrm>
            <a:off x="2828513" y="5550767"/>
            <a:ext cx="6143624" cy="584775"/>
          </a:xfrm>
          <a:prstGeom prst="rect">
            <a:avLst/>
          </a:prstGeom>
          <a:noFill/>
        </p:spPr>
        <p:txBody>
          <a:bodyPr wrap="square">
            <a:spAutoFit/>
          </a:bodyPr>
          <a:lstStyle/>
          <a:p>
            <a:pPr lvl="0" algn="ctr"/>
            <a:r>
              <a:rPr lang="en-US" altLang="zh-CN" sz="3200" dirty="0">
                <a:solidFill>
                  <a:schemeClr val="bg1"/>
                </a:solidFill>
                <a:latin typeface="+mj-ea"/>
                <a:ea typeface="+mj-ea"/>
              </a:rPr>
              <a:t>Step 01</a:t>
            </a:r>
            <a:endParaRPr lang="en-US" sz="3200" dirty="0">
              <a:solidFill>
                <a:schemeClr val="bg1"/>
              </a:solidFill>
              <a:latin typeface="+mj-ea"/>
              <a:ea typeface="+mj-ea"/>
            </a:endParaRPr>
          </a:p>
        </p:txBody>
      </p:sp>
      <p:sp>
        <p:nvSpPr>
          <p:cNvPr id="11" name="TextBox 10">
            <a:extLst>
              <a:ext uri="{FF2B5EF4-FFF2-40B4-BE49-F238E27FC236}">
                <a16:creationId xmlns:a16="http://schemas.microsoft.com/office/drawing/2014/main" id="{E04D56FA-045C-8187-A5BE-8928D9BC9F8A}"/>
              </a:ext>
            </a:extLst>
          </p:cNvPr>
          <p:cNvSpPr txBox="1"/>
          <p:nvPr/>
        </p:nvSpPr>
        <p:spPr>
          <a:xfrm>
            <a:off x="2781888" y="6103512"/>
            <a:ext cx="6143624" cy="646331"/>
          </a:xfrm>
          <a:prstGeom prst="rect">
            <a:avLst/>
          </a:prstGeom>
          <a:noFill/>
        </p:spPr>
        <p:txBody>
          <a:bodyPr wrap="square">
            <a:spAutoFit/>
          </a:bodyPr>
          <a:lstStyle/>
          <a:p>
            <a:pPr marL="0" lvl="0" indent="0" algn="ctr" defTabSz="895350">
              <a:buNone/>
              <a:tabLst/>
            </a:pPr>
            <a:r>
              <a:rPr lang="en-US" b="1" dirty="0">
                <a:solidFill>
                  <a:schemeClr val="bg1"/>
                </a:solidFill>
                <a:latin typeface="+mn-ea"/>
              </a:rPr>
              <a:t>Get Started</a:t>
            </a:r>
          </a:p>
          <a:p>
            <a:pPr marL="0" lvl="0" indent="0" algn="ctr" defTabSz="895350">
              <a:buNone/>
              <a:tabLst/>
            </a:pPr>
            <a:r>
              <a:rPr lang="zh-CN" altLang="en-US" b="1" dirty="0">
                <a:solidFill>
                  <a:schemeClr val="bg1"/>
                </a:solidFill>
                <a:latin typeface="+mn-ea"/>
              </a:rPr>
              <a:t>准备开始</a:t>
            </a:r>
            <a:endParaRPr lang="en-US" b="1" dirty="0">
              <a:solidFill>
                <a:schemeClr val="bg1"/>
              </a:solidFill>
              <a:latin typeface="+mn-ea"/>
            </a:endParaRPr>
          </a:p>
        </p:txBody>
      </p:sp>
      <p:sp>
        <p:nvSpPr>
          <p:cNvPr id="12" name="Arrow: Right 11">
            <a:extLst>
              <a:ext uri="{FF2B5EF4-FFF2-40B4-BE49-F238E27FC236}">
                <a16:creationId xmlns:a16="http://schemas.microsoft.com/office/drawing/2014/main" id="{FFC92900-B20D-C1C1-4A0B-F0D4F6502899}"/>
              </a:ext>
            </a:extLst>
          </p:cNvPr>
          <p:cNvSpPr/>
          <p:nvPr/>
        </p:nvSpPr>
        <p:spPr>
          <a:xfrm>
            <a:off x="2371725" y="3181350"/>
            <a:ext cx="533400" cy="419100"/>
          </a:xfrm>
          <a:prstGeom prst="rightArrow">
            <a:avLst/>
          </a:prstGeom>
          <a:solidFill>
            <a:srgbClr val="1C54F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13" name="Arrow: Right 12">
            <a:extLst>
              <a:ext uri="{FF2B5EF4-FFF2-40B4-BE49-F238E27FC236}">
                <a16:creationId xmlns:a16="http://schemas.microsoft.com/office/drawing/2014/main" id="{3E16084E-9368-00AE-F81B-798F5FDCA2F5}"/>
              </a:ext>
            </a:extLst>
          </p:cNvPr>
          <p:cNvSpPr/>
          <p:nvPr/>
        </p:nvSpPr>
        <p:spPr>
          <a:xfrm>
            <a:off x="4629150" y="3181350"/>
            <a:ext cx="533400" cy="419100"/>
          </a:xfrm>
          <a:prstGeom prst="rightArrow">
            <a:avLst/>
          </a:prstGeom>
          <a:solidFill>
            <a:srgbClr val="1C54F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14" name="Arrow: Right 13">
            <a:extLst>
              <a:ext uri="{FF2B5EF4-FFF2-40B4-BE49-F238E27FC236}">
                <a16:creationId xmlns:a16="http://schemas.microsoft.com/office/drawing/2014/main" id="{E56ADDEC-66EF-D7B6-9D35-A968ECDF93DE}"/>
              </a:ext>
            </a:extLst>
          </p:cNvPr>
          <p:cNvSpPr/>
          <p:nvPr/>
        </p:nvSpPr>
        <p:spPr>
          <a:xfrm>
            <a:off x="6762752" y="3181350"/>
            <a:ext cx="533400" cy="419100"/>
          </a:xfrm>
          <a:prstGeom prst="rightArrow">
            <a:avLst/>
          </a:prstGeom>
          <a:solidFill>
            <a:srgbClr val="1C54F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15" name="Arrow: Right 14">
            <a:extLst>
              <a:ext uri="{FF2B5EF4-FFF2-40B4-BE49-F238E27FC236}">
                <a16:creationId xmlns:a16="http://schemas.microsoft.com/office/drawing/2014/main" id="{9A0846A3-C38F-F22E-11DF-78F82DFEE518}"/>
              </a:ext>
            </a:extLst>
          </p:cNvPr>
          <p:cNvSpPr/>
          <p:nvPr/>
        </p:nvSpPr>
        <p:spPr>
          <a:xfrm>
            <a:off x="9048752" y="3183730"/>
            <a:ext cx="533400" cy="419100"/>
          </a:xfrm>
          <a:prstGeom prst="rightArrow">
            <a:avLst/>
          </a:prstGeom>
          <a:solidFill>
            <a:srgbClr val="1C54F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16" name="Title 2">
            <a:extLst>
              <a:ext uri="{FF2B5EF4-FFF2-40B4-BE49-F238E27FC236}">
                <a16:creationId xmlns:a16="http://schemas.microsoft.com/office/drawing/2014/main" id="{ED541245-E6B0-7FCE-3714-D0113AB99C30}"/>
              </a:ext>
            </a:extLst>
          </p:cNvPr>
          <p:cNvSpPr txBox="1"/>
          <p:nvPr/>
        </p:nvSpPr>
        <p:spPr>
          <a:xfrm>
            <a:off x="647225" y="1738628"/>
            <a:ext cx="10893900" cy="835200"/>
          </a:xfrm>
          <a:prstGeom prst="rect">
            <a:avLst/>
          </a:prstGeom>
        </p:spPr>
        <p:txBody>
          <a:bodyPr lIns="0" tIns="0" rIns="0" bIns="0"/>
          <a:lstStyle>
            <a:lvl1pPr algn="l" defTabSz="914400" rtl="0" eaLnBrk="1" latinLnBrk="0" hangingPunct="1">
              <a:lnSpc>
                <a:spcPct val="83000"/>
              </a:lnSpc>
              <a:spcBef>
                <a:spcPct val="0"/>
              </a:spcBef>
              <a:buNone/>
              <a:defRPr sz="4400" kern="1200">
                <a:solidFill>
                  <a:schemeClr val="tx2"/>
                </a:solidFill>
                <a:latin typeface="+mj-lt"/>
                <a:ea typeface="+mj-ea"/>
                <a:cs typeface="+mj-cs"/>
              </a:defRPr>
            </a:lvl1pPr>
          </a:lstStyle>
          <a:p>
            <a:r>
              <a:rPr lang="zh-CN" altLang="en-US" sz="3200" dirty="0">
                <a:solidFill>
                  <a:schemeClr val="accent1"/>
                </a:solidFill>
              </a:rPr>
              <a:t>步骤</a:t>
            </a:r>
            <a:r>
              <a:rPr lang="en-US" altLang="zh-CN" sz="3200" dirty="0">
                <a:solidFill>
                  <a:schemeClr val="accent1"/>
                </a:solidFill>
              </a:rPr>
              <a:t>01 </a:t>
            </a:r>
            <a:r>
              <a:rPr lang="zh-CN" altLang="en-US" sz="3200" dirty="0">
                <a:solidFill>
                  <a:schemeClr val="accent1"/>
                </a:solidFill>
              </a:rPr>
              <a:t>准备开始</a:t>
            </a:r>
            <a:endParaRPr lang="zh-CN" sz="3200" dirty="0">
              <a:solidFill>
                <a:schemeClr val="accent1"/>
              </a:solidFill>
            </a:endParaRPr>
          </a:p>
        </p:txBody>
      </p:sp>
    </p:spTree>
    <p:custDataLst>
      <p:custData r:id="rId1"/>
      <p:custData r:id="rId2"/>
      <p:tags r:id="rId3"/>
    </p:custDataLst>
    <p:extLst>
      <p:ext uri="{BB962C8B-B14F-4D97-AF65-F5344CB8AC3E}">
        <p14:creationId xmlns:p14="http://schemas.microsoft.com/office/powerpoint/2010/main" val="269738321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4890655"/>
            <a:ext cx="12192000" cy="1967345"/>
          </a:xfrm>
          <a:prstGeom prst="rect">
            <a:avLst/>
          </a:prstGeom>
          <a:solidFill>
            <a:srgbClr val="4D93FF"/>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sp>
        <p:nvSpPr>
          <p:cNvPr id="3" name="Footer Placeholder 2"/>
          <p:cNvSpPr>
            <a:spLocks noGrp="1"/>
          </p:cNvSpPr>
          <p:nvPr>
            <p:ph type="ftr" sz="quarter" idx="11"/>
          </p:nvPr>
        </p:nvSpPr>
        <p:spPr/>
        <p:txBody>
          <a:bodyPr/>
          <a:lstStyle/>
          <a:p>
            <a:r>
              <a:rPr lang="zh-CN"/>
              <a:t>Colliers</a:t>
            </a:r>
            <a:endParaRPr lang="zh-CN" dirty="0"/>
          </a:p>
        </p:txBody>
      </p:sp>
      <p:sp>
        <p:nvSpPr>
          <p:cNvPr id="4" name="Slide Number Placeholder 3"/>
          <p:cNvSpPr>
            <a:spLocks noGrp="1"/>
          </p:cNvSpPr>
          <p:nvPr>
            <p:ph type="sldNum" sz="quarter" idx="12"/>
          </p:nvPr>
        </p:nvSpPr>
        <p:spPr/>
        <p:txBody>
          <a:bodyPr/>
          <a:lstStyle/>
          <a:p>
            <a:fld id="{23AA811B-2EBD-4900-905E-5BE206449611}" type="slidenum">
              <a:rPr lang="en-US" altLang="zh-CN"/>
              <a:t>61</a:t>
            </a:fld>
            <a:endParaRPr lang="zh-CN" dirty="0"/>
          </a:p>
        </p:txBody>
      </p:sp>
      <p:grpSp>
        <p:nvGrpSpPr>
          <p:cNvPr id="33" name="Group 32"/>
          <p:cNvGrpSpPr/>
          <p:nvPr/>
        </p:nvGrpSpPr>
        <p:grpSpPr>
          <a:xfrm>
            <a:off x="647700" y="2044700"/>
            <a:ext cx="10893425" cy="4162425"/>
            <a:chOff x="647700" y="2044700"/>
            <a:chExt cx="10893425" cy="4162425"/>
          </a:xfrm>
        </p:grpSpPr>
        <p:graphicFrame>
          <p:nvGraphicFramePr>
            <p:cNvPr id="5" name="Content Placeholder 14"/>
            <p:cNvGraphicFramePr/>
            <p:nvPr>
              <p:extLst>
                <p:ext uri="{D42A27DB-BD31-4B8C-83A1-F6EECF244321}">
                  <p14:modId xmlns:p14="http://schemas.microsoft.com/office/powerpoint/2010/main" val="2121709636"/>
                </p:ext>
              </p:extLst>
            </p:nvPr>
          </p:nvGraphicFramePr>
          <p:xfrm>
            <a:off x="647700" y="2044700"/>
            <a:ext cx="10893425" cy="416242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20" name="Graphic 19"/>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7766622" y="4480873"/>
              <a:ext cx="819564" cy="819564"/>
            </a:xfrm>
            <a:prstGeom prst="rect">
              <a:avLst/>
            </a:prstGeom>
          </p:spPr>
        </p:pic>
        <p:pic>
          <p:nvPicPr>
            <p:cNvPr id="22" name="Graphic 21"/>
            <p:cNvPicPr>
              <a:picLocks noChangeAspect="1"/>
            </p:cNvPicPr>
            <p:nvPr/>
          </p:nvPicPr>
          <p:blipFill>
            <a:blip r:embed="rId13">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9974507" y="4347937"/>
              <a:ext cx="952500" cy="952500"/>
            </a:xfrm>
            <a:prstGeom prst="rect">
              <a:avLst/>
            </a:prstGeom>
          </p:spPr>
        </p:pic>
        <p:pic>
          <p:nvPicPr>
            <p:cNvPr id="24" name="Graphic 23"/>
            <p:cNvPicPr>
              <a:picLocks noChangeAspect="1"/>
            </p:cNvPicPr>
            <p:nvPr/>
          </p:nvPicPr>
          <p:blipFill>
            <a:blip r:embed="rId15">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3218829" y="4414405"/>
              <a:ext cx="952500" cy="952500"/>
            </a:xfrm>
            <a:prstGeom prst="rect">
              <a:avLst/>
            </a:prstGeom>
          </p:spPr>
        </p:pic>
        <p:pic>
          <p:nvPicPr>
            <p:cNvPr id="26" name="Graphic 25"/>
            <p:cNvPicPr>
              <a:picLocks noChangeAspect="1"/>
            </p:cNvPicPr>
            <p:nvPr/>
          </p:nvPicPr>
          <p:blipFill>
            <a:blip r:embed="rId17">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1015809" y="4414405"/>
              <a:ext cx="952500" cy="952500"/>
            </a:xfrm>
            <a:prstGeom prst="rect">
              <a:avLst/>
            </a:prstGeom>
          </p:spPr>
        </p:pic>
        <p:pic>
          <p:nvPicPr>
            <p:cNvPr id="32" name="Graphic 31"/>
            <p:cNvPicPr>
              <a:picLocks noChangeAspect="1"/>
            </p:cNvPicPr>
            <p:nvPr/>
          </p:nvPicPr>
          <p:blipFill>
            <a:blip r:embed="rId19">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5470700" y="4389603"/>
              <a:ext cx="952500" cy="952500"/>
            </a:xfrm>
            <a:prstGeom prst="rect">
              <a:avLst/>
            </a:prstGeom>
          </p:spPr>
        </p:pic>
      </p:grpSp>
      <p:sp>
        <p:nvSpPr>
          <p:cNvPr id="2" name="Title 2">
            <a:extLst>
              <a:ext uri="{FF2B5EF4-FFF2-40B4-BE49-F238E27FC236}">
                <a16:creationId xmlns:a16="http://schemas.microsoft.com/office/drawing/2014/main" id="{0BFBA71C-D811-B007-8AEC-6B936F3E3B10}"/>
              </a:ext>
            </a:extLst>
          </p:cNvPr>
          <p:cNvSpPr txBox="1"/>
          <p:nvPr/>
        </p:nvSpPr>
        <p:spPr>
          <a:xfrm>
            <a:off x="647700" y="1062000"/>
            <a:ext cx="10893900" cy="835200"/>
          </a:xfrm>
          <a:prstGeom prst="rect">
            <a:avLst/>
          </a:prstGeom>
        </p:spPr>
        <p:txBody>
          <a:bodyPr lIns="0" tIns="0" rIns="0" bIns="0"/>
          <a:lstStyle>
            <a:lvl1pPr algn="l" defTabSz="914400" rtl="0" eaLnBrk="1" latinLnBrk="0" hangingPunct="1">
              <a:lnSpc>
                <a:spcPct val="83000"/>
              </a:lnSpc>
              <a:spcBef>
                <a:spcPct val="0"/>
              </a:spcBef>
              <a:buNone/>
              <a:defRPr sz="4400" kern="1200">
                <a:solidFill>
                  <a:schemeClr val="tx2"/>
                </a:solidFill>
                <a:latin typeface="+mj-lt"/>
                <a:ea typeface="+mj-ea"/>
                <a:cs typeface="+mj-cs"/>
              </a:defRPr>
            </a:lvl1pPr>
          </a:lstStyle>
          <a:p>
            <a:r>
              <a:rPr lang="en-US" altLang="zh-CN" dirty="0">
                <a:solidFill>
                  <a:schemeClr val="accent1"/>
                </a:solidFill>
              </a:rPr>
              <a:t>Step 02 Pre-certify</a:t>
            </a:r>
            <a:endParaRPr lang="zh-CN" dirty="0">
              <a:solidFill>
                <a:schemeClr val="accent1"/>
              </a:solidFill>
            </a:endParaRPr>
          </a:p>
        </p:txBody>
      </p:sp>
      <p:sp>
        <p:nvSpPr>
          <p:cNvPr id="7" name="Text Placeholder 31">
            <a:extLst>
              <a:ext uri="{FF2B5EF4-FFF2-40B4-BE49-F238E27FC236}">
                <a16:creationId xmlns:a16="http://schemas.microsoft.com/office/drawing/2014/main" id="{6CC0BD79-6CEB-6B4A-9E81-CC3554663573}"/>
              </a:ext>
            </a:extLst>
          </p:cNvPr>
          <p:cNvSpPr txBox="1">
            <a:spLocks/>
          </p:cNvSpPr>
          <p:nvPr/>
        </p:nvSpPr>
        <p:spPr>
          <a:xfrm>
            <a:off x="561525" y="554346"/>
            <a:ext cx="5338800" cy="414338"/>
          </a:xfrm>
          <a:prstGeom prst="rect">
            <a:avLst/>
          </a:prstGeom>
        </p:spPr>
        <p:txBody>
          <a:bodyPr/>
          <a:lstStyle>
            <a:lvl1pPr marL="215900" indent="-2159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Noto Sans CJK SC Black" panose="020B0A00000000000000" pitchFamily="34" charset="-122"/>
                <a:ea typeface="+mn-ea"/>
                <a:cs typeface="+mn-cs"/>
              </a:defRPr>
            </a:lvl1pPr>
            <a:lvl2pPr marL="431800" indent="-2159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Noto Sans CJK SC Black" panose="020B0A00000000000000" pitchFamily="34" charset="-122"/>
                <a:ea typeface="+mn-ea"/>
                <a:cs typeface="+mn-cs"/>
              </a:defRPr>
            </a:lvl2pPr>
            <a:lvl3pPr marL="647700" indent="-2159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Noto Sans CJK SC Black" panose="020B0A00000000000000" pitchFamily="34" charset="-122"/>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Noto Sans CJK SC Black" panose="020B0A00000000000000" pitchFamily="34" charset="-122"/>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Noto Sans CJK SC Black" panose="020B0A00000000000000" pitchFamily="34" charset="-122"/>
                <a:ea typeface="+mn-ea"/>
                <a:cs typeface="+mn-cs"/>
              </a:defRPr>
            </a:lvl5pPr>
            <a:lvl6pPr marL="107950" indent="-10795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Noto Sans CJK SC Black" panose="020B0A00000000000000" pitchFamily="34" charset="-122"/>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Noto Sans CJK SC Black" panose="020B0A00000000000000" pitchFamily="34" charset="-122"/>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Char char="​"/>
              <a:defRPr sz="1000" kern="1200">
                <a:solidFill>
                  <a:schemeClr val="tx1"/>
                </a:solidFill>
                <a:latin typeface="Noto Sans CJK SC Black" panose="020B0A00000000000000" pitchFamily="34" charset="-122"/>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Noto Sans CJK SC Black" panose="020B0A00000000000000" pitchFamily="34" charset="-122"/>
                <a:ea typeface="+mn-ea"/>
                <a:cs typeface="+mn-cs"/>
              </a:defRPr>
            </a:lvl9pPr>
          </a:lstStyle>
          <a:p>
            <a:pPr marL="0" indent="0">
              <a:buNone/>
            </a:pPr>
            <a:r>
              <a:rPr lang="en-US" altLang="zh-CN" sz="1400" dirty="0">
                <a:solidFill>
                  <a:schemeClr val="accent5"/>
                </a:solidFill>
                <a:latin typeface="+mn-ea"/>
              </a:rPr>
              <a:t>04 LEED Volume Process</a:t>
            </a:r>
            <a:endParaRPr lang="zh-CN" altLang="zh-CN" sz="1400" dirty="0">
              <a:solidFill>
                <a:schemeClr val="accent5"/>
              </a:solidFill>
              <a:latin typeface="+mn-ea"/>
            </a:endParaRPr>
          </a:p>
          <a:p>
            <a:endParaRPr lang="zh-CN" sz="1400" dirty="0">
              <a:solidFill>
                <a:schemeClr val="accent5"/>
              </a:solidFill>
            </a:endParaRPr>
          </a:p>
        </p:txBody>
      </p:sp>
      <p:sp>
        <p:nvSpPr>
          <p:cNvPr id="9" name="TextBox 8">
            <a:extLst>
              <a:ext uri="{FF2B5EF4-FFF2-40B4-BE49-F238E27FC236}">
                <a16:creationId xmlns:a16="http://schemas.microsoft.com/office/drawing/2014/main" id="{6C199C16-7FC7-5581-E34E-21A34AF25C3F}"/>
              </a:ext>
            </a:extLst>
          </p:cNvPr>
          <p:cNvSpPr txBox="1"/>
          <p:nvPr/>
        </p:nvSpPr>
        <p:spPr>
          <a:xfrm>
            <a:off x="2828513" y="5550767"/>
            <a:ext cx="6143624" cy="584775"/>
          </a:xfrm>
          <a:prstGeom prst="rect">
            <a:avLst/>
          </a:prstGeom>
          <a:noFill/>
        </p:spPr>
        <p:txBody>
          <a:bodyPr wrap="square">
            <a:spAutoFit/>
          </a:bodyPr>
          <a:lstStyle/>
          <a:p>
            <a:pPr lvl="0" algn="ctr"/>
            <a:r>
              <a:rPr lang="en-US" altLang="zh-CN" sz="3200" dirty="0">
                <a:solidFill>
                  <a:schemeClr val="bg1"/>
                </a:solidFill>
                <a:latin typeface="+mj-ea"/>
                <a:ea typeface="+mj-ea"/>
              </a:rPr>
              <a:t>Step 02</a:t>
            </a:r>
            <a:endParaRPr lang="en-US" sz="3200" dirty="0">
              <a:solidFill>
                <a:schemeClr val="bg1"/>
              </a:solidFill>
              <a:latin typeface="+mj-ea"/>
              <a:ea typeface="+mj-ea"/>
            </a:endParaRPr>
          </a:p>
        </p:txBody>
      </p:sp>
      <p:sp>
        <p:nvSpPr>
          <p:cNvPr id="11" name="TextBox 10">
            <a:extLst>
              <a:ext uri="{FF2B5EF4-FFF2-40B4-BE49-F238E27FC236}">
                <a16:creationId xmlns:a16="http://schemas.microsoft.com/office/drawing/2014/main" id="{E04D56FA-045C-8187-A5BE-8928D9BC9F8A}"/>
              </a:ext>
            </a:extLst>
          </p:cNvPr>
          <p:cNvSpPr txBox="1"/>
          <p:nvPr/>
        </p:nvSpPr>
        <p:spPr>
          <a:xfrm>
            <a:off x="2781888" y="6103512"/>
            <a:ext cx="6143624" cy="646331"/>
          </a:xfrm>
          <a:prstGeom prst="rect">
            <a:avLst/>
          </a:prstGeom>
          <a:noFill/>
        </p:spPr>
        <p:txBody>
          <a:bodyPr wrap="square">
            <a:spAutoFit/>
          </a:bodyPr>
          <a:lstStyle/>
          <a:p>
            <a:pPr marL="0" lvl="0" indent="0" algn="ctr" defTabSz="895350">
              <a:buNone/>
              <a:tabLst/>
            </a:pPr>
            <a:r>
              <a:rPr lang="en-US" b="1" dirty="0">
                <a:solidFill>
                  <a:schemeClr val="bg1"/>
                </a:solidFill>
                <a:latin typeface="+mn-ea"/>
              </a:rPr>
              <a:t>Pre-certify</a:t>
            </a:r>
          </a:p>
          <a:p>
            <a:pPr marL="0" lvl="0" indent="0" algn="ctr" defTabSz="895350">
              <a:buNone/>
              <a:tabLst/>
            </a:pPr>
            <a:r>
              <a:rPr lang="zh-CN" altLang="en-US" b="1" dirty="0">
                <a:solidFill>
                  <a:schemeClr val="bg1"/>
                </a:solidFill>
                <a:latin typeface="+mn-ea"/>
              </a:rPr>
              <a:t>预认证</a:t>
            </a:r>
            <a:endParaRPr lang="en-US" b="1" dirty="0">
              <a:solidFill>
                <a:schemeClr val="bg1"/>
              </a:solidFill>
              <a:latin typeface="+mn-ea"/>
            </a:endParaRPr>
          </a:p>
        </p:txBody>
      </p:sp>
      <p:sp>
        <p:nvSpPr>
          <p:cNvPr id="12" name="Arrow: Right 11">
            <a:extLst>
              <a:ext uri="{FF2B5EF4-FFF2-40B4-BE49-F238E27FC236}">
                <a16:creationId xmlns:a16="http://schemas.microsoft.com/office/drawing/2014/main" id="{FFC92900-B20D-C1C1-4A0B-F0D4F6502899}"/>
              </a:ext>
            </a:extLst>
          </p:cNvPr>
          <p:cNvSpPr/>
          <p:nvPr/>
        </p:nvSpPr>
        <p:spPr>
          <a:xfrm>
            <a:off x="2371725" y="3181350"/>
            <a:ext cx="533400" cy="419100"/>
          </a:xfrm>
          <a:prstGeom prst="rightArrow">
            <a:avLst/>
          </a:prstGeom>
          <a:solidFill>
            <a:srgbClr val="4D93FF"/>
          </a:solidFill>
          <a:ln>
            <a:solidFill>
              <a:srgbClr val="4D93F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solidFill>
                <a:srgbClr val="4D93FF"/>
              </a:solidFill>
              <a:highlight>
                <a:srgbClr val="4D93FF"/>
              </a:highlight>
            </a:endParaRPr>
          </a:p>
        </p:txBody>
      </p:sp>
      <p:sp>
        <p:nvSpPr>
          <p:cNvPr id="13" name="Arrow: Right 12">
            <a:extLst>
              <a:ext uri="{FF2B5EF4-FFF2-40B4-BE49-F238E27FC236}">
                <a16:creationId xmlns:a16="http://schemas.microsoft.com/office/drawing/2014/main" id="{3E16084E-9368-00AE-F81B-798F5FDCA2F5}"/>
              </a:ext>
            </a:extLst>
          </p:cNvPr>
          <p:cNvSpPr/>
          <p:nvPr/>
        </p:nvSpPr>
        <p:spPr>
          <a:xfrm>
            <a:off x="4629150" y="3181350"/>
            <a:ext cx="533400" cy="419100"/>
          </a:xfrm>
          <a:prstGeom prst="rightArrow">
            <a:avLst/>
          </a:prstGeom>
          <a:solidFill>
            <a:srgbClr val="4D93FF"/>
          </a:solidFill>
          <a:ln>
            <a:solidFill>
              <a:srgbClr val="4D93F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solidFill>
                <a:srgbClr val="4D93FF"/>
              </a:solidFill>
            </a:endParaRPr>
          </a:p>
        </p:txBody>
      </p:sp>
      <p:sp>
        <p:nvSpPr>
          <p:cNvPr id="14" name="Arrow: Right 13">
            <a:extLst>
              <a:ext uri="{FF2B5EF4-FFF2-40B4-BE49-F238E27FC236}">
                <a16:creationId xmlns:a16="http://schemas.microsoft.com/office/drawing/2014/main" id="{E56ADDEC-66EF-D7B6-9D35-A968ECDF93DE}"/>
              </a:ext>
            </a:extLst>
          </p:cNvPr>
          <p:cNvSpPr/>
          <p:nvPr/>
        </p:nvSpPr>
        <p:spPr>
          <a:xfrm>
            <a:off x="6762752" y="3181350"/>
            <a:ext cx="533400" cy="419100"/>
          </a:xfrm>
          <a:prstGeom prst="rightArrow">
            <a:avLst/>
          </a:prstGeom>
          <a:solidFill>
            <a:srgbClr val="4D93FF"/>
          </a:solidFill>
          <a:ln>
            <a:solidFill>
              <a:srgbClr val="4D93F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solidFill>
                <a:srgbClr val="4D93FF"/>
              </a:solidFill>
            </a:endParaRPr>
          </a:p>
        </p:txBody>
      </p:sp>
      <p:sp>
        <p:nvSpPr>
          <p:cNvPr id="15" name="Arrow: Right 14">
            <a:extLst>
              <a:ext uri="{FF2B5EF4-FFF2-40B4-BE49-F238E27FC236}">
                <a16:creationId xmlns:a16="http://schemas.microsoft.com/office/drawing/2014/main" id="{9A0846A3-C38F-F22E-11DF-78F82DFEE518}"/>
              </a:ext>
            </a:extLst>
          </p:cNvPr>
          <p:cNvSpPr/>
          <p:nvPr/>
        </p:nvSpPr>
        <p:spPr>
          <a:xfrm>
            <a:off x="9048752" y="3183730"/>
            <a:ext cx="533400" cy="419100"/>
          </a:xfrm>
          <a:prstGeom prst="rightArrow">
            <a:avLst/>
          </a:prstGeom>
          <a:solidFill>
            <a:srgbClr val="4D93FF"/>
          </a:solidFill>
          <a:ln>
            <a:solidFill>
              <a:srgbClr val="4D93F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solidFill>
                <a:srgbClr val="4D93FF"/>
              </a:solidFill>
            </a:endParaRPr>
          </a:p>
        </p:txBody>
      </p:sp>
      <p:sp>
        <p:nvSpPr>
          <p:cNvPr id="16" name="Title 2">
            <a:extLst>
              <a:ext uri="{FF2B5EF4-FFF2-40B4-BE49-F238E27FC236}">
                <a16:creationId xmlns:a16="http://schemas.microsoft.com/office/drawing/2014/main" id="{ED541245-E6B0-7FCE-3714-D0113AB99C30}"/>
              </a:ext>
            </a:extLst>
          </p:cNvPr>
          <p:cNvSpPr txBox="1"/>
          <p:nvPr/>
        </p:nvSpPr>
        <p:spPr>
          <a:xfrm>
            <a:off x="647225" y="1738628"/>
            <a:ext cx="10893900" cy="835200"/>
          </a:xfrm>
          <a:prstGeom prst="rect">
            <a:avLst/>
          </a:prstGeom>
        </p:spPr>
        <p:txBody>
          <a:bodyPr lIns="0" tIns="0" rIns="0" bIns="0"/>
          <a:lstStyle>
            <a:lvl1pPr algn="l" defTabSz="914400" rtl="0" eaLnBrk="1" latinLnBrk="0" hangingPunct="1">
              <a:lnSpc>
                <a:spcPct val="83000"/>
              </a:lnSpc>
              <a:spcBef>
                <a:spcPct val="0"/>
              </a:spcBef>
              <a:buNone/>
              <a:defRPr sz="4400" kern="1200">
                <a:solidFill>
                  <a:schemeClr val="tx2"/>
                </a:solidFill>
                <a:latin typeface="+mj-lt"/>
                <a:ea typeface="+mj-ea"/>
                <a:cs typeface="+mj-cs"/>
              </a:defRPr>
            </a:lvl1pPr>
          </a:lstStyle>
          <a:p>
            <a:r>
              <a:rPr lang="zh-CN" altLang="en-US" sz="3200" dirty="0">
                <a:solidFill>
                  <a:schemeClr val="accent1"/>
                </a:solidFill>
              </a:rPr>
              <a:t>步骤</a:t>
            </a:r>
            <a:r>
              <a:rPr lang="en-US" altLang="zh-CN" sz="3200" dirty="0">
                <a:solidFill>
                  <a:schemeClr val="accent1"/>
                </a:solidFill>
              </a:rPr>
              <a:t>02 </a:t>
            </a:r>
            <a:r>
              <a:rPr lang="zh-CN" altLang="en-US" sz="3200" dirty="0">
                <a:solidFill>
                  <a:schemeClr val="accent1"/>
                </a:solidFill>
              </a:rPr>
              <a:t>预认证</a:t>
            </a:r>
            <a:endParaRPr lang="zh-CN" sz="3200" dirty="0">
              <a:solidFill>
                <a:schemeClr val="accent1"/>
              </a:solidFill>
            </a:endParaRPr>
          </a:p>
        </p:txBody>
      </p:sp>
    </p:spTree>
    <p:custDataLst>
      <p:custData r:id="rId1"/>
      <p:custData r:id="rId2"/>
      <p:tags r:id="rId3"/>
    </p:custDataLst>
    <p:extLst>
      <p:ext uri="{BB962C8B-B14F-4D97-AF65-F5344CB8AC3E}">
        <p14:creationId xmlns:p14="http://schemas.microsoft.com/office/powerpoint/2010/main" val="32069556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4890655"/>
            <a:ext cx="12192000" cy="1967345"/>
          </a:xfrm>
          <a:prstGeom prst="rect">
            <a:avLst/>
          </a:prstGeom>
          <a:solidFill>
            <a:srgbClr val="56648F"/>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zh-CN" sz="2000" noProof="0" dirty="0" err="1">
              <a:latin typeface="Noto Sans CJK SC Black" panose="020B0A00000000000000" pitchFamily="34" charset="-122"/>
            </a:endParaRPr>
          </a:p>
        </p:txBody>
      </p:sp>
      <p:sp>
        <p:nvSpPr>
          <p:cNvPr id="3" name="Footer Placeholder 2"/>
          <p:cNvSpPr>
            <a:spLocks noGrp="1"/>
          </p:cNvSpPr>
          <p:nvPr>
            <p:ph type="ftr" sz="quarter" idx="11"/>
          </p:nvPr>
        </p:nvSpPr>
        <p:spPr/>
        <p:txBody>
          <a:bodyPr/>
          <a:lstStyle/>
          <a:p>
            <a:r>
              <a:rPr lang="zh-CN"/>
              <a:t>Colliers</a:t>
            </a:r>
            <a:endParaRPr lang="zh-CN" dirty="0"/>
          </a:p>
        </p:txBody>
      </p:sp>
      <p:sp>
        <p:nvSpPr>
          <p:cNvPr id="4" name="Slide Number Placeholder 3"/>
          <p:cNvSpPr>
            <a:spLocks noGrp="1"/>
          </p:cNvSpPr>
          <p:nvPr>
            <p:ph type="sldNum" sz="quarter" idx="12"/>
          </p:nvPr>
        </p:nvSpPr>
        <p:spPr/>
        <p:txBody>
          <a:bodyPr/>
          <a:lstStyle/>
          <a:p>
            <a:fld id="{23AA811B-2EBD-4900-905E-5BE206449611}" type="slidenum">
              <a:rPr lang="en-US" altLang="zh-CN"/>
              <a:t>62</a:t>
            </a:fld>
            <a:endParaRPr lang="zh-CN" dirty="0"/>
          </a:p>
        </p:txBody>
      </p:sp>
      <p:grpSp>
        <p:nvGrpSpPr>
          <p:cNvPr id="33" name="Group 32"/>
          <p:cNvGrpSpPr/>
          <p:nvPr/>
        </p:nvGrpSpPr>
        <p:grpSpPr>
          <a:xfrm>
            <a:off x="647700" y="2044700"/>
            <a:ext cx="10893425" cy="4162425"/>
            <a:chOff x="647700" y="2044700"/>
            <a:chExt cx="10893425" cy="4162425"/>
          </a:xfrm>
        </p:grpSpPr>
        <p:graphicFrame>
          <p:nvGraphicFramePr>
            <p:cNvPr id="5" name="Content Placeholder 14"/>
            <p:cNvGraphicFramePr/>
            <p:nvPr>
              <p:extLst>
                <p:ext uri="{D42A27DB-BD31-4B8C-83A1-F6EECF244321}">
                  <p14:modId xmlns:p14="http://schemas.microsoft.com/office/powerpoint/2010/main" val="3824889594"/>
                </p:ext>
              </p:extLst>
            </p:nvPr>
          </p:nvGraphicFramePr>
          <p:xfrm>
            <a:off x="647700" y="2044700"/>
            <a:ext cx="10893425" cy="416242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20" name="Graphic 19"/>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7766622" y="4480873"/>
              <a:ext cx="819564" cy="819564"/>
            </a:xfrm>
            <a:prstGeom prst="rect">
              <a:avLst/>
            </a:prstGeom>
          </p:spPr>
        </p:pic>
        <p:pic>
          <p:nvPicPr>
            <p:cNvPr id="22" name="Graphic 21"/>
            <p:cNvPicPr>
              <a:picLocks noChangeAspect="1"/>
            </p:cNvPicPr>
            <p:nvPr/>
          </p:nvPicPr>
          <p:blipFill>
            <a:blip r:embed="rId13">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9974507" y="4347937"/>
              <a:ext cx="952500" cy="952500"/>
            </a:xfrm>
            <a:prstGeom prst="rect">
              <a:avLst/>
            </a:prstGeom>
          </p:spPr>
        </p:pic>
        <p:pic>
          <p:nvPicPr>
            <p:cNvPr id="24" name="Graphic 23"/>
            <p:cNvPicPr>
              <a:picLocks noChangeAspect="1"/>
            </p:cNvPicPr>
            <p:nvPr/>
          </p:nvPicPr>
          <p:blipFill>
            <a:blip r:embed="rId15">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3218829" y="4414405"/>
              <a:ext cx="952500" cy="952500"/>
            </a:xfrm>
            <a:prstGeom prst="rect">
              <a:avLst/>
            </a:prstGeom>
          </p:spPr>
        </p:pic>
        <p:pic>
          <p:nvPicPr>
            <p:cNvPr id="26" name="Graphic 25"/>
            <p:cNvPicPr>
              <a:picLocks noChangeAspect="1"/>
            </p:cNvPicPr>
            <p:nvPr/>
          </p:nvPicPr>
          <p:blipFill>
            <a:blip r:embed="rId17">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1015809" y="4414405"/>
              <a:ext cx="952500" cy="952500"/>
            </a:xfrm>
            <a:prstGeom prst="rect">
              <a:avLst/>
            </a:prstGeom>
          </p:spPr>
        </p:pic>
        <p:pic>
          <p:nvPicPr>
            <p:cNvPr id="32" name="Graphic 31"/>
            <p:cNvPicPr>
              <a:picLocks noChangeAspect="1"/>
            </p:cNvPicPr>
            <p:nvPr/>
          </p:nvPicPr>
          <p:blipFill>
            <a:blip r:embed="rId19">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5470700" y="4389603"/>
              <a:ext cx="952500" cy="952500"/>
            </a:xfrm>
            <a:prstGeom prst="rect">
              <a:avLst/>
            </a:prstGeom>
          </p:spPr>
        </p:pic>
      </p:grpSp>
      <p:sp>
        <p:nvSpPr>
          <p:cNvPr id="2" name="Title 2">
            <a:extLst>
              <a:ext uri="{FF2B5EF4-FFF2-40B4-BE49-F238E27FC236}">
                <a16:creationId xmlns:a16="http://schemas.microsoft.com/office/drawing/2014/main" id="{0BFBA71C-D811-B007-8AEC-6B936F3E3B10}"/>
              </a:ext>
            </a:extLst>
          </p:cNvPr>
          <p:cNvSpPr txBox="1"/>
          <p:nvPr/>
        </p:nvSpPr>
        <p:spPr>
          <a:xfrm>
            <a:off x="647700" y="1062000"/>
            <a:ext cx="10893900" cy="835200"/>
          </a:xfrm>
          <a:prstGeom prst="rect">
            <a:avLst/>
          </a:prstGeom>
        </p:spPr>
        <p:txBody>
          <a:bodyPr lIns="0" tIns="0" rIns="0" bIns="0"/>
          <a:lstStyle>
            <a:lvl1pPr algn="l" defTabSz="914400" rtl="0" eaLnBrk="1" latinLnBrk="0" hangingPunct="1">
              <a:lnSpc>
                <a:spcPct val="83000"/>
              </a:lnSpc>
              <a:spcBef>
                <a:spcPct val="0"/>
              </a:spcBef>
              <a:buNone/>
              <a:defRPr sz="4400" kern="1200">
                <a:solidFill>
                  <a:schemeClr val="tx2"/>
                </a:solidFill>
                <a:latin typeface="+mj-lt"/>
                <a:ea typeface="+mj-ea"/>
                <a:cs typeface="+mj-cs"/>
              </a:defRPr>
            </a:lvl1pPr>
          </a:lstStyle>
          <a:p>
            <a:r>
              <a:rPr lang="en-US" altLang="zh-CN" dirty="0">
                <a:solidFill>
                  <a:schemeClr val="accent1"/>
                </a:solidFill>
              </a:rPr>
              <a:t>Step 03 Certify</a:t>
            </a:r>
            <a:endParaRPr lang="zh-CN" dirty="0">
              <a:solidFill>
                <a:schemeClr val="accent1"/>
              </a:solidFill>
            </a:endParaRPr>
          </a:p>
        </p:txBody>
      </p:sp>
      <p:sp>
        <p:nvSpPr>
          <p:cNvPr id="7" name="Text Placeholder 31">
            <a:extLst>
              <a:ext uri="{FF2B5EF4-FFF2-40B4-BE49-F238E27FC236}">
                <a16:creationId xmlns:a16="http://schemas.microsoft.com/office/drawing/2014/main" id="{6CC0BD79-6CEB-6B4A-9E81-CC3554663573}"/>
              </a:ext>
            </a:extLst>
          </p:cNvPr>
          <p:cNvSpPr txBox="1">
            <a:spLocks/>
          </p:cNvSpPr>
          <p:nvPr/>
        </p:nvSpPr>
        <p:spPr>
          <a:xfrm>
            <a:off x="561525" y="554346"/>
            <a:ext cx="5338800" cy="414338"/>
          </a:xfrm>
          <a:prstGeom prst="rect">
            <a:avLst/>
          </a:prstGeom>
        </p:spPr>
        <p:txBody>
          <a:bodyPr/>
          <a:lstStyle>
            <a:lvl1pPr marL="215900" indent="-2159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Noto Sans CJK SC Black" panose="020B0A00000000000000" pitchFamily="34" charset="-122"/>
                <a:ea typeface="+mn-ea"/>
                <a:cs typeface="+mn-cs"/>
              </a:defRPr>
            </a:lvl1pPr>
            <a:lvl2pPr marL="431800" indent="-2159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Noto Sans CJK SC Black" panose="020B0A00000000000000" pitchFamily="34" charset="-122"/>
                <a:ea typeface="+mn-ea"/>
                <a:cs typeface="+mn-cs"/>
              </a:defRPr>
            </a:lvl2pPr>
            <a:lvl3pPr marL="647700" indent="-21590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Noto Sans CJK SC Black" panose="020B0A00000000000000" pitchFamily="34" charset="-122"/>
                <a:ea typeface="+mn-ea"/>
                <a:cs typeface="+mn-cs"/>
              </a:defRPr>
            </a:lvl3pPr>
            <a:lvl4pPr marL="0" indent="0" algn="l" defTabSz="914400" rtl="0" eaLnBrk="1" latinLnBrk="0" hangingPunct="1">
              <a:lnSpc>
                <a:spcPct val="100000"/>
              </a:lnSpc>
              <a:spcBef>
                <a:spcPts val="300"/>
              </a:spcBef>
              <a:spcAft>
                <a:spcPts val="600"/>
              </a:spcAft>
              <a:buFont typeface="Arial" panose="020B0604020202020204" pitchFamily="34" charset="0"/>
              <a:buChar char="​"/>
              <a:defRPr sz="2000" b="1" kern="1200">
                <a:solidFill>
                  <a:schemeClr val="tx2"/>
                </a:solidFill>
                <a:latin typeface="Noto Sans CJK SC Black" panose="020B0A00000000000000" pitchFamily="34" charset="-122"/>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defRPr sz="1600" kern="1200">
                <a:solidFill>
                  <a:schemeClr val="tx1"/>
                </a:solidFill>
                <a:latin typeface="Noto Sans CJK SC Black" panose="020B0A00000000000000" pitchFamily="34" charset="-122"/>
                <a:ea typeface="+mn-ea"/>
                <a:cs typeface="+mn-cs"/>
              </a:defRPr>
            </a:lvl5pPr>
            <a:lvl6pPr marL="107950" indent="-107950" algn="l" defTabSz="914400" rtl="0" eaLnBrk="1" latinLnBrk="0" hangingPunct="1">
              <a:lnSpc>
                <a:spcPct val="100000"/>
              </a:lnSpc>
              <a:spcBef>
                <a:spcPts val="0"/>
              </a:spcBef>
              <a:spcAft>
                <a:spcPts val="600"/>
              </a:spcAft>
              <a:buFont typeface="Arial" panose="020B0604020202020204" pitchFamily="34" charset="0"/>
              <a:buChar char="•"/>
              <a:defRPr sz="1000" kern="1200">
                <a:solidFill>
                  <a:schemeClr val="tx1"/>
                </a:solidFill>
                <a:latin typeface="Noto Sans CJK SC Black" panose="020B0A00000000000000" pitchFamily="34" charset="-122"/>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1" kern="1200" baseline="0">
                <a:solidFill>
                  <a:schemeClr val="tx2"/>
                </a:solidFill>
                <a:latin typeface="Noto Sans CJK SC Black" panose="020B0A00000000000000" pitchFamily="34" charset="-122"/>
                <a:ea typeface="+mn-ea"/>
                <a:cs typeface="+mn-cs"/>
              </a:defRPr>
            </a:lvl7pPr>
            <a:lvl8pPr marL="0" indent="0" algn="l" defTabSz="914400" rtl="0" eaLnBrk="1" latinLnBrk="0" hangingPunct="1">
              <a:lnSpc>
                <a:spcPct val="100000"/>
              </a:lnSpc>
              <a:spcBef>
                <a:spcPts val="300"/>
              </a:spcBef>
              <a:spcAft>
                <a:spcPts val="600"/>
              </a:spcAft>
              <a:buFont typeface="Arial" panose="020B0604020202020204" pitchFamily="34" charset="0"/>
              <a:buChar char="​"/>
              <a:defRPr sz="1000" kern="1200">
                <a:solidFill>
                  <a:schemeClr val="tx1"/>
                </a:solidFill>
                <a:latin typeface="Noto Sans CJK SC Black" panose="020B0A00000000000000" pitchFamily="34" charset="-122"/>
                <a:ea typeface="+mn-ea"/>
                <a:cs typeface="+mn-cs"/>
              </a:defRPr>
            </a:lvl8pPr>
            <a:lvl9pPr marL="0" indent="0" algn="l" defTabSz="914400" rtl="0" eaLnBrk="1" latinLnBrk="0" hangingPunct="1">
              <a:lnSpc>
                <a:spcPct val="90000"/>
              </a:lnSpc>
              <a:spcBef>
                <a:spcPts val="2400"/>
              </a:spcBef>
              <a:spcAft>
                <a:spcPts val="1200"/>
              </a:spcAft>
              <a:buFont typeface="Arial" panose="020B0604020202020204" pitchFamily="34" charset="0"/>
              <a:buChar char="​"/>
              <a:defRPr sz="4400" kern="1200" baseline="0">
                <a:solidFill>
                  <a:schemeClr val="tx2"/>
                </a:solidFill>
                <a:latin typeface="Noto Sans CJK SC Black" panose="020B0A00000000000000" pitchFamily="34" charset="-122"/>
                <a:ea typeface="+mn-ea"/>
                <a:cs typeface="+mn-cs"/>
              </a:defRPr>
            </a:lvl9pPr>
          </a:lstStyle>
          <a:p>
            <a:pPr marL="0" indent="0">
              <a:buNone/>
            </a:pPr>
            <a:r>
              <a:rPr lang="en-US" altLang="zh-CN" sz="1400" dirty="0">
                <a:solidFill>
                  <a:schemeClr val="accent5"/>
                </a:solidFill>
                <a:latin typeface="+mn-ea"/>
              </a:rPr>
              <a:t>04 LEED Volume Process</a:t>
            </a:r>
            <a:endParaRPr lang="zh-CN" altLang="zh-CN" sz="1400" dirty="0">
              <a:solidFill>
                <a:schemeClr val="accent5"/>
              </a:solidFill>
              <a:latin typeface="+mn-ea"/>
            </a:endParaRPr>
          </a:p>
          <a:p>
            <a:endParaRPr lang="zh-CN" sz="1400" dirty="0">
              <a:solidFill>
                <a:schemeClr val="accent5"/>
              </a:solidFill>
            </a:endParaRPr>
          </a:p>
        </p:txBody>
      </p:sp>
      <p:sp>
        <p:nvSpPr>
          <p:cNvPr id="9" name="TextBox 8">
            <a:extLst>
              <a:ext uri="{FF2B5EF4-FFF2-40B4-BE49-F238E27FC236}">
                <a16:creationId xmlns:a16="http://schemas.microsoft.com/office/drawing/2014/main" id="{6C199C16-7FC7-5581-E34E-21A34AF25C3F}"/>
              </a:ext>
            </a:extLst>
          </p:cNvPr>
          <p:cNvSpPr txBox="1"/>
          <p:nvPr/>
        </p:nvSpPr>
        <p:spPr>
          <a:xfrm>
            <a:off x="2828513" y="5550767"/>
            <a:ext cx="6143624" cy="584775"/>
          </a:xfrm>
          <a:prstGeom prst="rect">
            <a:avLst/>
          </a:prstGeom>
          <a:noFill/>
        </p:spPr>
        <p:txBody>
          <a:bodyPr wrap="square">
            <a:spAutoFit/>
          </a:bodyPr>
          <a:lstStyle/>
          <a:p>
            <a:pPr lvl="0" algn="ctr"/>
            <a:r>
              <a:rPr lang="en-US" altLang="zh-CN" sz="3200" dirty="0">
                <a:solidFill>
                  <a:schemeClr val="bg1"/>
                </a:solidFill>
                <a:latin typeface="+mj-ea"/>
                <a:ea typeface="+mj-ea"/>
              </a:rPr>
              <a:t>Step 03</a:t>
            </a:r>
            <a:endParaRPr lang="en-US" sz="3200" dirty="0">
              <a:solidFill>
                <a:schemeClr val="bg1"/>
              </a:solidFill>
              <a:latin typeface="+mj-ea"/>
              <a:ea typeface="+mj-ea"/>
            </a:endParaRPr>
          </a:p>
        </p:txBody>
      </p:sp>
      <p:sp>
        <p:nvSpPr>
          <p:cNvPr id="11" name="TextBox 10">
            <a:extLst>
              <a:ext uri="{FF2B5EF4-FFF2-40B4-BE49-F238E27FC236}">
                <a16:creationId xmlns:a16="http://schemas.microsoft.com/office/drawing/2014/main" id="{E04D56FA-045C-8187-A5BE-8928D9BC9F8A}"/>
              </a:ext>
            </a:extLst>
          </p:cNvPr>
          <p:cNvSpPr txBox="1"/>
          <p:nvPr/>
        </p:nvSpPr>
        <p:spPr>
          <a:xfrm>
            <a:off x="2781888" y="6103512"/>
            <a:ext cx="6143624" cy="646331"/>
          </a:xfrm>
          <a:prstGeom prst="rect">
            <a:avLst/>
          </a:prstGeom>
          <a:noFill/>
        </p:spPr>
        <p:txBody>
          <a:bodyPr wrap="square">
            <a:spAutoFit/>
          </a:bodyPr>
          <a:lstStyle/>
          <a:p>
            <a:pPr marL="0" lvl="0" indent="0" algn="ctr" defTabSz="895350">
              <a:buNone/>
              <a:tabLst/>
            </a:pPr>
            <a:r>
              <a:rPr lang="en-US" b="1" dirty="0">
                <a:solidFill>
                  <a:schemeClr val="bg1"/>
                </a:solidFill>
                <a:latin typeface="+mn-ea"/>
              </a:rPr>
              <a:t>Certify</a:t>
            </a:r>
          </a:p>
          <a:p>
            <a:pPr marL="0" lvl="0" indent="0" algn="ctr" defTabSz="895350">
              <a:buNone/>
              <a:tabLst/>
            </a:pPr>
            <a:r>
              <a:rPr lang="zh-CN" altLang="en-US" b="1" dirty="0">
                <a:solidFill>
                  <a:schemeClr val="bg1"/>
                </a:solidFill>
                <a:latin typeface="+mn-ea"/>
              </a:rPr>
              <a:t>认证</a:t>
            </a:r>
            <a:endParaRPr lang="en-US" b="1" dirty="0">
              <a:solidFill>
                <a:schemeClr val="bg1"/>
              </a:solidFill>
              <a:latin typeface="+mn-ea"/>
            </a:endParaRPr>
          </a:p>
        </p:txBody>
      </p:sp>
      <p:sp>
        <p:nvSpPr>
          <p:cNvPr id="12" name="Arrow: Right 11">
            <a:extLst>
              <a:ext uri="{FF2B5EF4-FFF2-40B4-BE49-F238E27FC236}">
                <a16:creationId xmlns:a16="http://schemas.microsoft.com/office/drawing/2014/main" id="{FFC92900-B20D-C1C1-4A0B-F0D4F6502899}"/>
              </a:ext>
            </a:extLst>
          </p:cNvPr>
          <p:cNvSpPr/>
          <p:nvPr/>
        </p:nvSpPr>
        <p:spPr>
          <a:xfrm>
            <a:off x="2371725" y="3181350"/>
            <a:ext cx="533400" cy="419100"/>
          </a:xfrm>
          <a:prstGeom prst="rightArrow">
            <a:avLst/>
          </a:prstGeom>
          <a:solidFill>
            <a:srgbClr val="56648F"/>
          </a:solidFill>
          <a:ln>
            <a:solidFill>
              <a:srgbClr val="56648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13" name="Arrow: Right 12">
            <a:extLst>
              <a:ext uri="{FF2B5EF4-FFF2-40B4-BE49-F238E27FC236}">
                <a16:creationId xmlns:a16="http://schemas.microsoft.com/office/drawing/2014/main" id="{3E16084E-9368-00AE-F81B-798F5FDCA2F5}"/>
              </a:ext>
            </a:extLst>
          </p:cNvPr>
          <p:cNvSpPr/>
          <p:nvPr/>
        </p:nvSpPr>
        <p:spPr>
          <a:xfrm>
            <a:off x="4629150" y="3181350"/>
            <a:ext cx="533400" cy="419100"/>
          </a:xfrm>
          <a:prstGeom prst="rightArrow">
            <a:avLst/>
          </a:prstGeom>
          <a:solidFill>
            <a:srgbClr val="56648F"/>
          </a:solidFill>
          <a:ln>
            <a:solidFill>
              <a:srgbClr val="56648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14" name="Arrow: Right 13">
            <a:extLst>
              <a:ext uri="{FF2B5EF4-FFF2-40B4-BE49-F238E27FC236}">
                <a16:creationId xmlns:a16="http://schemas.microsoft.com/office/drawing/2014/main" id="{E56ADDEC-66EF-D7B6-9D35-A968ECDF93DE}"/>
              </a:ext>
            </a:extLst>
          </p:cNvPr>
          <p:cNvSpPr/>
          <p:nvPr/>
        </p:nvSpPr>
        <p:spPr>
          <a:xfrm>
            <a:off x="6762752" y="3181350"/>
            <a:ext cx="533400" cy="419100"/>
          </a:xfrm>
          <a:prstGeom prst="rightArrow">
            <a:avLst/>
          </a:prstGeom>
          <a:solidFill>
            <a:srgbClr val="56648F"/>
          </a:solidFill>
          <a:ln>
            <a:solidFill>
              <a:srgbClr val="56648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15" name="Arrow: Right 14">
            <a:extLst>
              <a:ext uri="{FF2B5EF4-FFF2-40B4-BE49-F238E27FC236}">
                <a16:creationId xmlns:a16="http://schemas.microsoft.com/office/drawing/2014/main" id="{9A0846A3-C38F-F22E-11DF-78F82DFEE518}"/>
              </a:ext>
            </a:extLst>
          </p:cNvPr>
          <p:cNvSpPr/>
          <p:nvPr/>
        </p:nvSpPr>
        <p:spPr>
          <a:xfrm>
            <a:off x="9048752" y="3183730"/>
            <a:ext cx="533400" cy="419100"/>
          </a:xfrm>
          <a:prstGeom prst="rightArrow">
            <a:avLst/>
          </a:prstGeom>
          <a:solidFill>
            <a:srgbClr val="56648F"/>
          </a:solidFill>
          <a:ln>
            <a:solidFill>
              <a:srgbClr val="56648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2000" noProof="0" dirty="0" err="1"/>
          </a:p>
        </p:txBody>
      </p:sp>
      <p:sp>
        <p:nvSpPr>
          <p:cNvPr id="16" name="Title 2">
            <a:extLst>
              <a:ext uri="{FF2B5EF4-FFF2-40B4-BE49-F238E27FC236}">
                <a16:creationId xmlns:a16="http://schemas.microsoft.com/office/drawing/2014/main" id="{ED541245-E6B0-7FCE-3714-D0113AB99C30}"/>
              </a:ext>
            </a:extLst>
          </p:cNvPr>
          <p:cNvSpPr txBox="1"/>
          <p:nvPr/>
        </p:nvSpPr>
        <p:spPr>
          <a:xfrm>
            <a:off x="647225" y="1738628"/>
            <a:ext cx="10893900" cy="835200"/>
          </a:xfrm>
          <a:prstGeom prst="rect">
            <a:avLst/>
          </a:prstGeom>
        </p:spPr>
        <p:txBody>
          <a:bodyPr lIns="0" tIns="0" rIns="0" bIns="0"/>
          <a:lstStyle>
            <a:lvl1pPr algn="l" defTabSz="914400" rtl="0" eaLnBrk="1" latinLnBrk="0" hangingPunct="1">
              <a:lnSpc>
                <a:spcPct val="83000"/>
              </a:lnSpc>
              <a:spcBef>
                <a:spcPct val="0"/>
              </a:spcBef>
              <a:buNone/>
              <a:defRPr sz="4400" kern="1200">
                <a:solidFill>
                  <a:schemeClr val="tx2"/>
                </a:solidFill>
                <a:latin typeface="+mj-lt"/>
                <a:ea typeface="+mj-ea"/>
                <a:cs typeface="+mj-cs"/>
              </a:defRPr>
            </a:lvl1pPr>
          </a:lstStyle>
          <a:p>
            <a:r>
              <a:rPr lang="zh-CN" altLang="en-US" sz="3200" dirty="0">
                <a:solidFill>
                  <a:schemeClr val="accent1"/>
                </a:solidFill>
              </a:rPr>
              <a:t>步骤</a:t>
            </a:r>
            <a:r>
              <a:rPr lang="en-US" altLang="zh-CN" sz="3200" dirty="0">
                <a:solidFill>
                  <a:schemeClr val="accent1"/>
                </a:solidFill>
              </a:rPr>
              <a:t>03 </a:t>
            </a:r>
            <a:r>
              <a:rPr lang="zh-CN" altLang="en-US" sz="3200" dirty="0">
                <a:solidFill>
                  <a:schemeClr val="accent1"/>
                </a:solidFill>
              </a:rPr>
              <a:t>认证</a:t>
            </a:r>
            <a:endParaRPr lang="zh-CN" sz="3200" dirty="0">
              <a:solidFill>
                <a:schemeClr val="accent1"/>
              </a:solidFill>
            </a:endParaRPr>
          </a:p>
        </p:txBody>
      </p:sp>
    </p:spTree>
    <p:custDataLst>
      <p:custData r:id="rId1"/>
      <p:custData r:id="rId2"/>
      <p:tags r:id="rId3"/>
    </p:custDataLst>
    <p:extLst>
      <p:ext uri="{BB962C8B-B14F-4D97-AF65-F5344CB8AC3E}">
        <p14:creationId xmlns:p14="http://schemas.microsoft.com/office/powerpoint/2010/main" val="203046754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9D0AC7-AE36-2642-556E-D6527B90C320}"/>
            </a:ext>
          </a:extLst>
        </p:cNvPr>
        <p:cNvGrpSpPr/>
        <p:nvPr/>
      </p:nvGrpSpPr>
      <p:grpSpPr>
        <a:xfrm>
          <a:off x="0" y="0"/>
          <a:ext cx="0" cy="0"/>
          <a:chOff x="0" y="0"/>
          <a:chExt cx="0" cy="0"/>
        </a:xfrm>
      </p:grpSpPr>
      <p:pic>
        <p:nvPicPr>
          <p:cNvPr id="25" name="Picture 24" descr="A blue and white wall&#10;&#10;Description automatically generated with medium confidence">
            <a:extLst>
              <a:ext uri="{FF2B5EF4-FFF2-40B4-BE49-F238E27FC236}">
                <a16:creationId xmlns:a16="http://schemas.microsoft.com/office/drawing/2014/main" id="{4AA7B83B-1419-7A97-E1B5-6F0348CCB62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0"/>
            <a:ext cx="12192000" cy="6870171"/>
          </a:xfrm>
          <a:prstGeom prst="rect">
            <a:avLst/>
          </a:prstGeom>
        </p:spPr>
      </p:pic>
      <p:grpSp>
        <p:nvGrpSpPr>
          <p:cNvPr id="8" name="Group 7">
            <a:extLst>
              <a:ext uri="{FF2B5EF4-FFF2-40B4-BE49-F238E27FC236}">
                <a16:creationId xmlns:a16="http://schemas.microsoft.com/office/drawing/2014/main" id="{FEB6E5C7-FF6B-CA3E-4577-2980D06E05EE}"/>
              </a:ext>
            </a:extLst>
          </p:cNvPr>
          <p:cNvGrpSpPr/>
          <p:nvPr/>
        </p:nvGrpSpPr>
        <p:grpSpPr>
          <a:xfrm>
            <a:off x="6515791" y="0"/>
            <a:ext cx="2477309" cy="6858000"/>
            <a:chOff x="8517835" y="0"/>
            <a:chExt cx="2445957" cy="6858000"/>
          </a:xfrm>
          <a:solidFill>
            <a:srgbClr val="000759"/>
          </a:solidFill>
        </p:grpSpPr>
        <p:sp>
          <p:nvSpPr>
            <p:cNvPr id="2" name="Rectangle: Rounded Corners 1">
              <a:extLst>
                <a:ext uri="{FF2B5EF4-FFF2-40B4-BE49-F238E27FC236}">
                  <a16:creationId xmlns:a16="http://schemas.microsoft.com/office/drawing/2014/main" id="{8A9CEE36-CB38-FB96-A6BB-DD57BA8402F8}"/>
                </a:ext>
              </a:extLst>
            </p:cNvPr>
            <p:cNvSpPr/>
            <p:nvPr/>
          </p:nvSpPr>
          <p:spPr>
            <a:xfrm>
              <a:off x="9243391" y="0"/>
              <a:ext cx="1720401" cy="6858000"/>
            </a:xfrm>
            <a:prstGeom prst="roundRect">
              <a:avLst>
                <a:gd name="adj" fmla="val 334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2000" b="0" i="0" u="none" strike="noStrike" kern="1200" cap="none" spc="0" normalizeH="0" baseline="0" noProof="0" dirty="0">
                <a:ln>
                  <a:noFill/>
                </a:ln>
                <a:solidFill>
                  <a:srgbClr val="FFFFFF"/>
                </a:solidFill>
                <a:effectLst/>
                <a:uLnTx/>
                <a:uFillTx/>
                <a:latin typeface="Open Sans"/>
                <a:ea typeface="+mn-ea"/>
                <a:cs typeface="+mn-cs"/>
              </a:endParaRPr>
            </a:p>
          </p:txBody>
        </p:sp>
        <p:sp>
          <p:nvSpPr>
            <p:cNvPr id="5" name="Rectangle 4">
              <a:extLst>
                <a:ext uri="{FF2B5EF4-FFF2-40B4-BE49-F238E27FC236}">
                  <a16:creationId xmlns:a16="http://schemas.microsoft.com/office/drawing/2014/main" id="{990A7BA8-5A3C-98DD-9BDD-502C9BE6798B}"/>
                </a:ext>
              </a:extLst>
            </p:cNvPr>
            <p:cNvSpPr/>
            <p:nvPr/>
          </p:nvSpPr>
          <p:spPr>
            <a:xfrm>
              <a:off x="8517835" y="0"/>
              <a:ext cx="123306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2000" b="0" i="0" u="none" strike="noStrike" kern="1200" cap="none" spc="0" normalizeH="0" baseline="0" noProof="0" dirty="0">
                <a:ln>
                  <a:noFill/>
                </a:ln>
                <a:solidFill>
                  <a:srgbClr val="FFFFFF"/>
                </a:solidFill>
                <a:effectLst/>
                <a:uLnTx/>
                <a:uFillTx/>
                <a:latin typeface="Open Sans"/>
                <a:ea typeface="+mn-ea"/>
                <a:cs typeface="+mn-cs"/>
              </a:endParaRPr>
            </a:p>
          </p:txBody>
        </p:sp>
      </p:grpSp>
      <p:grpSp>
        <p:nvGrpSpPr>
          <p:cNvPr id="17" name="Group 16">
            <a:extLst>
              <a:ext uri="{FF2B5EF4-FFF2-40B4-BE49-F238E27FC236}">
                <a16:creationId xmlns:a16="http://schemas.microsoft.com/office/drawing/2014/main" id="{46C52F8D-FC12-391C-0FBC-51367518BFE5}"/>
              </a:ext>
            </a:extLst>
          </p:cNvPr>
          <p:cNvGrpSpPr/>
          <p:nvPr/>
        </p:nvGrpSpPr>
        <p:grpSpPr>
          <a:xfrm>
            <a:off x="4964622" y="0"/>
            <a:ext cx="3076971" cy="6858000"/>
            <a:chOff x="8517835" y="0"/>
            <a:chExt cx="2445957" cy="6858000"/>
          </a:xfrm>
          <a:solidFill>
            <a:srgbClr val="0E2A7A"/>
          </a:solidFill>
        </p:grpSpPr>
        <p:sp>
          <p:nvSpPr>
            <p:cNvPr id="19" name="Rectangle: Rounded Corners 18">
              <a:extLst>
                <a:ext uri="{FF2B5EF4-FFF2-40B4-BE49-F238E27FC236}">
                  <a16:creationId xmlns:a16="http://schemas.microsoft.com/office/drawing/2014/main" id="{D6EB6E5F-ABB9-464B-0092-EED81EA72158}"/>
                </a:ext>
              </a:extLst>
            </p:cNvPr>
            <p:cNvSpPr/>
            <p:nvPr/>
          </p:nvSpPr>
          <p:spPr>
            <a:xfrm>
              <a:off x="9243391" y="0"/>
              <a:ext cx="1720401" cy="6858000"/>
            </a:xfrm>
            <a:prstGeom prst="roundRect">
              <a:avLst>
                <a:gd name="adj" fmla="val 334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2000" b="0" i="0" u="none" strike="noStrike" kern="1200" cap="none" spc="0" normalizeH="0" baseline="0" noProof="0" dirty="0">
                <a:ln>
                  <a:noFill/>
                </a:ln>
                <a:solidFill>
                  <a:srgbClr val="FFFFFF"/>
                </a:solidFill>
                <a:effectLst/>
                <a:uLnTx/>
                <a:uFillTx/>
                <a:latin typeface="Open Sans"/>
                <a:ea typeface="+mn-ea"/>
                <a:cs typeface="+mn-cs"/>
              </a:endParaRPr>
            </a:p>
          </p:txBody>
        </p:sp>
        <p:sp>
          <p:nvSpPr>
            <p:cNvPr id="20" name="Rectangle 19">
              <a:extLst>
                <a:ext uri="{FF2B5EF4-FFF2-40B4-BE49-F238E27FC236}">
                  <a16:creationId xmlns:a16="http://schemas.microsoft.com/office/drawing/2014/main" id="{BD4F1A2C-AF06-1BE0-C71F-546616898656}"/>
                </a:ext>
              </a:extLst>
            </p:cNvPr>
            <p:cNvSpPr/>
            <p:nvPr/>
          </p:nvSpPr>
          <p:spPr>
            <a:xfrm>
              <a:off x="8517835" y="0"/>
              <a:ext cx="123306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2000" b="0" i="0" u="none" strike="noStrike" kern="1200" cap="none" spc="0" normalizeH="0" baseline="0" noProof="0" dirty="0">
                <a:ln>
                  <a:noFill/>
                </a:ln>
                <a:solidFill>
                  <a:srgbClr val="FFFFFF"/>
                </a:solidFill>
                <a:effectLst/>
                <a:uLnTx/>
                <a:uFillTx/>
                <a:latin typeface="Open Sans"/>
                <a:ea typeface="+mn-ea"/>
                <a:cs typeface="+mn-cs"/>
              </a:endParaRPr>
            </a:p>
          </p:txBody>
        </p:sp>
      </p:grpSp>
      <p:grpSp>
        <p:nvGrpSpPr>
          <p:cNvPr id="9" name="Group 8">
            <a:extLst>
              <a:ext uri="{FF2B5EF4-FFF2-40B4-BE49-F238E27FC236}">
                <a16:creationId xmlns:a16="http://schemas.microsoft.com/office/drawing/2014/main" id="{3607843F-F817-49D4-5DF4-BD736B1A83BE}"/>
              </a:ext>
            </a:extLst>
          </p:cNvPr>
          <p:cNvGrpSpPr/>
          <p:nvPr/>
        </p:nvGrpSpPr>
        <p:grpSpPr>
          <a:xfrm>
            <a:off x="2580830" y="0"/>
            <a:ext cx="4453527" cy="6858000"/>
            <a:chOff x="7385595" y="0"/>
            <a:chExt cx="3578197" cy="6858000"/>
          </a:xfrm>
          <a:solidFill>
            <a:srgbClr val="1B41AE"/>
          </a:solidFill>
        </p:grpSpPr>
        <p:sp>
          <p:nvSpPr>
            <p:cNvPr id="10" name="Rectangle: Rounded Corners 9">
              <a:extLst>
                <a:ext uri="{FF2B5EF4-FFF2-40B4-BE49-F238E27FC236}">
                  <a16:creationId xmlns:a16="http://schemas.microsoft.com/office/drawing/2014/main" id="{3D3EF6A5-C393-84DC-CD82-B036D60A59BC}"/>
                </a:ext>
              </a:extLst>
            </p:cNvPr>
            <p:cNvSpPr/>
            <p:nvPr/>
          </p:nvSpPr>
          <p:spPr>
            <a:xfrm>
              <a:off x="9243391" y="0"/>
              <a:ext cx="1720401" cy="6858000"/>
            </a:xfrm>
            <a:prstGeom prst="roundRect">
              <a:avLst>
                <a:gd name="adj" fmla="val 334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2000" b="0" i="0" u="none" strike="noStrike" kern="1200" cap="none" spc="0" normalizeH="0" baseline="0" noProof="0" dirty="0">
                <a:ln>
                  <a:noFill/>
                </a:ln>
                <a:solidFill>
                  <a:srgbClr val="FFFFFF"/>
                </a:solidFill>
                <a:effectLst/>
                <a:uLnTx/>
                <a:uFillTx/>
                <a:latin typeface="Open Sans"/>
                <a:ea typeface="+mn-ea"/>
                <a:cs typeface="+mn-cs"/>
              </a:endParaRPr>
            </a:p>
          </p:txBody>
        </p:sp>
        <p:sp>
          <p:nvSpPr>
            <p:cNvPr id="11" name="Rectangle 10">
              <a:extLst>
                <a:ext uri="{FF2B5EF4-FFF2-40B4-BE49-F238E27FC236}">
                  <a16:creationId xmlns:a16="http://schemas.microsoft.com/office/drawing/2014/main" id="{49184A40-7AAA-89BE-F200-E7A9329FDAD0}"/>
                </a:ext>
              </a:extLst>
            </p:cNvPr>
            <p:cNvSpPr/>
            <p:nvPr/>
          </p:nvSpPr>
          <p:spPr>
            <a:xfrm>
              <a:off x="7385595" y="0"/>
              <a:ext cx="2365302"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2000" b="0" i="0" u="none" strike="noStrike" kern="1200" cap="none" spc="0" normalizeH="0" baseline="0" noProof="0" dirty="0">
                <a:ln>
                  <a:noFill/>
                </a:ln>
                <a:solidFill>
                  <a:srgbClr val="FFFFFF"/>
                </a:solidFill>
                <a:effectLst/>
                <a:uLnTx/>
                <a:uFillTx/>
                <a:latin typeface="Open Sans"/>
                <a:ea typeface="+mn-ea"/>
                <a:cs typeface="+mn-cs"/>
              </a:endParaRPr>
            </a:p>
          </p:txBody>
        </p:sp>
      </p:grpSp>
      <p:grpSp>
        <p:nvGrpSpPr>
          <p:cNvPr id="12" name="Group 11">
            <a:extLst>
              <a:ext uri="{FF2B5EF4-FFF2-40B4-BE49-F238E27FC236}">
                <a16:creationId xmlns:a16="http://schemas.microsoft.com/office/drawing/2014/main" id="{DB5037C4-C2D5-E64A-0E87-A5A475834B0F}"/>
              </a:ext>
            </a:extLst>
          </p:cNvPr>
          <p:cNvGrpSpPr/>
          <p:nvPr/>
        </p:nvGrpSpPr>
        <p:grpSpPr>
          <a:xfrm>
            <a:off x="1" y="0"/>
            <a:ext cx="6101096" cy="6858000"/>
            <a:chOff x="7385595" y="0"/>
            <a:chExt cx="3578197" cy="6858000"/>
          </a:xfrm>
          <a:solidFill>
            <a:schemeClr val="bg2"/>
          </a:solidFill>
        </p:grpSpPr>
        <p:sp>
          <p:nvSpPr>
            <p:cNvPr id="13" name="Rectangle: Rounded Corners 12">
              <a:extLst>
                <a:ext uri="{FF2B5EF4-FFF2-40B4-BE49-F238E27FC236}">
                  <a16:creationId xmlns:a16="http://schemas.microsoft.com/office/drawing/2014/main" id="{4F6BAB3E-3ED1-7D42-8694-9BF64E35EA69}"/>
                </a:ext>
              </a:extLst>
            </p:cNvPr>
            <p:cNvSpPr/>
            <p:nvPr/>
          </p:nvSpPr>
          <p:spPr>
            <a:xfrm>
              <a:off x="9243391" y="0"/>
              <a:ext cx="1720401" cy="6858000"/>
            </a:xfrm>
            <a:prstGeom prst="roundRect">
              <a:avLst>
                <a:gd name="adj" fmla="val 334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2000" b="0" i="0" u="none" strike="noStrike" kern="1200" cap="none" spc="0" normalizeH="0" baseline="0" noProof="0" dirty="0">
                <a:ln>
                  <a:noFill/>
                </a:ln>
                <a:solidFill>
                  <a:srgbClr val="FFFFFF"/>
                </a:solidFill>
                <a:effectLst/>
                <a:uLnTx/>
                <a:uFillTx/>
                <a:latin typeface="Open Sans"/>
                <a:ea typeface="+mn-ea"/>
                <a:cs typeface="+mn-cs"/>
              </a:endParaRPr>
            </a:p>
          </p:txBody>
        </p:sp>
        <p:sp>
          <p:nvSpPr>
            <p:cNvPr id="14" name="Rectangle 13">
              <a:extLst>
                <a:ext uri="{FF2B5EF4-FFF2-40B4-BE49-F238E27FC236}">
                  <a16:creationId xmlns:a16="http://schemas.microsoft.com/office/drawing/2014/main" id="{93BB638A-CC19-3609-A639-7F371E6402A7}"/>
                </a:ext>
              </a:extLst>
            </p:cNvPr>
            <p:cNvSpPr/>
            <p:nvPr/>
          </p:nvSpPr>
          <p:spPr>
            <a:xfrm>
              <a:off x="7385595" y="0"/>
              <a:ext cx="2365302"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2000" b="0" i="0" u="none" strike="noStrike" kern="1200" cap="none" spc="0" normalizeH="0" baseline="0" noProof="0" dirty="0">
                <a:ln>
                  <a:noFill/>
                </a:ln>
                <a:solidFill>
                  <a:srgbClr val="FFFFFF"/>
                </a:solidFill>
                <a:effectLst/>
                <a:uLnTx/>
                <a:uFillTx/>
                <a:latin typeface="Open Sans"/>
                <a:ea typeface="+mn-ea"/>
                <a:cs typeface="+mn-cs"/>
              </a:endParaRPr>
            </a:p>
          </p:txBody>
        </p:sp>
      </p:grpSp>
      <p:sp>
        <p:nvSpPr>
          <p:cNvPr id="3" name="Title 2">
            <a:extLst>
              <a:ext uri="{FF2B5EF4-FFF2-40B4-BE49-F238E27FC236}">
                <a16:creationId xmlns:a16="http://schemas.microsoft.com/office/drawing/2014/main" id="{8F6EC435-578F-0104-713B-A27999BB7D7E}"/>
              </a:ext>
            </a:extLst>
          </p:cNvPr>
          <p:cNvSpPr>
            <a:spLocks noGrp="1"/>
          </p:cNvSpPr>
          <p:nvPr>
            <p:ph type="title"/>
          </p:nvPr>
        </p:nvSpPr>
        <p:spPr>
          <a:xfrm>
            <a:off x="1251299" y="2111856"/>
            <a:ext cx="3745906" cy="2458424"/>
          </a:xfrm>
          <a:noFill/>
          <a:ln>
            <a:noFill/>
          </a:ln>
        </p:spPr>
        <p:txBody>
          <a:bodyPr tIns="36000" anchor="ctr"/>
          <a:lstStyle/>
          <a:p>
            <a:pPr>
              <a:lnSpc>
                <a:spcPct val="100000"/>
              </a:lnSpc>
            </a:pPr>
            <a:r>
              <a:rPr lang="en-US" altLang="zh-CN" sz="4800" b="1" dirty="0">
                <a:latin typeface="+mj-ea"/>
                <a:ea typeface="Noto Sans CJK SC Black" panose="020B0A00000000000000"/>
              </a:rPr>
              <a:t>Thank you</a:t>
            </a:r>
            <a:r>
              <a:rPr lang="zh-CN" altLang="en-US" sz="4800" b="1" dirty="0">
                <a:latin typeface="+mj-ea"/>
                <a:ea typeface="Noto Sans CJK SC Black" panose="020B0A00000000000000"/>
              </a:rPr>
              <a:t>！</a:t>
            </a:r>
            <a:br>
              <a:rPr lang="en-US" altLang="zh-CN" sz="4800" b="1" dirty="0">
                <a:latin typeface="+mj-ea"/>
                <a:ea typeface="Noto Sans CJK SC Black" panose="020B0A00000000000000"/>
              </a:rPr>
            </a:br>
            <a:endParaRPr lang="en-US" sz="3600" dirty="0">
              <a:latin typeface="+mj-ea"/>
              <a:ea typeface="Noto Sans CJK SC Black" panose="020B0A00000000000000"/>
              <a:cs typeface="Open Sans SemiBold" panose="020B0706030804020204" pitchFamily="34" charset="0"/>
            </a:endParaRPr>
          </a:p>
        </p:txBody>
      </p:sp>
      <p:pic>
        <p:nvPicPr>
          <p:cNvPr id="22" name="Picture 21" descr="Logo&#10;&#10;Description automatically generated">
            <a:extLst>
              <a:ext uri="{FF2B5EF4-FFF2-40B4-BE49-F238E27FC236}">
                <a16:creationId xmlns:a16="http://schemas.microsoft.com/office/drawing/2014/main" id="{692EFA65-A5D1-3CA8-29C6-05AE6CA44A6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672835" y="5132865"/>
            <a:ext cx="1016516" cy="579388"/>
          </a:xfrm>
          <a:prstGeom prst="rect">
            <a:avLst/>
          </a:prstGeom>
        </p:spPr>
      </p:pic>
      <p:sp>
        <p:nvSpPr>
          <p:cNvPr id="18" name="文本框 17">
            <a:extLst>
              <a:ext uri="{FF2B5EF4-FFF2-40B4-BE49-F238E27FC236}">
                <a16:creationId xmlns:a16="http://schemas.microsoft.com/office/drawing/2014/main" id="{7E089E17-6035-8B29-89DB-26C21E4B630E}"/>
              </a:ext>
            </a:extLst>
          </p:cNvPr>
          <p:cNvSpPr txBox="1"/>
          <p:nvPr/>
        </p:nvSpPr>
        <p:spPr>
          <a:xfrm>
            <a:off x="1187316" y="4320468"/>
            <a:ext cx="2205275" cy="499624"/>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FFFF"/>
                </a:solidFill>
                <a:effectLst/>
                <a:uLnTx/>
                <a:uFillTx/>
                <a:latin typeface="Noto Sans CJK SC Medium" panose="020B0600000000000000" pitchFamily="34" charset="-122"/>
                <a:ea typeface="Noto Sans CJK SC Medium" panose="020B0600000000000000" pitchFamily="34" charset="-122"/>
                <a:cs typeface="+mn-cs"/>
              </a:rPr>
              <a:t>Colliers China</a:t>
            </a:r>
          </a:p>
        </p:txBody>
      </p:sp>
      <p:pic>
        <p:nvPicPr>
          <p:cNvPr id="7" name="图片 6" descr="男人穿着西装站着&#10;&#10;描述已自动生成">
            <a:extLst>
              <a:ext uri="{FF2B5EF4-FFF2-40B4-BE49-F238E27FC236}">
                <a16:creationId xmlns:a16="http://schemas.microsoft.com/office/drawing/2014/main" id="{7B9757A0-B564-2A1F-04B8-A99A4AA625E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2927" t="329" r="27291" b="64093"/>
          <a:stretch/>
        </p:blipFill>
        <p:spPr>
          <a:xfrm>
            <a:off x="9660230" y="1179536"/>
            <a:ext cx="932320" cy="932320"/>
          </a:xfrm>
          <a:prstGeom prst="ellipse">
            <a:avLst/>
          </a:prstGeom>
          <a:noFill/>
          <a:ln>
            <a:solidFill>
              <a:schemeClr val="accent1"/>
            </a:solidFill>
          </a:ln>
        </p:spPr>
      </p:pic>
      <p:sp>
        <p:nvSpPr>
          <p:cNvPr id="24" name="TextBox 23">
            <a:extLst>
              <a:ext uri="{FF2B5EF4-FFF2-40B4-BE49-F238E27FC236}">
                <a16:creationId xmlns:a16="http://schemas.microsoft.com/office/drawing/2014/main" id="{D3547EFD-E098-221E-7B3D-5F328EC0F908}"/>
              </a:ext>
            </a:extLst>
          </p:cNvPr>
          <p:cNvSpPr txBox="1"/>
          <p:nvPr/>
        </p:nvSpPr>
        <p:spPr>
          <a:xfrm>
            <a:off x="9611170" y="2111856"/>
            <a:ext cx="2156362" cy="2970685"/>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800" b="1" i="0" u="none" strike="noStrike" kern="1200" cap="none" spc="0" normalizeH="0" baseline="0" noProof="0" dirty="0">
                <a:ln>
                  <a:noFill/>
                </a:ln>
                <a:effectLst/>
                <a:uLnTx/>
                <a:uFillTx/>
                <a:latin typeface="+mj-ea"/>
                <a:ea typeface="Noto Sans CJK SC Black" panose="020B0A00000000000000"/>
                <a:cs typeface="Times New Roman" panose="02020603050405020304" pitchFamily="18" charset="0"/>
              </a:rPr>
              <a:t>CONTACT:</a:t>
            </a: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1" i="0" u="none" strike="noStrike" kern="1200" cap="none" spc="0" normalizeH="0" baseline="0" noProof="0" dirty="0">
                <a:ln>
                  <a:noFill/>
                </a:ln>
                <a:effectLst/>
                <a:uLnTx/>
                <a:uFillTx/>
                <a:latin typeface="+mj-ea"/>
                <a:ea typeface="Noto Sans CJK SC Black" panose="020B0A00000000000000"/>
                <a:cs typeface="Times New Roman" panose="02020603050405020304" pitchFamily="18" charset="0"/>
              </a:rPr>
              <a:t>陈铁鑫 </a:t>
            </a:r>
            <a:endParaRPr kumimoji="0" lang="en-US" altLang="zh-CN" sz="1200" b="1" i="0" u="none" strike="noStrike" kern="1200" cap="none" spc="0" normalizeH="0" baseline="0" noProof="0" dirty="0">
              <a:ln>
                <a:noFill/>
              </a:ln>
              <a:effectLst/>
              <a:uLnTx/>
              <a:uFillTx/>
              <a:latin typeface="+mj-ea"/>
              <a:ea typeface="Noto Sans CJK SC Black" panose="020B0A00000000000000"/>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1" i="0" u="none" strike="noStrike" kern="1200" cap="none" spc="0" normalizeH="0" baseline="0" noProof="0" dirty="0" err="1">
                <a:ln>
                  <a:noFill/>
                </a:ln>
                <a:effectLst/>
                <a:uLnTx/>
                <a:uFillTx/>
                <a:latin typeface="+mj-ea"/>
                <a:ea typeface="Noto Sans CJK SC Black" panose="020B0A00000000000000"/>
                <a:cs typeface="Times New Roman" panose="02020603050405020304" pitchFamily="18" charset="0"/>
              </a:rPr>
              <a:t>Tiexin</a:t>
            </a:r>
            <a:r>
              <a:rPr kumimoji="0" lang="en-US" altLang="zh-CN" sz="1200" b="1" i="0" u="none" strike="noStrike" kern="1200" cap="none" spc="0" normalizeH="0" baseline="0" noProof="0" dirty="0">
                <a:ln>
                  <a:noFill/>
                </a:ln>
                <a:effectLst/>
                <a:uLnTx/>
                <a:uFillTx/>
                <a:latin typeface="+mj-ea"/>
                <a:ea typeface="Noto Sans CJK SC Black" panose="020B0A00000000000000"/>
                <a:cs typeface="Times New Roman" panose="02020603050405020304" pitchFamily="18" charset="0"/>
              </a:rPr>
              <a:t> Chen</a:t>
            </a:r>
            <a:br>
              <a:rPr kumimoji="0" lang="en-US" altLang="zh-CN" sz="1200" b="1" i="0" u="none" strike="noStrike" kern="1200" cap="none" spc="0" normalizeH="0" baseline="0" noProof="0" dirty="0">
                <a:ln>
                  <a:noFill/>
                </a:ln>
                <a:effectLst/>
                <a:uLnTx/>
                <a:uFillTx/>
                <a:latin typeface="+mj-ea"/>
                <a:ea typeface="Noto Sans CJK SC Black" panose="020B0A00000000000000"/>
                <a:cs typeface="Times New Roman" panose="02020603050405020304" pitchFamily="18" charset="0"/>
              </a:rPr>
            </a:br>
            <a:r>
              <a:rPr kumimoji="0" lang="zh-CN" altLang="en-US" sz="1200" b="0" i="0" u="none" strike="noStrike" kern="1200" cap="none" spc="0" normalizeH="0" baseline="0" noProof="0" dirty="0">
                <a:ln>
                  <a:noFill/>
                </a:ln>
                <a:effectLst/>
                <a:uLnTx/>
                <a:uFillTx/>
                <a:latin typeface="+mj-ea"/>
                <a:ea typeface="Noto Sans CJK SC Black" panose="020B0A00000000000000"/>
                <a:cs typeface="Times New Roman" panose="02020603050405020304" pitchFamily="18" charset="0"/>
              </a:rPr>
              <a:t>董事 </a:t>
            </a:r>
            <a:endParaRPr kumimoji="0" lang="en-US" altLang="zh-CN" sz="1200" b="0" i="0" u="none" strike="noStrike" kern="1200" cap="none" spc="0" normalizeH="0" baseline="0" noProof="0" dirty="0">
              <a:ln>
                <a:noFill/>
              </a:ln>
              <a:effectLst/>
              <a:uLnTx/>
              <a:uFillTx/>
              <a:latin typeface="+mj-ea"/>
              <a:ea typeface="Noto Sans CJK SC Black" panose="020B0A00000000000000"/>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effectLst/>
                <a:uLnTx/>
                <a:uFillTx/>
                <a:latin typeface="+mj-ea"/>
                <a:ea typeface="Noto Sans CJK SC Black" panose="020B0A00000000000000"/>
                <a:cs typeface="Times New Roman" panose="02020603050405020304" pitchFamily="18" charset="0"/>
              </a:rPr>
              <a:t>Director</a:t>
            </a:r>
            <a:br>
              <a:rPr kumimoji="0" lang="en-US" altLang="zh-CN" sz="1200" b="0" i="0" u="none" strike="noStrike" kern="1200" cap="none" spc="0" normalizeH="0" baseline="0" noProof="0" dirty="0">
                <a:ln>
                  <a:noFill/>
                </a:ln>
                <a:effectLst/>
                <a:uLnTx/>
                <a:uFillTx/>
                <a:latin typeface="+mj-ea"/>
                <a:ea typeface="Noto Sans CJK SC Black" panose="020B0A00000000000000"/>
                <a:cs typeface="Times New Roman" panose="02020603050405020304" pitchFamily="18" charset="0"/>
              </a:rPr>
            </a:br>
            <a:r>
              <a:rPr kumimoji="0" lang="zh-CN" altLang="en-US" sz="1200" b="0" i="0" u="none" strike="noStrike" kern="1200" cap="none" spc="0" normalizeH="0" baseline="0" noProof="0" dirty="0">
                <a:ln>
                  <a:noFill/>
                </a:ln>
                <a:effectLst/>
                <a:uLnTx/>
                <a:uFillTx/>
                <a:latin typeface="+mj-ea"/>
                <a:ea typeface="Noto Sans CJK SC Black" panose="020B0A00000000000000"/>
                <a:cs typeface="Times New Roman" panose="02020603050405020304" pitchFamily="18" charset="0"/>
              </a:rPr>
              <a:t>可持续培训</a:t>
            </a:r>
            <a:r>
              <a:rPr kumimoji="0" lang="en-US" altLang="zh-CN" sz="1200" b="0" i="0" u="none" strike="noStrike" kern="1200" cap="none" spc="0" normalizeH="0" baseline="0" noProof="0" dirty="0">
                <a:ln>
                  <a:noFill/>
                </a:ln>
                <a:effectLst/>
                <a:uLnTx/>
                <a:uFillTx/>
                <a:latin typeface="+mj-ea"/>
                <a:ea typeface="Noto Sans CJK SC Black" panose="020B0A00000000000000"/>
                <a:cs typeface="Times New Roman" panose="02020603050405020304" pitchFamily="18" charset="0"/>
              </a:rPr>
              <a:t> </a:t>
            </a: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effectLst/>
                <a:uLnTx/>
                <a:uFillTx/>
                <a:latin typeface="+mj-ea"/>
                <a:ea typeface="Noto Sans CJK SC Black" panose="020B0A00000000000000"/>
                <a:cs typeface="Times New Roman" panose="02020603050405020304" pitchFamily="18" charset="0"/>
              </a:rPr>
              <a:t>Sustainability Training</a:t>
            </a: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effectLst/>
                <a:uLnTx/>
                <a:uFillTx/>
                <a:latin typeface="+mj-ea"/>
                <a:ea typeface="Noto Sans CJK SC Black" panose="020B0A00000000000000"/>
                <a:cs typeface="Times New Roman" panose="02020603050405020304" pitchFamily="18" charset="0"/>
              </a:rPr>
              <a:t>Tiexin.chen@colliers.com</a:t>
            </a:r>
            <a:br>
              <a:rPr kumimoji="0" lang="en-US" altLang="zh-CN" sz="1200" b="0" i="0" u="none" strike="noStrike" kern="1200" cap="none" spc="0" normalizeH="0" baseline="0" noProof="0" dirty="0">
                <a:ln>
                  <a:noFill/>
                </a:ln>
                <a:effectLst/>
                <a:uLnTx/>
                <a:uFillTx/>
                <a:latin typeface="+mj-ea"/>
                <a:ea typeface="Noto Sans CJK SC Black" panose="020B0A00000000000000"/>
                <a:cs typeface="Times New Roman" panose="02020603050405020304" pitchFamily="18" charset="0"/>
              </a:rPr>
            </a:br>
            <a:r>
              <a:rPr kumimoji="0" lang="en-US" altLang="zh-CN" sz="1200" b="0" i="0" u="none" strike="noStrike" kern="1200" cap="none" spc="0" normalizeH="0" baseline="0" noProof="0" dirty="0">
                <a:ln>
                  <a:noFill/>
                </a:ln>
                <a:effectLst/>
                <a:uLnTx/>
                <a:uFillTx/>
                <a:latin typeface="+mj-ea"/>
                <a:ea typeface="Noto Sans CJK SC Black" panose="020B0A00000000000000"/>
                <a:cs typeface="Times New Roman" panose="02020603050405020304" pitchFamily="18" charset="0"/>
              </a:rPr>
              <a:t>Direct +86 21 6141 4320 | Mobile +86 186 1134 4026</a:t>
            </a:r>
            <a:endParaRPr lang="en-US" sz="1200" dirty="0">
              <a:latin typeface="+mj-ea"/>
              <a:ea typeface="Noto Sans CJK SC Black" panose="020B0A00000000000000"/>
            </a:endParaRPr>
          </a:p>
        </p:txBody>
      </p:sp>
    </p:spTree>
    <p:custDataLst>
      <p:custData r:id="rId1"/>
      <p:custData r:id="rId2"/>
    </p:custDataLst>
    <p:extLst>
      <p:ext uri="{BB962C8B-B14F-4D97-AF65-F5344CB8AC3E}">
        <p14:creationId xmlns:p14="http://schemas.microsoft.com/office/powerpoint/2010/main" val="13768619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7</a:t>
            </a:fld>
            <a:endParaRPr lang="zh-CN" dirty="0"/>
          </a:p>
        </p:txBody>
      </p:sp>
      <p:pic>
        <p:nvPicPr>
          <p:cNvPr id="6" name="Picture Placeholder 5" descr="A glass building with a tree and plants&#10;&#10;Description automatically generated">
            <a:extLst>
              <a:ext uri="{FF2B5EF4-FFF2-40B4-BE49-F238E27FC236}">
                <a16:creationId xmlns:a16="http://schemas.microsoft.com/office/drawing/2014/main" id="{EC118201-6094-2E34-683F-C7DED36C0493}"/>
              </a:ext>
            </a:extLst>
          </p:cNvPr>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28929" r="28929"/>
          <a:stretch>
            <a:fillRect/>
          </a:stretch>
        </p:blipFill>
        <p:spPr/>
      </p:pic>
      <p:sp>
        <p:nvSpPr>
          <p:cNvPr id="2" name="Content Placeholder 11">
            <a:extLst>
              <a:ext uri="{FF2B5EF4-FFF2-40B4-BE49-F238E27FC236}">
                <a16:creationId xmlns:a16="http://schemas.microsoft.com/office/drawing/2014/main" id="{593ACD88-C32C-A394-4E0F-3A832F457E84}"/>
              </a:ext>
            </a:extLst>
          </p:cNvPr>
          <p:cNvSpPr>
            <a:spLocks noGrp="1"/>
          </p:cNvSpPr>
          <p:nvPr>
            <p:ph idx="1"/>
          </p:nvPr>
        </p:nvSpPr>
        <p:spPr>
          <a:xfrm>
            <a:off x="6202800" y="3042500"/>
            <a:ext cx="5276851" cy="3486557"/>
          </a:xfrm>
        </p:spPr>
        <p:txBody>
          <a:bodyPr>
            <a:normAutofit lnSpcReduction="10000"/>
          </a:bodyPr>
          <a:lstStyle/>
          <a:p>
            <a:pPr marL="0" indent="0">
              <a:buNone/>
            </a:pPr>
            <a:r>
              <a:rPr lang="en-US" dirty="0">
                <a:latin typeface="+mn-ea"/>
              </a:rPr>
              <a:t>Is it because they have a mature project management system?</a:t>
            </a:r>
          </a:p>
          <a:p>
            <a:pPr marL="0" indent="0">
              <a:buNone/>
            </a:pPr>
            <a:r>
              <a:rPr lang="zh-CN" altLang="en-US" dirty="0">
                <a:latin typeface="+mn-ea"/>
              </a:rPr>
              <a:t>是因为他们有成熟的项目管理体系吗？</a:t>
            </a:r>
            <a:endParaRPr lang="en-US" altLang="zh-CN" dirty="0">
              <a:latin typeface="+mn-ea"/>
            </a:endParaRPr>
          </a:p>
          <a:p>
            <a:endParaRPr lang="en-US" altLang="zh-CN" dirty="0">
              <a:latin typeface="+mn-ea"/>
            </a:endParaRPr>
          </a:p>
          <a:p>
            <a:pPr marL="0" indent="0">
              <a:buNone/>
            </a:pPr>
            <a:r>
              <a:rPr lang="en-US" dirty="0">
                <a:latin typeface="+mn-ea"/>
              </a:rPr>
              <a:t>Is it because they have a strong team of professionals supporting them?</a:t>
            </a:r>
          </a:p>
          <a:p>
            <a:pPr marL="0" indent="0">
              <a:buNone/>
            </a:pPr>
            <a:r>
              <a:rPr lang="zh-CN" altLang="en-US" dirty="0">
                <a:latin typeface="+mn-ea"/>
              </a:rPr>
              <a:t>是因为他们有强大的专业队伍支持吗？</a:t>
            </a:r>
            <a:endParaRPr lang="en-US" altLang="zh-CN" dirty="0">
              <a:latin typeface="+mn-ea"/>
            </a:endParaRPr>
          </a:p>
          <a:p>
            <a:pPr marL="0" indent="0">
              <a:buNone/>
            </a:pPr>
            <a:endParaRPr lang="en-US" altLang="zh-CN" dirty="0">
              <a:latin typeface="+mn-ea"/>
            </a:endParaRPr>
          </a:p>
          <a:p>
            <a:pPr marL="0" indent="0">
              <a:buNone/>
            </a:pPr>
            <a:r>
              <a:rPr lang="en-US" dirty="0">
                <a:latin typeface="+mn-ea"/>
              </a:rPr>
              <a:t>Is it because they have a large and sufficient project budget?</a:t>
            </a:r>
          </a:p>
          <a:p>
            <a:pPr marL="0" indent="0">
              <a:buNone/>
            </a:pPr>
            <a:r>
              <a:rPr lang="zh-CN" altLang="en-US" dirty="0">
                <a:latin typeface="+mn-ea"/>
              </a:rPr>
              <a:t>是因为他们拥有大量充足的项目预算资金吗？</a:t>
            </a:r>
            <a:endParaRPr lang="zh-CN" altLang="zh-CN" dirty="0">
              <a:latin typeface="+mn-ea"/>
            </a:endParaRPr>
          </a:p>
          <a:p>
            <a:pPr marL="0" indent="0">
              <a:buNone/>
            </a:pPr>
            <a:endParaRPr lang="en-US" altLang="zh-CN" dirty="0"/>
          </a:p>
          <a:p>
            <a:pPr marL="0" indent="0">
              <a:buNone/>
            </a:pPr>
            <a:endParaRPr lang="zh-CN" dirty="0"/>
          </a:p>
        </p:txBody>
      </p:sp>
      <p:sp>
        <p:nvSpPr>
          <p:cNvPr id="3" name="Content Placeholder 14">
            <a:extLst>
              <a:ext uri="{FF2B5EF4-FFF2-40B4-BE49-F238E27FC236}">
                <a16:creationId xmlns:a16="http://schemas.microsoft.com/office/drawing/2014/main" id="{5EE1B908-923F-72BC-F008-217D2A9B742F}"/>
              </a:ext>
            </a:extLst>
          </p:cNvPr>
          <p:cNvSpPr>
            <a:spLocks noGrp="1"/>
          </p:cNvSpPr>
          <p:nvPr>
            <p:ph sz="quarter" idx="15"/>
          </p:nvPr>
        </p:nvSpPr>
        <p:spPr>
          <a:xfrm>
            <a:off x="6203949" y="647700"/>
            <a:ext cx="5276851" cy="1246188"/>
          </a:xfrm>
          <a:noFill/>
        </p:spPr>
        <p:txBody>
          <a:bodyPr lIns="0" tIns="0" rIns="0" bIns="0"/>
          <a:lstStyle/>
          <a:p>
            <a:pPr marL="0" indent="0">
              <a:buNone/>
            </a:pPr>
            <a:r>
              <a:rPr lang="zh-CN" sz="2800" dirty="0">
                <a:solidFill>
                  <a:schemeClr val="tx2"/>
                </a:solidFill>
                <a:latin typeface="+mn-ea"/>
              </a:rPr>
              <a:t>“</a:t>
            </a:r>
            <a:r>
              <a:rPr lang="en-US" altLang="zh-CN" sz="2800" dirty="0">
                <a:solidFill>
                  <a:schemeClr val="tx2"/>
                </a:solidFill>
                <a:latin typeface="+mn-ea"/>
              </a:rPr>
              <a:t>How does Such a Huge Goal be Achieved so quickly</a:t>
            </a:r>
            <a:r>
              <a:rPr lang="zh-CN" sz="2800" dirty="0">
                <a:solidFill>
                  <a:schemeClr val="tx2"/>
                </a:solidFill>
                <a:latin typeface="+mn-ea"/>
              </a:rPr>
              <a:t>?”</a:t>
            </a:r>
            <a:endParaRPr lang="zh-CN" dirty="0">
              <a:latin typeface="+mn-ea"/>
            </a:endParaRPr>
          </a:p>
        </p:txBody>
      </p:sp>
      <p:sp>
        <p:nvSpPr>
          <p:cNvPr id="4" name="文本框 3">
            <a:extLst>
              <a:ext uri="{FF2B5EF4-FFF2-40B4-BE49-F238E27FC236}">
                <a16:creationId xmlns:a16="http://schemas.microsoft.com/office/drawing/2014/main" id="{8B8FAD5E-B135-D05B-9A83-EE21B93454C5}"/>
              </a:ext>
            </a:extLst>
          </p:cNvPr>
          <p:cNvSpPr txBox="1"/>
          <p:nvPr/>
        </p:nvSpPr>
        <p:spPr>
          <a:xfrm>
            <a:off x="6096000" y="1796312"/>
            <a:ext cx="4636800" cy="830997"/>
          </a:xfrm>
          <a:prstGeom prst="rect">
            <a:avLst/>
          </a:prstGeom>
          <a:noFill/>
        </p:spPr>
        <p:txBody>
          <a:bodyPr wrap="square">
            <a:spAutoFit/>
          </a:bodyPr>
          <a:lstStyle/>
          <a:p>
            <a:r>
              <a:rPr lang="zh-CN" altLang="en-US" sz="2400" b="1" dirty="0">
                <a:solidFill>
                  <a:schemeClr val="tx2"/>
                </a:solidFill>
                <a:latin typeface="+mn-ea"/>
              </a:rPr>
              <a:t>“这样庞大的目标是如何达成得如此之快呢？”</a:t>
            </a:r>
            <a:endParaRPr lang="zh-CN" altLang="en-US" sz="2400" dirty="0">
              <a:latin typeface="+mn-ea"/>
            </a:endParaRPr>
          </a:p>
        </p:txBody>
      </p:sp>
    </p:spTree>
    <p:custDataLst>
      <p:custData r:id="rId1"/>
      <p:custData r:id="rId2"/>
    </p:custDataLst>
    <p:extLst>
      <p:ext uri="{BB962C8B-B14F-4D97-AF65-F5344CB8AC3E}">
        <p14:creationId xmlns:p14="http://schemas.microsoft.com/office/powerpoint/2010/main" val="19251709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lue and white wall&#10;&#10;Description automatically generated with medium confidence">
            <a:extLst>
              <a:ext uri="{FF2B5EF4-FFF2-40B4-BE49-F238E27FC236}">
                <a16:creationId xmlns:a16="http://schemas.microsoft.com/office/drawing/2014/main" id="{26A18EA3-32EF-21F8-A423-70D1C5A76BB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0"/>
            <a:ext cx="12192000" cy="6870171"/>
          </a:xfrm>
          <a:prstGeom prst="rect">
            <a:avLst/>
          </a:prstGeom>
        </p:spPr>
      </p:pic>
      <p:sp>
        <p:nvSpPr>
          <p:cNvPr id="8" name="Title 1"/>
          <p:cNvSpPr txBox="1"/>
          <p:nvPr/>
        </p:nvSpPr>
        <p:spPr>
          <a:xfrm>
            <a:off x="1050698" y="2500313"/>
            <a:ext cx="10874375" cy="710383"/>
          </a:xfrm>
          <a:prstGeom prst="rect">
            <a:avLst/>
          </a:prstGeom>
        </p:spPr>
        <p:txBody>
          <a:bodyPr vert="horz" lIns="0" tIns="0" rIns="0" bIns="0" rtlCol="0" anchorCtr="0">
            <a:noAutofit/>
          </a:bodyPr>
          <a:lstStyle>
            <a:lvl1pPr algn="l" defTabSz="914400" rtl="0" eaLnBrk="1" latinLnBrk="0" hangingPunct="1">
              <a:lnSpc>
                <a:spcPct val="90000"/>
              </a:lnSpc>
              <a:spcBef>
                <a:spcPct val="0"/>
              </a:spcBef>
              <a:buNone/>
              <a:defRPr sz="4400" kern="1200">
                <a:solidFill>
                  <a:schemeClr val="tx1"/>
                </a:solidFill>
                <a:latin typeface="Georgia" panose="02040502050405020303" pitchFamily="18"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ts val="300"/>
              </a:spcBef>
              <a:spcAft>
                <a:spcPts val="600"/>
              </a:spcAft>
            </a:pPr>
            <a:r>
              <a:rPr lang="en-US" altLang="zh-CN" dirty="0">
                <a:solidFill>
                  <a:schemeClr val="bg1"/>
                </a:solidFill>
                <a:latin typeface="Noto Sans CJK SC Black" panose="020B0A00000000000000" pitchFamily="34" charset="-122"/>
                <a:ea typeface="Noto Sans CJK SC Black" panose="020B0A00000000000000" pitchFamily="34" charset="-122"/>
                <a:cs typeface="Open Sans Light" panose="020B0306030504020204" pitchFamily="34" charset="0"/>
              </a:rPr>
              <a:t>None of These Perspectives Above is The Most Significant</a:t>
            </a:r>
            <a:endParaRPr lang="zh-CN" i="1" kern="1200" dirty="0">
              <a:solidFill>
                <a:schemeClr val="bg1"/>
              </a:solidFill>
              <a:latin typeface="Noto Sans CJK SC Black" panose="020B0A00000000000000" pitchFamily="34" charset="-122"/>
              <a:ea typeface="Noto Sans CJK SC Black" panose="020B0A00000000000000" pitchFamily="34" charset="-122"/>
              <a:cs typeface="Open Sans Light" panose="020B0306030504020204" pitchFamily="34" charset="0"/>
            </a:endParaRPr>
          </a:p>
        </p:txBody>
      </p:sp>
      <p:sp>
        <p:nvSpPr>
          <p:cNvPr id="2" name="TextBox 1"/>
          <p:cNvSpPr txBox="1"/>
          <p:nvPr/>
        </p:nvSpPr>
        <p:spPr>
          <a:xfrm>
            <a:off x="1050697" y="4116860"/>
            <a:ext cx="10341981" cy="444845"/>
          </a:xfrm>
          <a:prstGeom prst="rect">
            <a:avLst/>
          </a:prstGeom>
        </p:spPr>
        <p:txBody>
          <a:bodyPr vert="horz" lIns="0" tIns="0" rIns="0" bIns="0" rtlCol="0">
            <a:noAutofit/>
          </a:bodyPr>
          <a:lstStyle/>
          <a:p>
            <a:pPr>
              <a:spcBef>
                <a:spcPts val="300"/>
              </a:spcBef>
              <a:spcAft>
                <a:spcPts val="600"/>
              </a:spcAft>
            </a:pPr>
            <a:r>
              <a:rPr lang="zh-CN" altLang="en-US" sz="3200" kern="1200" dirty="0">
                <a:solidFill>
                  <a:schemeClr val="bg1"/>
                </a:solidFill>
                <a:latin typeface="+mn-ea"/>
                <a:ea typeface="Noto Sans CJK SC Black" panose="020B0A00000000000000"/>
              </a:rPr>
              <a:t>以上的观点都不是</a:t>
            </a:r>
            <a:r>
              <a:rPr lang="zh-CN" altLang="en-US" sz="3200" dirty="0">
                <a:solidFill>
                  <a:schemeClr val="bg1"/>
                </a:solidFill>
                <a:latin typeface="+mn-ea"/>
                <a:ea typeface="Noto Sans CJK SC Black" panose="020B0A00000000000000"/>
              </a:rPr>
              <a:t>最</a:t>
            </a:r>
            <a:r>
              <a:rPr lang="zh-CN" altLang="en-US" sz="3200" kern="1200" dirty="0">
                <a:solidFill>
                  <a:schemeClr val="bg1"/>
                </a:solidFill>
                <a:latin typeface="+mn-ea"/>
                <a:ea typeface="Noto Sans CJK SC Black" panose="020B0A00000000000000"/>
              </a:rPr>
              <a:t>主要的</a:t>
            </a:r>
            <a:endParaRPr lang="zh-CN" sz="3200" kern="1200" dirty="0">
              <a:solidFill>
                <a:schemeClr val="bg1"/>
              </a:solidFill>
              <a:latin typeface="+mn-ea"/>
              <a:ea typeface="Noto Sans CJK SC Black" panose="020B0A00000000000000"/>
            </a:endParaRPr>
          </a:p>
        </p:txBody>
      </p:sp>
    </p:spTree>
    <p:custDataLst>
      <p:custData r:id="rId1"/>
      <p:custData r:id="rId2"/>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p:cNvSpPr>
            <a:spLocks noGrp="1"/>
          </p:cNvSpPr>
          <p:nvPr>
            <p:ph type="ftr" sz="quarter" idx="11"/>
          </p:nvPr>
        </p:nvSpPr>
        <p:spPr/>
        <p:txBody>
          <a:bodyPr/>
          <a:lstStyle/>
          <a:p>
            <a:r>
              <a:rPr lang="zh-CN"/>
              <a:t>Colliers</a:t>
            </a:r>
            <a:endParaRPr lang="zh-CN" dirty="0"/>
          </a:p>
        </p:txBody>
      </p:sp>
      <p:sp>
        <p:nvSpPr>
          <p:cNvPr id="9" name="Slide Number Placeholder 8"/>
          <p:cNvSpPr>
            <a:spLocks noGrp="1"/>
          </p:cNvSpPr>
          <p:nvPr>
            <p:ph type="sldNum" sz="quarter" idx="12"/>
          </p:nvPr>
        </p:nvSpPr>
        <p:spPr/>
        <p:txBody>
          <a:bodyPr/>
          <a:lstStyle/>
          <a:p>
            <a:fld id="{23AA811B-2EBD-4900-905E-5BE206449611}" type="slidenum">
              <a:rPr lang="en-US" altLang="zh-CN" smtClean="0"/>
              <a:t>9</a:t>
            </a:fld>
            <a:endParaRPr lang="zh-CN" dirty="0"/>
          </a:p>
        </p:txBody>
      </p:sp>
      <p:sp>
        <p:nvSpPr>
          <p:cNvPr id="11" name="Title 2"/>
          <p:cNvSpPr txBox="1"/>
          <p:nvPr/>
        </p:nvSpPr>
        <p:spPr>
          <a:xfrm>
            <a:off x="5925564" y="2512261"/>
            <a:ext cx="5616036" cy="1491731"/>
          </a:xfrm>
          <a:prstGeom prst="rect">
            <a:avLst/>
          </a:prstGeom>
        </p:spPr>
        <p:txBody>
          <a:bodyPr vert="horz" lIns="0" tIns="0" rIns="0" bIns="0" rtlCol="0" anchor="t" anchorCtr="0">
            <a:noAutofit/>
          </a:bodyPr>
          <a:lstStyle>
            <a:lvl1pPr algn="l" defTabSz="914400" rtl="0" eaLnBrk="1" latinLnBrk="0" hangingPunct="1">
              <a:lnSpc>
                <a:spcPct val="83000"/>
              </a:lnSpc>
              <a:spcBef>
                <a:spcPct val="0"/>
              </a:spcBef>
              <a:buNone/>
              <a:defRPr sz="4400" kern="1200">
                <a:solidFill>
                  <a:schemeClr val="tx2"/>
                </a:solidFill>
                <a:latin typeface="+mj-lt"/>
                <a:ea typeface="+mj-ea"/>
                <a:cs typeface="+mj-cs"/>
              </a:defRPr>
            </a:lvl1pPr>
          </a:lstStyle>
          <a:p>
            <a:r>
              <a:rPr lang="en-US" altLang="zh-CN" sz="3600" dirty="0">
                <a:latin typeface="Noto Sans CJK SC Black" panose="020B0A00000000000000" pitchFamily="34" charset="-122"/>
                <a:ea typeface="Noto Sans CJK SC Black" panose="020B0A00000000000000" pitchFamily="34" charset="-122"/>
                <a:cs typeface="Open Sans Light" panose="020B0306030504020204" pitchFamily="34" charset="0"/>
              </a:rPr>
              <a:t>LEED Volume Certificate Played a Pivotal Role for The Success</a:t>
            </a:r>
            <a:endParaRPr lang="zh-CN" sz="3600" dirty="0">
              <a:latin typeface="Noto Sans CJK SC Black" panose="020B0A00000000000000" pitchFamily="34" charset="-122"/>
            </a:endParaRPr>
          </a:p>
        </p:txBody>
      </p:sp>
      <p:sp>
        <p:nvSpPr>
          <p:cNvPr id="12" name="TextBox 11"/>
          <p:cNvSpPr txBox="1"/>
          <p:nvPr/>
        </p:nvSpPr>
        <p:spPr>
          <a:xfrm>
            <a:off x="5924152" y="4156682"/>
            <a:ext cx="5340214" cy="444845"/>
          </a:xfrm>
          <a:prstGeom prst="rect">
            <a:avLst/>
          </a:prstGeom>
        </p:spPr>
        <p:txBody>
          <a:bodyPr vert="horz" lIns="0" tIns="0" rIns="0" bIns="0" rtlCol="0">
            <a:normAutofit/>
          </a:bodyPr>
          <a:lstStyle/>
          <a:p>
            <a:pPr>
              <a:spcBef>
                <a:spcPts val="300"/>
              </a:spcBef>
              <a:spcAft>
                <a:spcPts val="600"/>
              </a:spcAft>
            </a:pPr>
            <a:r>
              <a:rPr lang="en-US" altLang="zh-CN" sz="2800" kern="1200" dirty="0">
                <a:solidFill>
                  <a:schemeClr val="tx2"/>
                </a:solidFill>
                <a:latin typeface="Noto Sans CJK SC Black" panose="020B0A00000000000000" pitchFamily="34" charset="-122"/>
                <a:ea typeface="Noto Sans CJK SC Black" panose="020B0A00000000000000"/>
              </a:rPr>
              <a:t>LEED </a:t>
            </a:r>
            <a:r>
              <a:rPr lang="zh-CN" altLang="en-US" sz="2800" kern="1200" dirty="0">
                <a:solidFill>
                  <a:schemeClr val="tx2"/>
                </a:solidFill>
                <a:latin typeface="Noto Sans CJK SC Black" panose="020B0A00000000000000" pitchFamily="34" charset="-122"/>
                <a:ea typeface="Noto Sans CJK SC Black" panose="020B0A00000000000000"/>
              </a:rPr>
              <a:t>批量认证才是成功的关键</a:t>
            </a:r>
            <a:endParaRPr lang="zh-CN" sz="2800" kern="1200" dirty="0">
              <a:solidFill>
                <a:schemeClr val="tx2"/>
              </a:solidFill>
              <a:latin typeface="Noto Sans CJK SC Black" panose="020B0A00000000000000" pitchFamily="34" charset="-122"/>
              <a:ea typeface="Noto Sans CJK SC Black" panose="020B0A00000000000000"/>
            </a:endParaRPr>
          </a:p>
        </p:txBody>
      </p:sp>
      <p:pic>
        <p:nvPicPr>
          <p:cNvPr id="6" name="Picture Placeholder 5" descr="A glass building with a tree and plants&#10;&#10;Description automatically generated">
            <a:extLst>
              <a:ext uri="{FF2B5EF4-FFF2-40B4-BE49-F238E27FC236}">
                <a16:creationId xmlns:a16="http://schemas.microsoft.com/office/drawing/2014/main" id="{EC118201-6094-2E34-683F-C7DED36C0493}"/>
              </a:ext>
            </a:extLst>
          </p:cNvPr>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28929" r="28929"/>
          <a:stretch>
            <a:fillRect/>
          </a:stretch>
        </p:blipFill>
        <p:spPr/>
      </p:pic>
    </p:spTree>
    <p:custDataLst>
      <p:custData r:id="rId1"/>
      <p:custData r:id="rId2"/>
    </p:custDataLst>
    <p:extLst>
      <p:ext uri="{BB962C8B-B14F-4D97-AF65-F5344CB8AC3E}">
        <p14:creationId xmlns:p14="http://schemas.microsoft.com/office/powerpoint/2010/main" val="1660924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UBGRID]" val="[SubGrid]"/>
</p:tagLst>
</file>

<file path=ppt/tags/tag10.xml><?xml version="1.0" encoding="utf-8"?>
<p:tagLst xmlns:a="http://schemas.openxmlformats.org/drawingml/2006/main" xmlns:r="http://schemas.openxmlformats.org/officeDocument/2006/relationships" xmlns:p="http://schemas.openxmlformats.org/presentationml/2006/main">
  <p:tag name="[SUBGRID]" val="[SubGrid]"/>
</p:tagLst>
</file>

<file path=ppt/tags/tag11.xml><?xml version="1.0" encoding="utf-8"?>
<p:tagLst xmlns:a="http://schemas.openxmlformats.org/drawingml/2006/main" xmlns:r="http://schemas.openxmlformats.org/officeDocument/2006/relationships" xmlns:p="http://schemas.openxmlformats.org/presentationml/2006/main">
  <p:tag name="CONTAINEDIMAGEPATH" val="C:\Users\biggine\AppData\Local\Temp\Templafy\PowerPointVsto\Assets\9670fb05-1cbd-47d7-ab11-9ff528386e3a.jpeg"/>
  <p:tag name="TEMPLAFYSLIDEID" val="637498539859632510"/>
</p:tagLst>
</file>

<file path=ppt/tags/tag12.xml><?xml version="1.0" encoding="utf-8"?>
<p:tagLst xmlns:a="http://schemas.openxmlformats.org/drawingml/2006/main" xmlns:r="http://schemas.openxmlformats.org/officeDocument/2006/relationships" xmlns:p="http://schemas.openxmlformats.org/presentationml/2006/main">
  <p:tag name="TEMPLAFYSLIDEID" val="637498539859788830"/>
</p:tagLst>
</file>

<file path=ppt/tags/tag13.xml><?xml version="1.0" encoding="utf-8"?>
<p:tagLst xmlns:a="http://schemas.openxmlformats.org/drawingml/2006/main" xmlns:r="http://schemas.openxmlformats.org/officeDocument/2006/relationships" xmlns:p="http://schemas.openxmlformats.org/presentationml/2006/main">
  <p:tag name="CONTAINEDIMAGEPATH" val="C:\Users\biggine\AppData\Local\Temp\Templafy\PowerPointVsto\Assets\41d34f4c-1a99-4b14-98a0-e6eef4dc6735.jpeg"/>
</p:tagLst>
</file>

<file path=ppt/tags/tag14.xml><?xml version="1.0" encoding="utf-8"?>
<p:tagLst xmlns:a="http://schemas.openxmlformats.org/drawingml/2006/main" xmlns:r="http://schemas.openxmlformats.org/officeDocument/2006/relationships" xmlns:p="http://schemas.openxmlformats.org/presentationml/2006/main">
  <p:tag name="CONTAINEDIMAGEPATH" val="C:\Users\biggine\AppData\Local\Temp\Templafy\PowerPointVsto\Assets\adb3d28a-676a-497f-8899-626b40559ea5.jpeg"/>
  <p:tag name="TEMPLAFYSLIDEID" val="637498539859788823"/>
</p:tagLst>
</file>

<file path=ppt/tags/tag15.xml><?xml version="1.0" encoding="utf-8"?>
<p:tagLst xmlns:a="http://schemas.openxmlformats.org/drawingml/2006/main" xmlns:r="http://schemas.openxmlformats.org/officeDocument/2006/relationships" xmlns:p="http://schemas.openxmlformats.org/presentationml/2006/main">
  <p:tag name="TEMPLAFYSLIDEID" val="637498539859632521"/>
</p:tagLst>
</file>

<file path=ppt/tags/tag16.xml><?xml version="1.0" encoding="utf-8"?>
<p:tagLst xmlns:a="http://schemas.openxmlformats.org/drawingml/2006/main" xmlns:r="http://schemas.openxmlformats.org/officeDocument/2006/relationships" xmlns:p="http://schemas.openxmlformats.org/presentationml/2006/main">
  <p:tag name="TEMPLAFYSLIDEID" val="637498539859632507"/>
</p:tagLst>
</file>

<file path=ppt/tags/tag17.xml><?xml version="1.0" encoding="utf-8"?>
<p:tagLst xmlns:a="http://schemas.openxmlformats.org/drawingml/2006/main" xmlns:r="http://schemas.openxmlformats.org/officeDocument/2006/relationships" xmlns:p="http://schemas.openxmlformats.org/presentationml/2006/main">
  <p:tag name="TEMPLAFYSLIDEID" val="637498539859632514"/>
</p:tagLst>
</file>

<file path=ppt/tags/tag18.xml><?xml version="1.0" encoding="utf-8"?>
<p:tagLst xmlns:a="http://schemas.openxmlformats.org/drawingml/2006/main" xmlns:r="http://schemas.openxmlformats.org/officeDocument/2006/relationships" xmlns:p="http://schemas.openxmlformats.org/presentationml/2006/main">
  <p:tag name="TEMPLAFYSLIDEID" val="637498539859632524"/>
</p:tagLst>
</file>

<file path=ppt/tags/tag19.xml><?xml version="1.0" encoding="utf-8"?>
<p:tagLst xmlns:a="http://schemas.openxmlformats.org/drawingml/2006/main" xmlns:r="http://schemas.openxmlformats.org/officeDocument/2006/relationships" xmlns:p="http://schemas.openxmlformats.org/presentationml/2006/main">
  <p:tag name="TEMPLAFYSLIDEID" val="637498539859632524"/>
</p:tagLst>
</file>

<file path=ppt/tags/tag2.xml><?xml version="1.0" encoding="utf-8"?>
<p:tagLst xmlns:a="http://schemas.openxmlformats.org/drawingml/2006/main" xmlns:r="http://schemas.openxmlformats.org/officeDocument/2006/relationships" xmlns:p="http://schemas.openxmlformats.org/presentationml/2006/main">
  <p:tag name="[SUBGRID]" val="[SubGrid]"/>
</p:tagLst>
</file>

<file path=ppt/tags/tag20.xml><?xml version="1.0" encoding="utf-8"?>
<p:tagLst xmlns:a="http://schemas.openxmlformats.org/drawingml/2006/main" xmlns:r="http://schemas.openxmlformats.org/officeDocument/2006/relationships" xmlns:p="http://schemas.openxmlformats.org/presentationml/2006/main">
  <p:tag name="TEMPLAFYSLIDEID" val="637498539859632524"/>
</p:tagLst>
</file>

<file path=ppt/tags/tag21.xml><?xml version="1.0" encoding="utf-8"?>
<p:tagLst xmlns:a="http://schemas.openxmlformats.org/drawingml/2006/main" xmlns:r="http://schemas.openxmlformats.org/officeDocument/2006/relationships" xmlns:p="http://schemas.openxmlformats.org/presentationml/2006/main">
  <p:tag name="TEMPLAFYSLIDEID" val="637498539859632524"/>
</p:tagLst>
</file>

<file path=ppt/tags/tag22.xml><?xml version="1.0" encoding="utf-8"?>
<p:tagLst xmlns:a="http://schemas.openxmlformats.org/drawingml/2006/main" xmlns:r="http://schemas.openxmlformats.org/officeDocument/2006/relationships" xmlns:p="http://schemas.openxmlformats.org/presentationml/2006/main">
  <p:tag name="TEMPLAFYSLIDEID" val="637498539859632524"/>
</p:tagLst>
</file>

<file path=ppt/tags/tag23.xml><?xml version="1.0" encoding="utf-8"?>
<p:tagLst xmlns:a="http://schemas.openxmlformats.org/drawingml/2006/main" xmlns:r="http://schemas.openxmlformats.org/officeDocument/2006/relationships" xmlns:p="http://schemas.openxmlformats.org/presentationml/2006/main">
  <p:tag name="TEMPLAFYSLIDEID" val="637498539859632524"/>
</p:tagLst>
</file>

<file path=ppt/tags/tag24.xml><?xml version="1.0" encoding="utf-8"?>
<p:tagLst xmlns:a="http://schemas.openxmlformats.org/drawingml/2006/main" xmlns:r="http://schemas.openxmlformats.org/officeDocument/2006/relationships" xmlns:p="http://schemas.openxmlformats.org/presentationml/2006/main">
  <p:tag name="TEMPLAFYSLIDEID" val="637498539859632524"/>
</p:tagLst>
</file>

<file path=ppt/tags/tag25.xml><?xml version="1.0" encoding="utf-8"?>
<p:tagLst xmlns:a="http://schemas.openxmlformats.org/drawingml/2006/main" xmlns:r="http://schemas.openxmlformats.org/officeDocument/2006/relationships" xmlns:p="http://schemas.openxmlformats.org/presentationml/2006/main">
  <p:tag name="TEMPLAFYSLIDEID" val="637498539859632524"/>
</p:tagLst>
</file>

<file path=ppt/tags/tag26.xml><?xml version="1.0" encoding="utf-8"?>
<p:tagLst xmlns:a="http://schemas.openxmlformats.org/drawingml/2006/main" xmlns:r="http://schemas.openxmlformats.org/officeDocument/2006/relationships" xmlns:p="http://schemas.openxmlformats.org/presentationml/2006/main">
  <p:tag name="TEMPLAFYSLIDEID" val="637498539859632524"/>
</p:tagLst>
</file>

<file path=ppt/tags/tag27.xml><?xml version="1.0" encoding="utf-8"?>
<p:tagLst xmlns:a="http://schemas.openxmlformats.org/drawingml/2006/main" xmlns:r="http://schemas.openxmlformats.org/officeDocument/2006/relationships" xmlns:p="http://schemas.openxmlformats.org/presentationml/2006/main">
  <p:tag name="TEMPLAFYSLIDEID" val="637498539859632524"/>
</p:tagLst>
</file>

<file path=ppt/tags/tag28.xml><?xml version="1.0" encoding="utf-8"?>
<p:tagLst xmlns:a="http://schemas.openxmlformats.org/drawingml/2006/main" xmlns:r="http://schemas.openxmlformats.org/officeDocument/2006/relationships" xmlns:p="http://schemas.openxmlformats.org/presentationml/2006/main">
  <p:tag name="TEMPLAFYSLIDEID" val="637498539859632514"/>
</p:tagLst>
</file>

<file path=ppt/tags/tag29.xml><?xml version="1.0" encoding="utf-8"?>
<p:tagLst xmlns:a="http://schemas.openxmlformats.org/drawingml/2006/main" xmlns:r="http://schemas.openxmlformats.org/officeDocument/2006/relationships" xmlns:p="http://schemas.openxmlformats.org/presentationml/2006/main">
  <p:tag name="TEMPLAFYSLIDEID" val="637498539860257589"/>
</p:tagLst>
</file>

<file path=ppt/tags/tag3.xml><?xml version="1.0" encoding="utf-8"?>
<p:tagLst xmlns:a="http://schemas.openxmlformats.org/drawingml/2006/main" xmlns:r="http://schemas.openxmlformats.org/officeDocument/2006/relationships" xmlns:p="http://schemas.openxmlformats.org/presentationml/2006/main">
  <p:tag name="[SUBGRID]" val="[SubGrid]"/>
</p:tagLst>
</file>

<file path=ppt/tags/tag30.xml><?xml version="1.0" encoding="utf-8"?>
<p:tagLst xmlns:a="http://schemas.openxmlformats.org/drawingml/2006/main" xmlns:r="http://schemas.openxmlformats.org/officeDocument/2006/relationships" xmlns:p="http://schemas.openxmlformats.org/presentationml/2006/main">
  <p:tag name="TEMPLAFYSLIDEID" val="637498539860257589"/>
</p:tagLst>
</file>

<file path=ppt/tags/tag31.xml><?xml version="1.0" encoding="utf-8"?>
<p:tagLst xmlns:a="http://schemas.openxmlformats.org/drawingml/2006/main" xmlns:r="http://schemas.openxmlformats.org/officeDocument/2006/relationships" xmlns:p="http://schemas.openxmlformats.org/presentationml/2006/main">
  <p:tag name="TEMPLAFYSLIDEID" val="637498539860413856"/>
</p:tagLst>
</file>

<file path=ppt/tags/tag32.xml><?xml version="1.0" encoding="utf-8"?>
<p:tagLst xmlns:a="http://schemas.openxmlformats.org/drawingml/2006/main" xmlns:r="http://schemas.openxmlformats.org/officeDocument/2006/relationships" xmlns:p="http://schemas.openxmlformats.org/presentationml/2006/main">
  <p:tag name="TEMPLAFYSLIDEID" val="637498539859632524"/>
</p:tagLst>
</file>

<file path=ppt/tags/tag33.xml><?xml version="1.0" encoding="utf-8"?>
<p:tagLst xmlns:a="http://schemas.openxmlformats.org/drawingml/2006/main" xmlns:r="http://schemas.openxmlformats.org/officeDocument/2006/relationships" xmlns:p="http://schemas.openxmlformats.org/presentationml/2006/main">
  <p:tag name="TEMPLAFYSLIDEID" val="637498539859788830"/>
</p:tagLst>
</file>

<file path=ppt/tags/tag34.xml><?xml version="1.0" encoding="utf-8"?>
<p:tagLst xmlns:a="http://schemas.openxmlformats.org/drawingml/2006/main" xmlns:r="http://schemas.openxmlformats.org/officeDocument/2006/relationships" xmlns:p="http://schemas.openxmlformats.org/presentationml/2006/main">
  <p:tag name="TEMPLAFYSLIDEID" val="637498539859945081"/>
</p:tagLst>
</file>

<file path=ppt/tags/tag35.xml><?xml version="1.0" encoding="utf-8"?>
<p:tagLst xmlns:a="http://schemas.openxmlformats.org/drawingml/2006/main" xmlns:r="http://schemas.openxmlformats.org/officeDocument/2006/relationships" xmlns:p="http://schemas.openxmlformats.org/presentationml/2006/main">
  <p:tag name="TEMPLAFYSLIDEID" val="637498539859632516"/>
</p:tagLst>
</file>

<file path=ppt/tags/tag36.xml><?xml version="1.0" encoding="utf-8"?>
<p:tagLst xmlns:a="http://schemas.openxmlformats.org/drawingml/2006/main" xmlns:r="http://schemas.openxmlformats.org/officeDocument/2006/relationships" xmlns:p="http://schemas.openxmlformats.org/presentationml/2006/main">
  <p:tag name="TEMPLAFYSLIDEID" val="637498539860257592"/>
</p:tagLst>
</file>

<file path=ppt/tags/tag37.xml><?xml version="1.0" encoding="utf-8"?>
<p:tagLst xmlns:a="http://schemas.openxmlformats.org/drawingml/2006/main" xmlns:r="http://schemas.openxmlformats.org/officeDocument/2006/relationships" xmlns:p="http://schemas.openxmlformats.org/presentationml/2006/main">
  <p:tag name="TEMPLAFYSLIDEID" val="637498539859632516"/>
</p:tagLst>
</file>

<file path=ppt/tags/tag38.xml><?xml version="1.0" encoding="utf-8"?>
<p:tagLst xmlns:a="http://schemas.openxmlformats.org/drawingml/2006/main" xmlns:r="http://schemas.openxmlformats.org/officeDocument/2006/relationships" xmlns:p="http://schemas.openxmlformats.org/presentationml/2006/main">
  <p:tag name="TEMPLAFYSLIDEID" val="637498539859632516"/>
</p:tagLst>
</file>

<file path=ppt/tags/tag39.xml><?xml version="1.0" encoding="utf-8"?>
<p:tagLst xmlns:a="http://schemas.openxmlformats.org/drawingml/2006/main" xmlns:r="http://schemas.openxmlformats.org/officeDocument/2006/relationships" xmlns:p="http://schemas.openxmlformats.org/presentationml/2006/main">
  <p:tag name="TEMPLAFYSLIDEID" val="637498539859632516"/>
</p:tagLst>
</file>

<file path=ppt/tags/tag4.xml><?xml version="1.0" encoding="utf-8"?>
<p:tagLst xmlns:a="http://schemas.openxmlformats.org/drawingml/2006/main" xmlns:r="http://schemas.openxmlformats.org/officeDocument/2006/relationships" xmlns:p="http://schemas.openxmlformats.org/presentationml/2006/main">
  <p:tag name="[SUBGRID]" val="[SubGrid]"/>
</p:tagLst>
</file>

<file path=ppt/tags/tag40.xml><?xml version="1.0" encoding="utf-8"?>
<p:tagLst xmlns:a="http://schemas.openxmlformats.org/drawingml/2006/main" xmlns:r="http://schemas.openxmlformats.org/officeDocument/2006/relationships" xmlns:p="http://schemas.openxmlformats.org/presentationml/2006/main">
  <p:tag name="TEMPLAFYSLIDEID" val="637498539859632516"/>
</p:tagLst>
</file>

<file path=ppt/tags/tag41.xml><?xml version="1.0" encoding="utf-8"?>
<p:tagLst xmlns:a="http://schemas.openxmlformats.org/drawingml/2006/main" xmlns:r="http://schemas.openxmlformats.org/officeDocument/2006/relationships" xmlns:p="http://schemas.openxmlformats.org/presentationml/2006/main">
  <p:tag name="TEMPLAFYSLIDEID" val="637498539859632516"/>
</p:tagLst>
</file>

<file path=ppt/tags/tag42.xml><?xml version="1.0" encoding="utf-8"?>
<p:tagLst xmlns:a="http://schemas.openxmlformats.org/drawingml/2006/main" xmlns:r="http://schemas.openxmlformats.org/officeDocument/2006/relationships" xmlns:p="http://schemas.openxmlformats.org/presentationml/2006/main">
  <p:tag name="TEMPLAFYSLIDEID" val="637498539859632516"/>
</p:tagLst>
</file>

<file path=ppt/tags/tag43.xml><?xml version="1.0" encoding="utf-8"?>
<p:tagLst xmlns:a="http://schemas.openxmlformats.org/drawingml/2006/main" xmlns:r="http://schemas.openxmlformats.org/officeDocument/2006/relationships" xmlns:p="http://schemas.openxmlformats.org/presentationml/2006/main">
  <p:tag name="TEMPLAFYSLIDEID" val="637498539859632516"/>
</p:tagLst>
</file>

<file path=ppt/tags/tag44.xml><?xml version="1.0" encoding="utf-8"?>
<p:tagLst xmlns:a="http://schemas.openxmlformats.org/drawingml/2006/main" xmlns:r="http://schemas.openxmlformats.org/officeDocument/2006/relationships" xmlns:p="http://schemas.openxmlformats.org/presentationml/2006/main">
  <p:tag name="TEMPLAFYSLIDEID" val="637498539859632516"/>
</p:tagLst>
</file>

<file path=ppt/tags/tag45.xml><?xml version="1.0" encoding="utf-8"?>
<p:tagLst xmlns:a="http://schemas.openxmlformats.org/drawingml/2006/main" xmlns:r="http://schemas.openxmlformats.org/officeDocument/2006/relationships" xmlns:p="http://schemas.openxmlformats.org/presentationml/2006/main">
  <p:tag name="TEMPLAFYSLIDEID" val="637498539859632516"/>
</p:tagLst>
</file>

<file path=ppt/tags/tag46.xml><?xml version="1.0" encoding="utf-8"?>
<p:tagLst xmlns:a="http://schemas.openxmlformats.org/drawingml/2006/main" xmlns:r="http://schemas.openxmlformats.org/officeDocument/2006/relationships" xmlns:p="http://schemas.openxmlformats.org/presentationml/2006/main">
  <p:tag name="TEMPLAFYSLIDEID" val="637498539859632516"/>
</p:tagLst>
</file>

<file path=ppt/tags/tag47.xml><?xml version="1.0" encoding="utf-8"?>
<p:tagLst xmlns:a="http://schemas.openxmlformats.org/drawingml/2006/main" xmlns:r="http://schemas.openxmlformats.org/officeDocument/2006/relationships" xmlns:p="http://schemas.openxmlformats.org/presentationml/2006/main">
  <p:tag name="TEMPLAFYSLIDEID" val="637498539859632516"/>
</p:tagLst>
</file>

<file path=ppt/tags/tag48.xml><?xml version="1.0" encoding="utf-8"?>
<p:tagLst xmlns:a="http://schemas.openxmlformats.org/drawingml/2006/main" xmlns:r="http://schemas.openxmlformats.org/officeDocument/2006/relationships" xmlns:p="http://schemas.openxmlformats.org/presentationml/2006/main">
  <p:tag name="TEMPLAFYSLIDEID" val="637498539859632516"/>
</p:tagLst>
</file>

<file path=ppt/tags/tag49.xml><?xml version="1.0" encoding="utf-8"?>
<p:tagLst xmlns:a="http://schemas.openxmlformats.org/drawingml/2006/main" xmlns:r="http://schemas.openxmlformats.org/officeDocument/2006/relationships" xmlns:p="http://schemas.openxmlformats.org/presentationml/2006/main">
  <p:tag name="TEMPLAFYSLIDEID" val="637498539859632516"/>
</p:tagLst>
</file>

<file path=ppt/tags/tag5.xml><?xml version="1.0" encoding="utf-8"?>
<p:tagLst xmlns:a="http://schemas.openxmlformats.org/drawingml/2006/main" xmlns:r="http://schemas.openxmlformats.org/officeDocument/2006/relationships" xmlns:p="http://schemas.openxmlformats.org/presentationml/2006/main">
  <p:tag name="[SUBGRID]" val="[SubGrid]"/>
</p:tagLst>
</file>

<file path=ppt/tags/tag50.xml><?xml version="1.0" encoding="utf-8"?>
<p:tagLst xmlns:a="http://schemas.openxmlformats.org/drawingml/2006/main" xmlns:r="http://schemas.openxmlformats.org/officeDocument/2006/relationships" xmlns:p="http://schemas.openxmlformats.org/presentationml/2006/main">
  <p:tag name="TEMPLAFYSLIDEID" val="637498539859632516"/>
</p:tagLst>
</file>

<file path=ppt/tags/tag51.xml><?xml version="1.0" encoding="utf-8"?>
<p:tagLst xmlns:a="http://schemas.openxmlformats.org/drawingml/2006/main" xmlns:r="http://schemas.openxmlformats.org/officeDocument/2006/relationships" xmlns:p="http://schemas.openxmlformats.org/presentationml/2006/main">
  <p:tag name="TEMPLAFYSLIDEID" val="637498539859632514"/>
</p:tagLst>
</file>

<file path=ppt/tags/tag52.xml><?xml version="1.0" encoding="utf-8"?>
<p:tagLst xmlns:a="http://schemas.openxmlformats.org/drawingml/2006/main" xmlns:r="http://schemas.openxmlformats.org/officeDocument/2006/relationships" xmlns:p="http://schemas.openxmlformats.org/presentationml/2006/main">
  <p:tag name="TEMPLAFYSLIDEID" val="637498539859632524"/>
</p:tagLst>
</file>

<file path=ppt/tags/tag53.xml><?xml version="1.0" encoding="utf-8"?>
<p:tagLst xmlns:a="http://schemas.openxmlformats.org/drawingml/2006/main" xmlns:r="http://schemas.openxmlformats.org/officeDocument/2006/relationships" xmlns:p="http://schemas.openxmlformats.org/presentationml/2006/main">
  <p:tag name="TEMPLAFYSLIDEID" val="637498539859632524"/>
</p:tagLst>
</file>

<file path=ppt/tags/tag54.xml><?xml version="1.0" encoding="utf-8"?>
<p:tagLst xmlns:a="http://schemas.openxmlformats.org/drawingml/2006/main" xmlns:r="http://schemas.openxmlformats.org/officeDocument/2006/relationships" xmlns:p="http://schemas.openxmlformats.org/presentationml/2006/main">
  <p:tag name="TEMPLAFYSLIDEID" val="637498539859632524"/>
</p:tagLst>
</file>

<file path=ppt/tags/tag55.xml><?xml version="1.0" encoding="utf-8"?>
<p:tagLst xmlns:a="http://schemas.openxmlformats.org/drawingml/2006/main" xmlns:r="http://schemas.openxmlformats.org/officeDocument/2006/relationships" xmlns:p="http://schemas.openxmlformats.org/presentationml/2006/main">
  <p:tag name="TEMPLAFYSLIDEID" val="637498539859632524"/>
</p:tagLst>
</file>

<file path=ppt/tags/tag56.xml><?xml version="1.0" encoding="utf-8"?>
<p:tagLst xmlns:a="http://schemas.openxmlformats.org/drawingml/2006/main" xmlns:r="http://schemas.openxmlformats.org/officeDocument/2006/relationships" xmlns:p="http://schemas.openxmlformats.org/presentationml/2006/main">
  <p:tag name="TEMPLAFYSLIDEID" val="637498539859632524"/>
</p:tagLst>
</file>

<file path=ppt/tags/tag57.xml><?xml version="1.0" encoding="utf-8"?>
<p:tagLst xmlns:a="http://schemas.openxmlformats.org/drawingml/2006/main" xmlns:r="http://schemas.openxmlformats.org/officeDocument/2006/relationships" xmlns:p="http://schemas.openxmlformats.org/presentationml/2006/main">
  <p:tag name="TEMPLAFYSLIDEID" val="637498539859632514"/>
</p:tagLst>
</file>

<file path=ppt/tags/tag58.xml><?xml version="1.0" encoding="utf-8"?>
<p:tagLst xmlns:a="http://schemas.openxmlformats.org/drawingml/2006/main" xmlns:r="http://schemas.openxmlformats.org/officeDocument/2006/relationships" xmlns:p="http://schemas.openxmlformats.org/presentationml/2006/main">
  <p:tag name="TEMPLAFYSLIDEID" val="637498539860257598"/>
</p:tagLst>
</file>

<file path=ppt/tags/tag59.xml><?xml version="1.0" encoding="utf-8"?>
<p:tagLst xmlns:a="http://schemas.openxmlformats.org/drawingml/2006/main" xmlns:r="http://schemas.openxmlformats.org/officeDocument/2006/relationships" xmlns:p="http://schemas.openxmlformats.org/presentationml/2006/main">
  <p:tag name="TEMPLAFYSLIDEID" val="637236887323097997"/>
</p:tagLst>
</file>

<file path=ppt/tags/tag6.xml><?xml version="1.0" encoding="utf-8"?>
<p:tagLst xmlns:a="http://schemas.openxmlformats.org/drawingml/2006/main" xmlns:r="http://schemas.openxmlformats.org/officeDocument/2006/relationships" xmlns:p="http://schemas.openxmlformats.org/presentationml/2006/main">
  <p:tag name="[SUBGRID]" val="[SubGrid]"/>
</p:tagLst>
</file>

<file path=ppt/tags/tag60.xml><?xml version="1.0" encoding="utf-8"?>
<p:tagLst xmlns:a="http://schemas.openxmlformats.org/drawingml/2006/main" xmlns:r="http://schemas.openxmlformats.org/officeDocument/2006/relationships" xmlns:p="http://schemas.openxmlformats.org/presentationml/2006/main">
  <p:tag name="TEMPLAFYSLIDEID" val="637498539860257601"/>
</p:tagLst>
</file>

<file path=ppt/tags/tag61.xml><?xml version="1.0" encoding="utf-8"?>
<p:tagLst xmlns:a="http://schemas.openxmlformats.org/drawingml/2006/main" xmlns:r="http://schemas.openxmlformats.org/officeDocument/2006/relationships" xmlns:p="http://schemas.openxmlformats.org/presentationml/2006/main">
  <p:tag name="TEMPLAFYSLIDEID" val="637498539860257601"/>
</p:tagLst>
</file>

<file path=ppt/tags/tag62.xml><?xml version="1.0" encoding="utf-8"?>
<p:tagLst xmlns:a="http://schemas.openxmlformats.org/drawingml/2006/main" xmlns:r="http://schemas.openxmlformats.org/officeDocument/2006/relationships" xmlns:p="http://schemas.openxmlformats.org/presentationml/2006/main">
  <p:tag name="TEMPLAFYSLIDEID" val="637498539860257601"/>
</p:tagLst>
</file>

<file path=ppt/tags/tag7.xml><?xml version="1.0" encoding="utf-8"?>
<p:tagLst xmlns:a="http://schemas.openxmlformats.org/drawingml/2006/main" xmlns:r="http://schemas.openxmlformats.org/officeDocument/2006/relationships" xmlns:p="http://schemas.openxmlformats.org/presentationml/2006/main">
  <p:tag name="[SUBGRID]" val="[SubGrid]"/>
</p:tagLst>
</file>

<file path=ppt/tags/tag8.xml><?xml version="1.0" encoding="utf-8"?>
<p:tagLst xmlns:a="http://schemas.openxmlformats.org/drawingml/2006/main" xmlns:r="http://schemas.openxmlformats.org/officeDocument/2006/relationships" xmlns:p="http://schemas.openxmlformats.org/presentationml/2006/main">
  <p:tag name="[SUBGRID]" val="[SubGrid]"/>
</p:tagLst>
</file>

<file path=ppt/tags/tag9.xml><?xml version="1.0" encoding="utf-8"?>
<p:tagLst xmlns:a="http://schemas.openxmlformats.org/drawingml/2006/main" xmlns:r="http://schemas.openxmlformats.org/officeDocument/2006/relationships" xmlns:p="http://schemas.openxmlformats.org/presentationml/2006/main">
  <p:tag name="[SUBGRID]" val="[SubGrid]"/>
</p:tagLst>
</file>

<file path=ppt/theme/theme1.xml><?xml version="1.0" encoding="utf-8"?>
<a:theme xmlns:a="http://schemas.openxmlformats.org/drawingml/2006/main" name="Colliers 16:9">
  <a:themeElements>
    <a:clrScheme name="Master Colours">
      <a:dk1>
        <a:srgbClr val="56648F"/>
      </a:dk1>
      <a:lt1>
        <a:srgbClr val="FFFFFF"/>
      </a:lt1>
      <a:dk2>
        <a:srgbClr val="24408F"/>
      </a:dk2>
      <a:lt2>
        <a:srgbClr val="CCCDD5"/>
      </a:lt2>
      <a:accent1>
        <a:srgbClr val="1C54F3"/>
      </a:accent1>
      <a:accent2>
        <a:srgbClr val="4D93FF"/>
      </a:accent2>
      <a:accent3>
        <a:srgbClr val="C3E6FF"/>
      </a:accent3>
      <a:accent4>
        <a:srgbClr val="24408F"/>
      </a:accent4>
      <a:accent5>
        <a:srgbClr val="000759"/>
      </a:accent5>
      <a:accent6>
        <a:srgbClr val="56648F"/>
      </a:accent6>
      <a:hlink>
        <a:srgbClr val="1C54F3"/>
      </a:hlink>
      <a:folHlink>
        <a:srgbClr val="1C54F3"/>
      </a:folHlink>
    </a:clrScheme>
    <a:fontScheme name="Colliers">
      <a:majorFont>
        <a:latin typeface="Open Sans Light"/>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lIns="72000" tIns="36000" rIns="72000" bIns="36000" rtlCol="0" anchor="ctr"/>
      <a:lstStyle>
        <a:defPPr algn="ctr">
          <a:defRPr sz="2000" noProof="0" dirty="0" err="1"/>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000" dirty="0" err="1" smtClean="0"/>
        </a:defPPr>
      </a:lstStyle>
    </a:txDef>
  </a:objectDefaults>
  <a:extraClrSchemeLst/>
  <a:custClrLst>
    <a:custClr name="Red">
      <a:srgbClr val="ED1834"/>
    </a:custClr>
    <a:custClr name="Yellow">
      <a:srgbClr val="FFD400"/>
    </a:custClr>
    <a:custClr name="Light Blue">
      <a:srgbClr val="0C9ED9"/>
    </a:custClr>
    <a:custClr name="Teal">
      <a:srgbClr val="2AB6A9"/>
    </a:custClr>
    <a:custClr name="Orange">
      <a:srgbClr val="FA6609"/>
    </a:custClr>
    <a:custClr name="Purple">
      <a:srgbClr val="9C45AE"/>
    </a:custClr>
    <a:custClr name="Grey">
      <a:srgbClr val="CCCDD5"/>
    </a:custClr>
    <a:custClr name="Med Blue DS">
      <a:srgbClr val="7B8BBD"/>
    </a:custClr>
    <a:custClr name="Light Blue DS">
      <a:srgbClr val="ACBBE8"/>
    </a:custClr>
    <a:custClr name="Pale Blue DS">
      <a:srgbClr val="DBE5FF"/>
    </a:custClr>
    <a:custClr name="80%">
      <a:srgbClr val="F15B51"/>
    </a:custClr>
    <a:custClr name="80%">
      <a:srgbClr val="FFDD33"/>
    </a:custClr>
    <a:custClr name="80%">
      <a:srgbClr val="3DB1E1"/>
    </a:custClr>
    <a:custClr name="80%">
      <a:srgbClr val="55C5BA"/>
    </a:custClr>
    <a:custClr name="80%">
      <a:srgbClr val="FB853A"/>
    </a:custClr>
    <a:custClr name="80%">
      <a:srgbClr val="B06ABE"/>
    </a:custClr>
    <a:custClr name="80%">
      <a:srgbClr val="D5D5DC"/>
    </a:custClr>
    <a:custClr name="80%">
      <a:srgbClr val="95A2CA"/>
    </a:custClr>
    <a:custClr name="80%">
      <a:srgbClr val="BDC9ED"/>
    </a:custClr>
    <a:custClr name="80%">
      <a:srgbClr val="E2EAFF"/>
    </a:custClr>
    <a:custClr name="60%">
      <a:srgbClr val="F48472"/>
    </a:custClr>
    <a:custClr name="60%">
      <a:srgbClr val="FFE566"/>
    </a:custClr>
    <a:custClr name="60%">
      <a:srgbClr val="6DC5E8"/>
    </a:custClr>
    <a:custClr name="60%">
      <a:srgbClr val="7FD3CB"/>
    </a:custClr>
    <a:custClr name="60%">
      <a:srgbClr val="FCA36B"/>
    </a:custClr>
    <a:custClr name="60%">
      <a:srgbClr val="C48FCE"/>
    </a:custClr>
    <a:custClr name="60%">
      <a:srgbClr val="DEDEE3"/>
    </a:custClr>
    <a:custClr name="60%">
      <a:srgbClr val="B0B9D7"/>
    </a:custClr>
    <a:custClr name="60%">
      <a:srgbClr val="CDD6F1"/>
    </a:custClr>
    <a:custClr name="60%">
      <a:srgbClr val="E9EFFF"/>
    </a:custClr>
    <a:custClr name="40%">
      <a:srgbClr val="F8A4AE"/>
    </a:custClr>
    <a:custClr name="40%">
      <a:srgbClr val="FFEE99"/>
    </a:custClr>
    <a:custClr name="40%">
      <a:srgbClr val="9ED8F0"/>
    </a:custClr>
    <a:custClr name="40%">
      <a:srgbClr val="AAE2DD"/>
    </a:custClr>
    <a:custClr name="40%">
      <a:srgbClr val="FDC29D"/>
    </a:custClr>
    <a:custClr name="40%">
      <a:srgbClr val="D7B5DF"/>
    </a:custClr>
    <a:custClr name="40%">
      <a:srgbClr val="E8E8EB"/>
    </a:custClr>
    <a:custClr name="40%">
      <a:srgbClr val="CAD1E5"/>
    </a:custClr>
    <a:custClr name="40%">
      <a:srgbClr val="DEE4F6"/>
    </a:custClr>
    <a:custClr name="40%">
      <a:srgbClr val="F1F5FF"/>
    </a:custClr>
    <a:custClr name="20%">
      <a:srgbClr val="FBD1D6"/>
    </a:custClr>
    <a:custClr name="20%">
      <a:srgbClr val="FFF6CC"/>
    </a:custClr>
    <a:custClr name="20%">
      <a:srgbClr val="CEECF7"/>
    </a:custClr>
    <a:custClr name="20%">
      <a:srgbClr val="D4F0EE"/>
    </a:custClr>
    <a:custClr name="20%">
      <a:srgbClr val="FEE0CE"/>
    </a:custClr>
    <a:custClr name="20%">
      <a:srgbClr val="EBDAEF"/>
    </a:custClr>
    <a:custClr name="20%">
      <a:srgbClr val="F2F1F3"/>
    </a:custClr>
    <a:custClr name="20%">
      <a:srgbClr val="E5E8F2"/>
    </a:custClr>
    <a:custClr name="20%">
      <a:srgbClr val="EEF1FA"/>
    </a:custClr>
    <a:custClr name="20%">
      <a:srgbClr val="F8FAFF"/>
    </a:custClr>
  </a:custClrLst>
  <a:extLst>
    <a:ext uri="{05A4C25C-085E-4340-85A3-A5531E510DB2}">
      <thm15:themeFamily xmlns:thm15="http://schemas.microsoft.com/office/thememl/2012/main" name="Colliers (9).pptx" id="{94E35C43-FEE9-4260-8F03-C2AE988411A2}" vid="{D9B61C42-FA14-430E-B9DE-17E5FA19151A}"/>
    </a:ext>
  </a:extLst>
</a:theme>
</file>

<file path=ppt/theme/theme2.xml><?xml version="1.0" encoding="utf-8"?>
<a:theme xmlns:a="http://schemas.openxmlformats.org/drawingml/2006/main" name="Office-tema">
  <a:themeElements>
    <a:clrScheme name="Kontor">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kabelondesign Arial">
      <a:majorFont>
        <a:latin typeface="Arial"/>
        <a:ea typeface=""/>
        <a:cs typeface=""/>
      </a:majorFont>
      <a:minorFont>
        <a:latin typeface="Arial"/>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Red">
      <a:srgbClr val="ED1834"/>
    </a:custClr>
    <a:custClr name="Yellow">
      <a:srgbClr val="FFD400"/>
    </a:custClr>
    <a:custClr name="Light Blue">
      <a:srgbClr val="0C9ED9"/>
    </a:custClr>
    <a:custClr name="Teal">
      <a:srgbClr val="2AB6A9"/>
    </a:custClr>
    <a:custClr name="Orange">
      <a:srgbClr val="FA6609"/>
    </a:custClr>
    <a:custClr name="Purple">
      <a:srgbClr val="9C45AE"/>
    </a:custClr>
    <a:custClr name="Grey">
      <a:srgbClr val="CCCDD5"/>
    </a:custClr>
    <a:custClr name="Med Blue DS">
      <a:srgbClr val="7B8BBD"/>
    </a:custClr>
    <a:custClr name="Light Blue DS">
      <a:srgbClr val="ACBBE8"/>
    </a:custClr>
    <a:custClr name="Pale Blue DS">
      <a:srgbClr val="DBE5FF"/>
    </a:custClr>
    <a:custClr name="80%">
      <a:srgbClr val="F15B51"/>
    </a:custClr>
    <a:custClr name="80%">
      <a:srgbClr val="FFDD33"/>
    </a:custClr>
    <a:custClr name="80%">
      <a:srgbClr val="3DB1E1"/>
    </a:custClr>
    <a:custClr name="80%">
      <a:srgbClr val="55C5BA"/>
    </a:custClr>
    <a:custClr name="80%">
      <a:srgbClr val="FB853A"/>
    </a:custClr>
    <a:custClr name="80%">
      <a:srgbClr val="B06ABE"/>
    </a:custClr>
    <a:custClr name="80%">
      <a:srgbClr val="D5D5DC"/>
    </a:custClr>
    <a:custClr name="80%">
      <a:srgbClr val="95A2CA"/>
    </a:custClr>
    <a:custClr name="80%">
      <a:srgbClr val="BDC9ED"/>
    </a:custClr>
    <a:custClr name="80%">
      <a:srgbClr val="E2EAFF"/>
    </a:custClr>
    <a:custClr name="60%">
      <a:srgbClr val="F48472"/>
    </a:custClr>
    <a:custClr name="60%">
      <a:srgbClr val="FFE566"/>
    </a:custClr>
    <a:custClr name="60%">
      <a:srgbClr val="6DC5E8"/>
    </a:custClr>
    <a:custClr name="60%">
      <a:srgbClr val="7FD3CB"/>
    </a:custClr>
    <a:custClr name="60%">
      <a:srgbClr val="FCA36B"/>
    </a:custClr>
    <a:custClr name="60%">
      <a:srgbClr val="C48FCE"/>
    </a:custClr>
    <a:custClr name="60%">
      <a:srgbClr val="DEDEE3"/>
    </a:custClr>
    <a:custClr name="60%">
      <a:srgbClr val="B0B9D7"/>
    </a:custClr>
    <a:custClr name="60%">
      <a:srgbClr val="CDD6F1"/>
    </a:custClr>
    <a:custClr name="60%">
      <a:srgbClr val="E9EFFF"/>
    </a:custClr>
    <a:custClr name="40%">
      <a:srgbClr val="F8A4AE"/>
    </a:custClr>
    <a:custClr name="40%">
      <a:srgbClr val="FFEE99"/>
    </a:custClr>
    <a:custClr name="40%">
      <a:srgbClr val="9ED8F0"/>
    </a:custClr>
    <a:custClr name="40%">
      <a:srgbClr val="AAE2DD"/>
    </a:custClr>
    <a:custClr name="40%">
      <a:srgbClr val="FDC29D"/>
    </a:custClr>
    <a:custClr name="40%">
      <a:srgbClr val="D7B5DF"/>
    </a:custClr>
    <a:custClr name="40%">
      <a:srgbClr val="E8E8EB"/>
    </a:custClr>
    <a:custClr name="40%">
      <a:srgbClr val="CAD1E5"/>
    </a:custClr>
    <a:custClr name="40%">
      <a:srgbClr val="DEE4F6"/>
    </a:custClr>
    <a:custClr name="40%">
      <a:srgbClr val="F1F5FF"/>
    </a:custClr>
    <a:custClr name="20%">
      <a:srgbClr val="FBD1D6"/>
    </a:custClr>
    <a:custClr name="20%">
      <a:srgbClr val="FFF6CC"/>
    </a:custClr>
    <a:custClr name="20%">
      <a:srgbClr val="CEECF7"/>
    </a:custClr>
    <a:custClr name="20%">
      <a:srgbClr val="D4F0EE"/>
    </a:custClr>
    <a:custClr name="20%">
      <a:srgbClr val="FEE0CE"/>
    </a:custClr>
    <a:custClr name="20%">
      <a:srgbClr val="EBDAEF"/>
    </a:custClr>
    <a:custClr name="20%">
      <a:srgbClr val="F2F1F3"/>
    </a:custClr>
    <a:custClr name="20%">
      <a:srgbClr val="E5E8F2"/>
    </a:custClr>
    <a:custClr name="20%">
      <a:srgbClr val="EEF1FA"/>
    </a:custClr>
    <a:custClr name="20%">
      <a:srgbClr val="F8FAFF"/>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kabelondesign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Red">
      <a:srgbClr val="ED1834"/>
    </a:custClr>
    <a:custClr name="Yellow">
      <a:srgbClr val="FFD400"/>
    </a:custClr>
    <a:custClr name="Light Blue">
      <a:srgbClr val="0C9ED9"/>
    </a:custClr>
    <a:custClr name="Teal">
      <a:srgbClr val="2AB6A9"/>
    </a:custClr>
    <a:custClr name="Orange">
      <a:srgbClr val="FA6609"/>
    </a:custClr>
    <a:custClr name="Purple">
      <a:srgbClr val="9C45AE"/>
    </a:custClr>
    <a:custClr name="Grey">
      <a:srgbClr val="CCCDD5"/>
    </a:custClr>
    <a:custClr name="Med Blue DS">
      <a:srgbClr val="7B8BBD"/>
    </a:custClr>
    <a:custClr name="Light Blue DS">
      <a:srgbClr val="ACBBE8"/>
    </a:custClr>
    <a:custClr name="Pale Blue DS">
      <a:srgbClr val="DBE5FF"/>
    </a:custClr>
    <a:custClr name="80%">
      <a:srgbClr val="F15B51"/>
    </a:custClr>
    <a:custClr name="80%">
      <a:srgbClr val="FFDD33"/>
    </a:custClr>
    <a:custClr name="80%">
      <a:srgbClr val="3DB1E1"/>
    </a:custClr>
    <a:custClr name="80%">
      <a:srgbClr val="55C5BA"/>
    </a:custClr>
    <a:custClr name="80%">
      <a:srgbClr val="FB853A"/>
    </a:custClr>
    <a:custClr name="80%">
      <a:srgbClr val="B06ABE"/>
    </a:custClr>
    <a:custClr name="80%">
      <a:srgbClr val="D5D5DC"/>
    </a:custClr>
    <a:custClr name="80%">
      <a:srgbClr val="95A2CA"/>
    </a:custClr>
    <a:custClr name="80%">
      <a:srgbClr val="BDC9ED"/>
    </a:custClr>
    <a:custClr name="80%">
      <a:srgbClr val="E2EAFF"/>
    </a:custClr>
    <a:custClr name="60%">
      <a:srgbClr val="F48472"/>
    </a:custClr>
    <a:custClr name="60%">
      <a:srgbClr val="FFE566"/>
    </a:custClr>
    <a:custClr name="60%">
      <a:srgbClr val="6DC5E8"/>
    </a:custClr>
    <a:custClr name="60%">
      <a:srgbClr val="7FD3CB"/>
    </a:custClr>
    <a:custClr name="60%">
      <a:srgbClr val="FCA36B"/>
    </a:custClr>
    <a:custClr name="60%">
      <a:srgbClr val="C48FCE"/>
    </a:custClr>
    <a:custClr name="60%">
      <a:srgbClr val="DEDEE3"/>
    </a:custClr>
    <a:custClr name="60%">
      <a:srgbClr val="B0B9D7"/>
    </a:custClr>
    <a:custClr name="60%">
      <a:srgbClr val="CDD6F1"/>
    </a:custClr>
    <a:custClr name="60%">
      <a:srgbClr val="E9EFFF"/>
    </a:custClr>
    <a:custClr name="40%">
      <a:srgbClr val="F8A4AE"/>
    </a:custClr>
    <a:custClr name="40%">
      <a:srgbClr val="FFEE99"/>
    </a:custClr>
    <a:custClr name="40%">
      <a:srgbClr val="9ED8F0"/>
    </a:custClr>
    <a:custClr name="40%">
      <a:srgbClr val="AAE2DD"/>
    </a:custClr>
    <a:custClr name="40%">
      <a:srgbClr val="FDC29D"/>
    </a:custClr>
    <a:custClr name="40%">
      <a:srgbClr val="D7B5DF"/>
    </a:custClr>
    <a:custClr name="40%">
      <a:srgbClr val="E8E8EB"/>
    </a:custClr>
    <a:custClr name="40%">
      <a:srgbClr val="CAD1E5"/>
    </a:custClr>
    <a:custClr name="40%">
      <a:srgbClr val="DEE4F6"/>
    </a:custClr>
    <a:custClr name="40%">
      <a:srgbClr val="F1F5FF"/>
    </a:custClr>
    <a:custClr name="20%">
      <a:srgbClr val="FBD1D6"/>
    </a:custClr>
    <a:custClr name="20%">
      <a:srgbClr val="FFF6CC"/>
    </a:custClr>
    <a:custClr name="20%">
      <a:srgbClr val="CEECF7"/>
    </a:custClr>
    <a:custClr name="20%">
      <a:srgbClr val="D4F0EE"/>
    </a:custClr>
    <a:custClr name="20%">
      <a:srgbClr val="FEE0CE"/>
    </a:custClr>
    <a:custClr name="20%">
      <a:srgbClr val="EBDAEF"/>
    </a:custClr>
    <a:custClr name="20%">
      <a:srgbClr val="F2F1F3"/>
    </a:custClr>
    <a:custClr name="20%">
      <a:srgbClr val="E5E8F2"/>
    </a:custClr>
    <a:custClr name="20%">
      <a:srgbClr val="EEF1FA"/>
    </a:custClr>
    <a:custClr name="20%">
      <a:srgbClr val="F8FAFF"/>
    </a:custClr>
  </a:custClr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10B8FCD3-C9B4-5C41-9C36-1D0507439A74}">
  <we:reference id="74552e05-5318-4d27-b2d2-ede2406b56db" version="1.0.0.7"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TemplafySlideTemplateConfiguration><![CDATA[{"slideVersion":1,"isValidatorEnabled":false,"isLocked":false,"elementsMetadata":[],"slideId":"638155856053694760","enableDocumentContentUpdater":false,"version":"2.0"}]]></TemplafySlideTemplateConfiguration>
</file>

<file path=customXml/item10.xml><?xml version="1.0" encoding="utf-8"?>
<TemplafySlideFormConfiguration><![CDATA[{"formFields":[],"formDataEntries":[]}]]></TemplafySlideFormConfiguration>
</file>

<file path=customXml/item100.xml><?xml version="1.0" encoding="utf-8"?>
<TemplafySlideFormConfiguration><![CDATA[{"formFields":[],"formDataEntries":[]}]]></TemplafySlideFormConfiguration>
</file>

<file path=customXml/item101.xml><?xml version="1.0" encoding="utf-8"?>
<TemplafySlideTemplateConfiguration><![CDATA[{"slideVersion":1,"isValidatorEnabled":false,"isLocked":false,"elementsMetadata":[],"slideId":"638155856054463248","enableDocumentContentUpdater":false,"version":"2.0"}]]></TemplafySlideTemplateConfiguration>
</file>

<file path=customXml/item102.xml><?xml version="1.0" encoding="utf-8"?>
<TemplafySlideFormConfiguration><![CDATA[{"formFields":[],"formDataEntries":[]}]]></TemplafySlideFormConfiguration>
</file>

<file path=customXml/item103.xml><?xml version="1.0" encoding="utf-8"?>
<TemplafySlideFormConfiguration><![CDATA[{"formFields":[],"formDataEntries":[]}]]></TemplafySlideFormConfiguration>
</file>

<file path=customXml/item104.xml><?xml version="1.0" encoding="utf-8"?>
<TemplafySlideFormConfiguration><![CDATA[{"formFields":[],"formDataEntries":[]}]]></TemplafySlideFormConfiguration>
</file>

<file path=customXml/item105.xml><?xml version="1.0" encoding="utf-8"?>
<TemplafySlideTemplateConfiguration><![CDATA[{"slideVersion":1,"isValidatorEnabled":false,"isLocked":false,"elementsMetadata":[],"slideId":"638155856053416616","enableDocumentContentUpdater":false,"version":"2.0"}]]></TemplafySlideTemplateConfiguration>
</file>

<file path=customXml/item106.xml><?xml version="1.0" encoding="utf-8"?>
<TemplafySlideTemplateConfiguration><![CDATA[{"slideVersion":1,"isValidatorEnabled":false,"isLocked":false,"elementsMetadata":[],"slideId":"638155856054247038","enableDocumentContentUpdater":false,"version":"2.0"}]]></TemplafySlideTemplateConfiguration>
</file>

<file path=customXml/item107.xml><?xml version="1.0" encoding="utf-8"?>
<TemplafySlideTemplateConfiguration><![CDATA[{"slideVersion":1,"isValidatorEnabled":false,"isLocked":false,"elementsMetadata":[],"slideId":"638155856053011049","enableDocumentContentUpdater":false,"version":"2.0"}]]></TemplafySlideTemplateConfiguration>
</file>

<file path=customXml/item108.xml><?xml version="1.0" encoding="utf-8"?>
<TemplafySlideFormConfiguration><![CDATA[{"formFields":[],"formDataEntries":[]}]]></TemplafySlideFormConfiguration>
</file>

<file path=customXml/item109.xml><?xml version="1.0" encoding="utf-8"?>
<TemplafySlideTemplateConfiguration><![CDATA[{"slideVersion":1,"isValidatorEnabled":false,"isLocked":false,"elementsMetadata":[],"slideId":"638155856053028011","enableDocumentContentUpdater":false,"version":"2.0"}]]></TemplafySlideTemplateConfiguration>
</file>

<file path=customXml/item11.xml><?xml version="1.0" encoding="utf-8"?>
<TemplafySlideTemplateConfiguration><![CDATA[{"slideVersion":1,"isValidatorEnabled":false,"isLocked":false,"elementsMetadata":[],"slideId":"638155856053261997","enableDocumentContentUpdater":false,"version":"2.0"}]]></TemplafySlideTemplateConfiguration>
</file>

<file path=customXml/item110.xml><?xml version="1.0" encoding="utf-8"?>
<ct:contentTypeSchema xmlns:ct="http://schemas.microsoft.com/office/2006/metadata/contentType" xmlns:ma="http://schemas.microsoft.com/office/2006/metadata/properties/metaAttributes" ct:_="" ma:_="" ma:contentTypeName="Document" ma:contentTypeID="0x010100FFFC993874BC714386CEEAB7A7274AA5" ma:contentTypeVersion="18" ma:contentTypeDescription="Create a new document." ma:contentTypeScope="" ma:versionID="34f361fe118854c5a72ccdc136ddf05b">
  <xsd:schema xmlns:xsd="http://www.w3.org/2001/XMLSchema" xmlns:xs="http://www.w3.org/2001/XMLSchema" xmlns:p="http://schemas.microsoft.com/office/2006/metadata/properties" xmlns:ns2="6c3588f6-9a1b-4905-ba75-4dcb143d9e33" xmlns:ns3="56de6b43-1c59-47a4-a6ba-1b6386752aab" targetNamespace="http://schemas.microsoft.com/office/2006/metadata/properties" ma:root="true" ma:fieldsID="5ed31b2455e294d89a3f767295dddc8c" ns2:_="" ns3:_="">
    <xsd:import namespace="6c3588f6-9a1b-4905-ba75-4dcb143d9e33"/>
    <xsd:import namespace="56de6b43-1c59-47a4-a6ba-1b6386752aa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c3588f6-9a1b-4905-ba75-4dcb143d9e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7ce671e0-2aae-4c8d-b367-8bb3494c1b0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6de6b43-1c59-47a4-a6ba-1b6386752aa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6ecf517-f797-4974-8ba2-2f97c56a3423}" ma:internalName="TaxCatchAll" ma:showField="CatchAllData" ma:web="56de6b43-1c59-47a4-a6ba-1b6386752aa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111.xml><?xml version="1.0" encoding="utf-8"?>
<TemplafySlideFormConfiguration><![CDATA[{"formFields":[],"formDataEntries":[]}]]></TemplafySlideFormConfiguration>
</file>

<file path=customXml/item112.xml><?xml version="1.0" encoding="utf-8"?>
<TemplafySlideFormConfiguration><![CDATA[{"formFields":[],"formDataEntries":[]}]]></TemplafySlideFormConfiguration>
</file>

<file path=customXml/item113.xml><?xml version="1.0" encoding="utf-8"?>
<TemplafySlideFormConfiguration><![CDATA[{"formFields":[],"formDataEntries":[]}]]></TemplafySlideFormConfiguration>
</file>

<file path=customXml/item114.xml><?xml version="1.0" encoding="utf-8"?>
<TemplafySlideFormConfiguration><![CDATA[{"formFields":[],"formDataEntries":[]}]]></TemplafySlideFormConfiguration>
</file>

<file path=customXml/item115.xml><?xml version="1.0" encoding="utf-8"?>
<TemplafySlideFormConfiguration><![CDATA[{"formFields":[],"formDataEntries":[]}]]></TemplafySlideFormConfiguration>
</file>

<file path=customXml/item116.xml><?xml version="1.0" encoding="utf-8"?>
<TemplafySlideTemplateConfiguration><![CDATA[{"slideVersion":1,"isValidatorEnabled":false,"isLocked":false,"elementsMetadata":[{"elementConfiguration":{"binding":"{{Translate(\"ClicktoaddimagefromTemplafy\")}}","disableUpdates":false,"type":"text"},"type":"shape"},{"elementConfiguration":{"binding":"{{Translate(\"Clicktoaddtitle\")}}","disableUpdates":false,"type":"text"},"type":"shape"},{"elementConfiguration":{"binding":"{{Translate(\"Presentedto\")}}","disableUpdates":false,"type":"text"},"type":"shape"},{"elementConfiguration":{"binding":"{{Translate(\"Presentedby\")}}","disableUpdates":false,"type":"text"},"type":"shape"},{"elementConfiguration":{"binding":"{{Translate(\"Clicktoaddsubtitle\")}}","disableUpdates":false,"type":"text"},"type":"shape"}],"slideId":"637888910467607524","enableDocumentContentUpdater":true,"version":"2.0"}]]></TemplafySlideTemplateConfiguration>
</file>

<file path=customXml/item117.xml><?xml version="1.0" encoding="utf-8"?>
<TemplafySlideFormConfiguration><![CDATA[{"formFields":[],"formDataEntries":[]}]]></TemplafySlideFormConfiguration>
</file>

<file path=customXml/item118.xml><?xml version="1.0" encoding="utf-8"?>
<TemplafySlideTemplateConfiguration><![CDATA[{"slideVersion":1,"isValidatorEnabled":false,"isLocked":false,"elementsMetadata":[],"slideId":"638155856053028011","enableDocumentContentUpdater":false,"version":"2.0"}]]></TemplafySlideTemplateConfiguration>
</file>

<file path=customXml/item119.xml><?xml version="1.0" encoding="utf-8"?>
<TemplafySlideFormConfiguration><![CDATA[{"formFields":[],"formDataEntries":[]}]]></TemplafySlideFormConfiguration>
</file>

<file path=customXml/item12.xml><?xml version="1.0" encoding="utf-8"?>
<TemplafySlideTemplateConfiguration><![CDATA[{"slideVersion":1,"isValidatorEnabled":false,"isLocked":false,"elementsMetadata":[],"slideId":"638155856053028011","enableDocumentContentUpdater":false,"version":"2.0"}]]></TemplafySlideTemplateConfiguration>
</file>

<file path=customXml/item120.xml><?xml version="1.0" encoding="utf-8"?>
<TemplafySlideFormConfiguration><![CDATA[{"formFields":[],"formDataEntries":[]}]]></TemplafySlideFormConfiguration>
</file>

<file path=customXml/item121.xml><?xml version="1.0" encoding="utf-8"?>
<TemplafySlideFormConfiguration><![CDATA[{"formFields":[],"formDataEntries":[]}]]></TemplafySlideFormConfiguration>
</file>

<file path=customXml/item122.xml><?xml version="1.0" encoding="utf-8"?>
<TemplafySlideTemplateConfiguration><![CDATA[{"slideVersion":1,"isValidatorEnabled":false,"isLocked":false,"elementsMetadata":[],"slideId":"638155856052585521","enableDocumentContentUpdater":false,"version":"2.0"}]]></TemplafySlideTemplateConfiguration>
</file>

<file path=customXml/item123.xml><?xml version="1.0" encoding="utf-8"?>
<TemplafySlideFormConfiguration><![CDATA[{"formFields":[],"formDataEntries":[]}]]></TemplafySlideFormConfiguration>
</file>

<file path=customXml/item124.xml><?xml version="1.0" encoding="utf-8"?>
<TemplafySlideFormConfiguration><![CDATA[{"formFields":[],"formDataEntries":[]}]]></TemplafySlideFormConfiguration>
</file>

<file path=customXml/item125.xml><?xml version="1.0" encoding="utf-8"?>
<TemplafySlideTemplateConfiguration><![CDATA[{"slideVersion":1,"isValidatorEnabled":false,"isLocked":false,"elementsMetadata":[],"slideId":"638155856054857817","enableDocumentContentUpdater":false,"version":"2.0"}]]></TemplafySlideTemplateConfiguration>
</file>

<file path=customXml/item126.xml><?xml version="1.0" encoding="utf-8"?>
<TemplafySlideTemplateConfiguration><![CDATA[{"slideVersion":1,"isValidatorEnabled":false,"isLocked":false,"elementsMetadata":[],"slideId":"638155856053028011","enableDocumentContentUpdater":false,"version":"2.0"}]]></TemplafySlideTemplateConfiguration>
</file>

<file path=customXml/item127.xml><?xml version="1.0" encoding="utf-8"?>
<TemplafySlideFormConfiguration><![CDATA[{"formFields":[],"formDataEntries":[]}]]></TemplafySlideFormConfiguration>
</file>

<file path=customXml/item128.xml><?xml version="1.0" encoding="utf-8"?>
<TemplafySlideTemplateConfiguration><![CDATA[{"slideVersion":1,"isValidatorEnabled":false,"isLocked":false,"elementsMetadata":[],"slideId":"638155856053416616","enableDocumentContentUpdater":false,"version":"2.0"}]]></TemplafySlideTemplateConfiguration>
</file>

<file path=customXml/item129.xml><?xml version="1.0" encoding="utf-8"?>
<TemplafySlideTemplateConfiguration><![CDATA[{"slideVersion":1,"isValidatorEnabled":false,"isLocked":false,"elementsMetadata":[],"slideId":"638155856053193530","enableDocumentContentUpdater":false,"version":"2.0"}]]></TemplafySlideTemplateConfiguration>
</file>

<file path=customXml/item13.xml><?xml version="1.0" encoding="utf-8"?>
<TemplafySlideFormConfiguration><![CDATA[{"formFields":[],"formDataEntries":[]}]]></TemplafySlideFormConfiguration>
</file>

<file path=customXml/item130.xml><?xml version="1.0" encoding="utf-8"?>
<TemplafySlideFormConfiguration><![CDATA[{"formFields":[],"formDataEntries":[]}]]></TemplafySlideFormConfiguration>
</file>

<file path=customXml/item131.xml><?xml version="1.0" encoding="utf-8"?>
<p:properties xmlns:p="http://schemas.microsoft.com/office/2006/metadata/properties" xmlns:xsi="http://www.w3.org/2001/XMLSchema-instance" xmlns:pc="http://schemas.microsoft.com/office/infopath/2007/PartnerControls">
  <documentManagement>
    <lcf76f155ced4ddcb4097134ff3c332f xmlns="6c3588f6-9a1b-4905-ba75-4dcb143d9e33">
      <Terms xmlns="http://schemas.microsoft.com/office/infopath/2007/PartnerControls"/>
    </lcf76f155ced4ddcb4097134ff3c332f>
    <TaxCatchAll xmlns="56de6b43-1c59-47a4-a6ba-1b6386752aab" xsi:nil="true"/>
  </documentManagement>
</p:properties>
</file>

<file path=customXml/item132.xml><?xml version="1.0" encoding="utf-8"?>
<TemplafySlideFormConfiguration><![CDATA[{"formFields":[],"formDataEntries":[]}]]></TemplafySlideFormConfiguration>
</file>

<file path=customXml/item133.xml><?xml version="1.0" encoding="utf-8"?>
<TemplafySlideFormConfiguration><![CDATA[{"formFields":[],"formDataEntries":[]}]]></TemplafySlideFormConfiguration>
</file>

<file path=customXml/item134.xml><?xml version="1.0" encoding="utf-8"?>
<TemplafySlideFormConfiguration><![CDATA[{"formFields":[],"formDataEntries":[]}]]></TemplafySlideFormConfiguration>
</file>

<file path=customXml/item135.xml><?xml version="1.0" encoding="utf-8"?>
<TemplafySlideFormConfiguration><![CDATA[{"formFields":[],"formDataEntries":[]}]]></TemplafySlideFormConfiguration>
</file>

<file path=customXml/item136.xml><?xml version="1.0" encoding="utf-8"?>
<TemplafySlideFormConfiguration><![CDATA[{"formFields":[],"formDataEntries":[]}]]></TemplafySlideFormConfiguration>
</file>

<file path=customXml/item137.xml><?xml version="1.0" encoding="utf-8"?>
<TemplafySlideFormConfiguration><![CDATA[{"formFields":[],"formDataEntries":[]}]]></TemplafySlideFormConfiguration>
</file>

<file path=customXml/item138.xml><?xml version="1.0" encoding="utf-8"?>
<TemplafySlideTemplateConfiguration><![CDATA[{"slideVersion":1,"isValidatorEnabled":false,"isLocked":false,"elementsMetadata":[],"slideId":"638155856053247470","enableDocumentContentUpdater":false,"version":"2.0"}]]></TemplafySlideTemplateConfiguration>
</file>

<file path=customXml/item139.xml><?xml version="1.0" encoding="utf-8"?>
<TemplafySlideFormConfiguration><![CDATA[{"formFields":[],"formDataEntries":[]}]]></TemplafySlideFormConfiguration>
</file>

<file path=customXml/item14.xml><?xml version="1.0" encoding="utf-8"?>
<TemplafySlideFormConfiguration><![CDATA[{"formFields":[],"formDataEntries":[]}]]></TemplafySlideFormConfiguration>
</file>

<file path=customXml/item140.xml><?xml version="1.0" encoding="utf-8"?>
<TemplafySlideFormConfiguration><![CDATA[{"formFields":[],"formDataEntries":[]}]]></TemplafySlideFormConfiguration>
</file>

<file path=customXml/item141.xml><?xml version="1.0" encoding="utf-8"?>
<TemplafySlideTemplateConfiguration><![CDATA[{"slideVersion":1,"isValidatorEnabled":false,"isLocked":false,"elementsMetadata":[],"slideId":"638155856053193530","enableDocumentContentUpdater":false,"version":"2.0"}]]></TemplafySlideTemplateConfiguration>
</file>

<file path=customXml/item142.xml><?xml version="1.0" encoding="utf-8"?>
<TemplafySlideTemplateConfiguration><![CDATA[{"slideVersion":1,"isValidatorEnabled":false,"isLocked":false,"elementsMetadata":[],"slideId":"638155856053261997","enableDocumentContentUpdater":false,"version":"2.0"}]]></TemplafySlideTemplateConfiguration>
</file>

<file path=customXml/item143.xml><?xml version="1.0" encoding="utf-8"?>
<TemplafySlideTemplateConfiguration><![CDATA[{"slideVersion":1,"isValidatorEnabled":false,"isLocked":false,"elementsMetadata":[],"slideId":"638155856053193530","enableDocumentContentUpdater":false,"version":"2.0"}]]></TemplafySlideTemplateConfiguration>
</file>

<file path=customXml/item144.xml><?xml version="1.0" encoding="utf-8"?>
<TemplafySlideTemplateConfiguration><![CDATA[{"slideVersion":1,"isValidatorEnabled":false,"isLocked":false,"elementsMetadata":[],"slideId":"638155856053193530","enableDocumentContentUpdater":false,"version":"2.0"}]]></TemplafySlideTemplateConfiguration>
</file>

<file path=customXml/item145.xml><?xml version="1.0" encoding="utf-8"?>
<TemplafySlideFormConfiguration><![CDATA[{"formFields":[],"formDataEntries":[]}]]></TemplafySlideFormConfiguration>
</file>

<file path=customXml/item15.xml><?xml version="1.0" encoding="utf-8"?>
<TemplafySlideFormConfiguration><![CDATA[{"formFields":[],"formDataEntries":[]}]]></TemplafySlideFormConfiguration>
</file>

<file path=customXml/item16.xml><?xml version="1.0" encoding="utf-8"?>
<TemplafySlideTemplateConfiguration><![CDATA[{"slideVersion":1,"isValidatorEnabled":false,"isLocked":false,"elementsMetadata":[],"slideId":"638155856054837605","enableDocumentContentUpdater":false,"version":"2.0"}]]></TemplafySlideTemplateConfiguration>
</file>

<file path=customXml/item17.xml><?xml version="1.0" encoding="utf-8"?>
<TemplafySlideTemplateConfiguration><![CDATA[{"slideVersion":1,"isValidatorEnabled":false,"isLocked":false,"elementsMetadata":[],"slideId":"638155856053028011","enableDocumentContentUpdater":false,"version":"2.0"}]]></TemplafySlideTemplateConfiguration>
</file>

<file path=customXml/item18.xml><?xml version="1.0" encoding="utf-8"?>
<TemplafySlideTemplateConfiguration><![CDATA[{"slideVersion":1,"isValidatorEnabled":false,"isLocked":false,"elementsMetadata":[],"slideId":"638155856053028011","enableDocumentContentUpdater":false,"version":"2.0"}]]></TemplafySlideTemplateConfiguration>
</file>

<file path=customXml/item19.xml><?xml version="1.0" encoding="utf-8"?>
<TemplafySlideFormConfiguration><![CDATA[{"formFields":[],"formDataEntries":[]}]]></TemplafySlideFormConfiguration>
</file>

<file path=customXml/item2.xml><?xml version="1.0" encoding="utf-8"?>
<TemplafySlideFormConfiguration><![CDATA[{"formFields":[],"formDataEntries":[]}]]></TemplafySlideFormConfiguration>
</file>

<file path=customXml/item20.xml><?xml version="1.0" encoding="utf-8"?>
<TemplafySlideTemplateConfiguration><![CDATA[{"slideVersion":1,"isValidatorEnabled":false,"isLocked":false,"elementsMetadata":[],"slideId":"638155856053247470","enableDocumentContentUpdater":false,"version":"2.0"}]]></TemplafySlideTemplateConfiguration>
</file>

<file path=customXml/item21.xml><?xml version="1.0" encoding="utf-8"?>
<TemplafySlideTemplateConfiguration><![CDATA[{"slideVersion":1,"isValidatorEnabled":false,"isLocked":false,"elementsMetadata":[],"slideId":"638155856053028011","enableDocumentContentUpdater":false,"version":"2.0"}]]></TemplafySlideTemplateConfiguration>
</file>

<file path=customXml/item22.xml><?xml version="1.0" encoding="utf-8"?>
<TemplafySlideFormConfiguration><![CDATA[{"formFields":[],"formDataEntries":[]}]]></TemplafySlideFormConfiguration>
</file>

<file path=customXml/item23.xml><?xml version="1.0" encoding="utf-8"?>
<TemplafySlideFormConfiguration><![CDATA[{"formFields":[],"formDataEntries":[]}]]></TemplafySlideFormConfiguration>
</file>

<file path=customXml/item24.xml><?xml version="1.0" encoding="utf-8"?>
<TemplafySlideTemplateConfiguration><![CDATA[{"slideVersion":1,"isValidatorEnabled":false,"isLocked":false,"elementsMetadata":[],"slideId":"638155856053193530","enableDocumentContentUpdater":false,"version":"2.0"}]]></TemplafySlideTemplateConfiguration>
</file>

<file path=customXml/item25.xml><?xml version="1.0" encoding="utf-8"?>
<TemplafySlideTemplateConfiguration><![CDATA[{"slideVersion":1,"isValidatorEnabled":false,"isLocked":false,"elementsMetadata":[],"slideId":"638155856052927788","enableDocumentContentUpdater":false,"version":"2.0"}]]></TemplafySlideTemplateConfiguration>
</file>

<file path=customXml/item26.xml><?xml version="1.0" encoding="utf-8"?>
<TemplafySlideTemplateConfiguration><![CDATA[{"slideVersion":1,"isValidatorEnabled":false,"isLocked":false,"elementsMetadata":[],"slideId":"638155856053028011","enableDocumentContentUpdater":false,"version":"2.0"}]]></TemplafySlideTemplateConfiguration>
</file>

<file path=customXml/item27.xml><?xml version="1.0" encoding="utf-8"?>
<TemplafySlideTemplateConfiguration><![CDATA[{"slideVersion":1,"isValidatorEnabled":false,"isLocked":false,"elementsMetadata":[],"slideId":"638155856053261997","enableDocumentContentUpdater":false,"version":"2.0"}]]></TemplafySlideTemplateConfiguration>
</file>

<file path=customXml/item28.xml><?xml version="1.0" encoding="utf-8"?>
<TemplafySlideTemplateConfiguration><![CDATA[{"slideVersion":1,"isValidatorEnabled":false,"isLocked":false,"elementsMetadata":[],"slideId":"638155856053011049","enableDocumentContentUpdater":false,"version":"2.0"}]]></TemplafySlideTemplateConfiguration>
</file>

<file path=customXml/item29.xml><?xml version="1.0" encoding="utf-8"?>
<TemplafySlideTemplateConfiguration><![CDATA[{"slideVersion":1,"isValidatorEnabled":false,"isLocked":false,"elementsMetadata":[],"slideId":"638155856053028011","enableDocumentContentUpdater":false,"version":"2.0"}]]></TemplafySlideTemplateConfiguration>
</file>

<file path=customXml/item3.xml><?xml version="1.0" encoding="utf-8"?>
<TemplafyFormConfiguration><![CDATA[{"formFields":[],"formDataEntries":[]}]]></TemplafyFormConfiguration>
</file>

<file path=customXml/item30.xml><?xml version="1.0" encoding="utf-8"?>
<TemplafySlideFormConfiguration><![CDATA[{"formFields":[],"formDataEntries":[]}]]></TemplafySlideFormConfiguration>
</file>

<file path=customXml/item31.xml><?xml version="1.0" encoding="utf-8"?>
<TemplafySlideTemplateConfiguration><![CDATA[{"slideVersion":1,"isValidatorEnabled":false,"isLocked":false,"elementsMetadata":[],"slideId":"638155856053028011","enableDocumentContentUpdater":false,"version":"2.0"}]]></TemplafySlideTemplateConfiguration>
</file>

<file path=customXml/item32.xml><?xml version="1.0" encoding="utf-8"?>
<TemplafySlideTemplateConfiguration><![CDATA[{"slideVersion":1,"isValidatorEnabled":false,"isLocked":false,"elementsMetadata":[],"slideId":"638155856054572698","enableDocumentContentUpdater":false,"version":"2.0"}]]></TemplafySlideTemplateConfiguration>
</file>

<file path=customXml/item33.xml><?xml version="1.0" encoding="utf-8"?>
<TemplafySlideTemplateConfiguration><![CDATA[{"slideVersion":1,"isValidatorEnabled":false,"isLocked":false,"elementsMetadata":[],"slideId":"638155856053193530","enableDocumentContentUpdater":false,"version":"2.0"}]]></TemplafySlideTemplateConfiguration>
</file>

<file path=customXml/item34.xml><?xml version="1.0" encoding="utf-8"?>
<TemplafySlideTemplateConfiguration><![CDATA[{"slideVersion":1,"isValidatorEnabled":false,"isLocked":false,"elementsMetadata":[],"slideId":"638155856053152568","enableDocumentContentUpdater":false,"version":"2.0"}]]></TemplafySlideTemplateConfiguration>
</file>

<file path=customXml/item35.xml><?xml version="1.0" encoding="utf-8"?>
<TemplafySlideFormConfiguration><![CDATA[{"formFields":[],"formDataEntries":[]}]]></TemplafySlideFormConfiguration>
</file>

<file path=customXml/item36.xml><?xml version="1.0" encoding="utf-8"?>
<TemplafySlideTemplateConfiguration><![CDATA[{"slideVersion":1,"isValidatorEnabled":false,"isLocked":false,"elementsMetadata":[],"slideId":"638155856054837605","enableDocumentContentUpdater":false,"version":"2.0"}]]></TemplafySlideTemplateConfiguration>
</file>

<file path=customXml/item37.xml><?xml version="1.0" encoding="utf-8"?>
<TemplafySlideTemplateConfiguration><![CDATA[{"slideVersion":1,"isValidatorEnabled":false,"isLocked":false,"elementsMetadata":[],"slideId":"638155856053193530","enableDocumentContentUpdater":false,"version":"2.0"}]]></TemplafySlideTemplateConfiguration>
</file>

<file path=customXml/item38.xml><?xml version="1.0" encoding="utf-8"?>
<TemplafySlideFormConfiguration><![CDATA[{"formFields":[],"formDataEntries":[]}]]></TemplafySlideFormConfiguration>
</file>

<file path=customXml/item39.xml><?xml version="1.0" encoding="utf-8"?>
<TemplafySlideTemplateConfiguration><![CDATA[{"slideVersion":1,"isValidatorEnabled":false,"isLocked":false,"elementsMetadata":[],"slideId":"638155856054837605","enableDocumentContentUpdater":false,"version":"2.0"}]]></TemplafySlideTemplateConfiguration>
</file>

<file path=customXml/item4.xml><?xml version="1.0" encoding="utf-8"?>
<TemplafySlideFormConfiguration><![CDATA[{"formFields":[],"formDataEntries":[]}]]></TemplafySlideFormConfiguration>
</file>

<file path=customXml/item40.xml><?xml version="1.0" encoding="utf-8"?>
<TemplafySlideTemplateConfiguration><![CDATA[{"slideVersion":1,"isValidatorEnabled":false,"isLocked":false,"elementsMetadata":[],"slideId":"638155856053193530","enableDocumentContentUpdater":false,"version":"2.0"}]]></TemplafySlideTemplateConfiguration>
</file>

<file path=customXml/item41.xml><?xml version="1.0" encoding="utf-8"?>
<TemplafySlideTemplateConfiguration><![CDATA[{"slideVersion":1,"isValidatorEnabled":false,"isLocked":false,"elementsMetadata":[],"slideId":"638155856053028011","enableDocumentContentUpdater":false,"version":"2.0"}]]></TemplafySlideTemplateConfiguration>
</file>

<file path=customXml/item42.xml><?xml version="1.0" encoding="utf-8"?>
<TemplafySlideTemplateConfiguration><![CDATA[{"slideVersion":1,"isValidatorEnabled":false,"isLocked":false,"elementsMetadata":[],"slideId":"638155856053193530","enableDocumentContentUpdater":false,"version":"2.0"}]]></TemplafySlideTemplateConfiguration>
</file>

<file path=customXml/item43.xml><?xml version="1.0" encoding="utf-8"?>
<TemplafySlideFormConfiguration><![CDATA[{"formFields":[],"formDataEntries":[]}]]></TemplafySlideFormConfiguration>
</file>

<file path=customXml/item44.xml><?xml version="1.0" encoding="utf-8"?>
<TemplafySlideFormConfiguration><![CDATA[{"formFields":[],"formDataEntries":[]}]]></TemplafySlideFormConfiguration>
</file>

<file path=customXml/item45.xml><?xml version="1.0" encoding="utf-8"?>
<TemplafySlideFormConfiguration><![CDATA[{"formFields":[],"formDataEntries":[]}]]></TemplafySlideFormConfiguration>
</file>

<file path=customXml/item46.xml><?xml version="1.0" encoding="utf-8"?>
<TemplafySlideFormConfiguration><![CDATA[{"formFields":[],"formDataEntries":[]}]]></TemplafySlideFormConfiguration>
</file>

<file path=customXml/item47.xml><?xml version="1.0" encoding="utf-8"?>
<TemplafySlideFormConfiguration><![CDATA[{"formFields":[],"formDataEntries":[]}]]></TemplafySlideFormConfiguration>
</file>

<file path=customXml/item48.xml><?xml version="1.0" encoding="utf-8"?>
<TemplafySlideFormConfiguration><![CDATA[{"formFields":[],"formDataEntries":[]}]]></TemplafySlideFormConfiguration>
</file>

<file path=customXml/item49.xml><?xml version="1.0" encoding="utf-8"?>
<TemplafySlideTemplateConfiguration><![CDATA[{"slideVersion":1,"isValidatorEnabled":false,"isLocked":false,"elementsMetadata":[],"slideId":"638155856053161278","enableDocumentContentUpdater":false,"version":"2.0"}]]></TemplafySlideTemplateConfiguration>
</file>

<file path=customXml/item5.xml><?xml version="1.0" encoding="utf-8"?>
<TemplafySlideTemplateConfiguration><![CDATA[{"slideVersion":1,"isValidatorEnabled":false,"isLocked":false,"elementsMetadata":[],"slideId":"638155856053193530","enableDocumentContentUpdater":false,"version":"2.0"}]]></TemplafySlideTemplateConfiguration>
</file>

<file path=customXml/item50.xml><?xml version="1.0" encoding="utf-8"?>
<TemplafySlideTemplateConfiguration><![CDATA[{"slideVersion":1,"isValidatorEnabled":false,"isLocked":false,"elementsMetadata":[],"slideId":"638155856053028011","enableDocumentContentUpdater":false,"version":"2.0"}]]></TemplafySlideTemplateConfiguration>
</file>

<file path=customXml/item51.xml><?xml version="1.0" encoding="utf-8"?>
<TemplafySlideTemplateConfiguration><![CDATA[{"slideVersion":1,"isValidatorEnabled":false,"isLocked":false,"elementsMetadata":[],"slideId":"638155856053193530","enableDocumentContentUpdater":false,"version":"2.0"}]]></TemplafySlideTemplateConfiguration>
</file>

<file path=customXml/item52.xml><?xml version="1.0" encoding="utf-8"?>
<TemplafySlideFormConfiguration><![CDATA[{"formFields":[],"formDataEntries":[]}]]></TemplafySlideFormConfiguration>
</file>

<file path=customXml/item53.xml><?xml version="1.0" encoding="utf-8"?>
<TemplafySlideTemplateConfiguration><![CDATA[{"slideVersion":1,"isValidatorEnabled":false,"isLocked":false,"elementsMetadata":[],"slideId":"638155856052927788","enableDocumentContentUpdater":false,"version":"2.0"}]]></TemplafySlideTemplateConfiguration>
</file>

<file path=customXml/item54.xml><?xml version="1.0" encoding="utf-8"?>
<?mso-contentType ?>
<FormTemplates xmlns="http://schemas.microsoft.com/sharepoint/v3/contenttype/forms">
  <Display>DocumentLibraryForm</Display>
  <Edit>DocumentLibraryForm</Edit>
  <New>DocumentLibraryForm</New>
</FormTemplates>
</file>

<file path=customXml/item55.xml><?xml version="1.0" encoding="utf-8"?>
<TemplafySlideFormConfiguration><![CDATA[{"formFields":[],"formDataEntries":[]}]]></TemplafySlideFormConfiguration>
</file>

<file path=customXml/item56.xml><?xml version="1.0" encoding="utf-8"?>
<TemplafySlideTemplateConfiguration><![CDATA[{"slideVersion":1,"isValidatorEnabled":false,"isLocked":false,"elementsMetadata":[],"slideId":"638155856053193530","enableDocumentContentUpdater":false,"version":"2.0"}]]></TemplafySlideTemplateConfiguration>
</file>

<file path=customXml/item57.xml><?xml version="1.0" encoding="utf-8"?>
<TemplafySlideFormConfiguration><![CDATA[{"formFields":[],"formDataEntries":[]}]]></TemplafySlideFormConfiguration>
</file>

<file path=customXml/item58.xml><?xml version="1.0" encoding="utf-8"?>
<TemplafySlideTemplateConfiguration><![CDATA[{"slideVersion":1,"isValidatorEnabled":false,"isLocked":false,"elementsMetadata":[],"slideId":"638155856053193530","enableDocumentContentUpdater":false,"version":"2.0"}]]></TemplafySlideTemplateConfiguration>
</file>

<file path=customXml/item59.xml><?xml version="1.0" encoding="utf-8"?>
<TemplafySlideTemplateConfiguration><![CDATA[{"slideVersion":1,"isValidatorEnabled":false,"isLocked":false,"elementsMetadata":[],"slideId":"638155856054247038","enableDocumentContentUpdater":false,"version":"2.0"}]]></TemplafySlideTemplateConfiguration>
</file>

<file path=customXml/item6.xml><?xml version="1.0" encoding="utf-8"?>
<TemplafySlideTemplateConfiguration><![CDATA[{"slideVersion":1,"isValidatorEnabled":false,"isLocked":false,"elementsMetadata":[{"elementConfiguration":{"binding":"UserProfile.DisplayName","disableUpdates":false,"type":"text"},"type":"shape"},{"elementConfiguration":{"binding":"UserProfile.Email","disableUpdates":false,"type":"text"},"type":"shape"},{"elementConfiguration":{"binding":"UserProfile.DisplayName","disableUpdates":false,"type":"text"},"type":"shape"},{"elementConfiguration":{"binding":"UserProfile.Email","disableUpdates":false,"type":"text"},"type":"shape"}],"slideId":"638155856066250768","enableDocumentContentUpdater":false,"version":"2.0"}]]></TemplafySlideTemplateConfiguration>
</file>

<file path=customXml/item60.xml><?xml version="1.0" encoding="utf-8"?>
<TemplafySlideTemplateConfiguration><![CDATA[{"slideVersion":1,"isValidatorEnabled":false,"isLocked":false,"elementsMetadata":[],"slideId":"638155856053011049","enableDocumentContentUpdater":false,"version":"2.0"}]]></TemplafySlideTemplateConfiguration>
</file>

<file path=customXml/item61.xml><?xml version="1.0" encoding="utf-8"?>
<TemplafySlideTemplateConfiguration><![CDATA[{"slideVersion":2,"isValidatorEnabled":false,"isLocked":false,"elementsMetadata":[{"type":"shape","elementConfiguration":{"binding":"{{Translate(\"Clicktoaddtitle\")}}","type":"text","disableUpdates":false}},{"type":"shape","elementConfiguration":{"binding":"{{Translate(\"Clicktoaddtext\")}}","type":"text","disableUpdates":false}},{"type":"shape","elementConfiguration":{"binding":"{{Translate(\"Clicktoaddtext\")}}","type":"text","disableUpdates":false}},{"type":"shape","elementConfiguration":{"binding":"{{Translate(\"Clicktoaddheader\")}}","type":"text","disableUpdates":false}}],"slideId":"638144042768191799","enableDocumentContentUpdater":false,"version":"2.0"}]]></TemplafySlideTemplateConfiguration>
</file>

<file path=customXml/item62.xml><?xml version="1.0" encoding="utf-8"?>
<TemplafySlideFormConfiguration><![CDATA[{"formFields":[],"formDataEntries":[]}]]></TemplafySlideFormConfiguration>
</file>

<file path=customXml/item63.xml><?xml version="1.0" encoding="utf-8"?>
<TemplafySlideTemplateConfiguration><![CDATA[{"slideVersion":1,"isValidatorEnabled":false,"isLocked":false,"elementsMetadata":[],"slideId":"638155856053193530","enableDocumentContentUpdater":false,"version":"2.0"}]]></TemplafySlideTemplateConfiguration>
</file>

<file path=customXml/item64.xml><?xml version="1.0" encoding="utf-8"?>
<TemplafySlideFormConfiguration><![CDATA[{"formFields":[],"formDataEntries":[]}]]></TemplafySlideFormConfiguration>
</file>

<file path=customXml/item65.xml><?xml version="1.0" encoding="utf-8"?>
<TemplafySlideTemplateConfiguration><![CDATA[{"slideVersion":1,"isValidatorEnabled":false,"isLocked":false,"elementsMetadata":[],"slideId":"638155856053028011","enableDocumentContentUpdater":false,"version":"2.0"}]]></TemplafySlideTemplateConfiguration>
</file>

<file path=customXml/item66.xml><?xml version="1.0" encoding="utf-8"?>
<TemplafySlideFormConfiguration><![CDATA[{"formFields":[],"formDataEntries":[]}]]></TemplafySlideFormConfiguration>
</file>

<file path=customXml/item67.xml><?xml version="1.0" encoding="utf-8"?>
<TemplafySlideTemplateConfiguration><![CDATA[{"slideVersion":1,"isValidatorEnabled":false,"isLocked":false,"elementsMetadata":[],"slideId":"638155856053247470","enableDocumentContentUpdater":false,"version":"2.0"}]]></TemplafySlideTemplateConfiguration>
</file>

<file path=customXml/item68.xml><?xml version="1.0" encoding="utf-8"?>
<TemplafySlideFormConfiguration><![CDATA[{"formFields":[],"formDataEntries":[]}]]></TemplafySlideFormConfiguration>
</file>

<file path=customXml/item69.xml><?xml version="1.0" encoding="utf-8"?>
<TemplafySlideTemplateConfiguration><![CDATA[{"slideVersion":1,"isValidatorEnabled":false,"isLocked":false,"elementsMetadata":[],"slideId":"638155856053226202","enableDocumentContentUpdater":false,"version":"2.0"}]]></TemplafySlideTemplateConfiguration>
</file>

<file path=customXml/item7.xml><?xml version="1.0" encoding="utf-8"?>
<TemplafySlideTemplateConfiguration><![CDATA[{"slideVersion":1,"isValidatorEnabled":false,"isLocked":false,"elementsMetadata":[],"slideId":"638155856053261997","enableDocumentContentUpdater":false,"version":"2.0"}]]></TemplafySlideTemplateConfiguration>
</file>

<file path=customXml/item70.xml><?xml version="1.0" encoding="utf-8"?>
<TemplafyTemplateConfiguration><![CDATA[{"elementsMetadata":[],"transformationConfigurations":[{"type":"proofingLanguage","language":"{{DocumentLanguage}}","disableUpdates":false},{"colorTheme":"{{DataSources.ColorThemes[\"Colliers\"].ColorTheme}}","disableUpdates":false,"type":"colorTheme"}],"templateName":"Core Global Template","templateDescription":"","enableDocumentContentUpdater":true,"version":"2.0"}]]></TemplafyTemplateConfiguration>
</file>

<file path=customXml/item71.xml><?xml version="1.0" encoding="utf-8"?>
<TemplafySlideTemplateConfiguration><![CDATA[{"slideVersion":1,"isValidatorEnabled":false,"isLocked":false,"elementsMetadata":[],"slideId":"638155856053028011","enableDocumentContentUpdater":false,"version":"2.0"}]]></TemplafySlideTemplateConfiguration>
</file>

<file path=customXml/item72.xml><?xml version="1.0" encoding="utf-8"?>
<TemplafySlideFormConfiguration><![CDATA[{"formFields":[],"formDataEntries":[]}]]></TemplafySlideFormConfiguration>
</file>

<file path=customXml/item73.xml><?xml version="1.0" encoding="utf-8"?>
<TemplafySlideFormConfiguration><![CDATA[{"formFields":[],"formDataEntries":[]}]]></TemplafySlideFormConfiguration>
</file>

<file path=customXml/item74.xml><?xml version="1.0" encoding="utf-8"?>
<TemplafySlideFormConfiguration><![CDATA[{"formFields":[],"formDataEntries":[]}]]></TemplafySlideFormConfiguration>
</file>

<file path=customXml/item75.xml><?xml version="1.0" encoding="utf-8"?>
<TemplafySlideTemplateConfiguration><![CDATA[{"slideVersion":2,"isValidatorEnabled":false,"isLocked":false,"elementsMetadata":[{"type":"shape","elementConfiguration":{"binding":"{{Translate(\"Clicktoaddtitle\")}}","type":"text","disableUpdates":false}},{"type":"shape","elementConfiguration":{"binding":"{{Translate(\"Clicktoaddtext\")}}","type":"text","disableUpdates":false}},{"type":"shape","elementConfiguration":{"binding":"{{Translate(\"Clicktoaddtext\")}}","type":"text","disableUpdates":false}},{"type":"shape","elementConfiguration":{"binding":"{{Translate(\"Clicktoaddheader\")}}","type":"text","disableUpdates":false}}],"slideId":"638144042768191799","enableDocumentContentUpdater":false,"version":"2.0"}]]></TemplafySlideTemplateConfiguration>
</file>

<file path=customXml/item76.xml><?xml version="1.0" encoding="utf-8"?>
<TemplafySlideFormConfiguration><![CDATA[{"formFields":[],"formDataEntries":[]}]]></TemplafySlideFormConfiguration>
</file>

<file path=customXml/item77.xml><?xml version="1.0" encoding="utf-8"?>
<TemplafySlideFormConfiguration><![CDATA[{"formFields":[],"formDataEntries":[]}]]></TemplafySlideFormConfiguration>
</file>

<file path=customXml/item78.xml><?xml version="1.0" encoding="utf-8"?>
<TemplafySlideFormConfiguration><![CDATA[{"formFields":[],"formDataEntries":[]}]]></TemplafySlideFormConfiguration>
</file>

<file path=customXml/item79.xml><?xml version="1.0" encoding="utf-8"?>
<TemplafySlideTemplateConfiguration><![CDATA[{"slideVersion":1,"isValidatorEnabled":false,"isLocked":false,"elementsMetadata":[],"slideId":"638155856053193530","enableDocumentContentUpdater":false,"version":"2.0"}]]></TemplafySlideTemplateConfiguration>
</file>

<file path=customXml/item8.xml><?xml version="1.0" encoding="utf-8"?>
<TemplafySlideFormConfiguration><![CDATA[{"formFields":[],"formDataEntries":[]}]]></TemplafySlideFormConfiguration>
</file>

<file path=customXml/item80.xml><?xml version="1.0" encoding="utf-8"?>
<TemplafySlideTemplateConfiguration><![CDATA[{"slideVersion":1,"isValidatorEnabled":false,"isLocked":false,"elementsMetadata":[],"slideId":"638155856053193530","enableDocumentContentUpdater":false,"version":"2.0"}]]></TemplafySlideTemplateConfiguration>
</file>

<file path=customXml/item81.xml><?xml version="1.0" encoding="utf-8"?>
<TemplafySlideFormConfiguration><![CDATA[{"formFields":[],"formDataEntries":[]}]]></TemplafySlideFormConfiguration>
</file>

<file path=customXml/item82.xml><?xml version="1.0" encoding="utf-8"?>
<TemplafySlideFormConfiguration><![CDATA[{"formFields":[],"formDataEntries":[]}]]></TemplafySlideFormConfiguration>
</file>

<file path=customXml/item83.xml><?xml version="1.0" encoding="utf-8"?>
<TemplafySlideTemplateConfiguration><![CDATA[{"slideVersion":1,"isValidatorEnabled":false,"isLocked":false,"elementsMetadata":[],"slideId":"638155856053028011","enableDocumentContentUpdater":false,"version":"2.0"}]]></TemplafySlideTemplateConfiguration>
</file>

<file path=customXml/item84.xml><?xml version="1.0" encoding="utf-8"?>
<TemplafySlideFormConfiguration><![CDATA[{"formFields":[],"formDataEntries":[]}]]></TemplafySlideFormConfiguration>
</file>

<file path=customXml/item85.xml><?xml version="1.0" encoding="utf-8"?>
<TemplafySlideTemplateConfiguration><![CDATA[{"slideVersion":1,"isValidatorEnabled":false,"isLocked":false,"elementsMetadata":[],"slideId":"638155856053193530","enableDocumentContentUpdater":false,"version":"2.0"}]]></TemplafySlideTemplateConfiguration>
</file>

<file path=customXml/item86.xml><?xml version="1.0" encoding="utf-8"?>
<TemplafySlideFormConfiguration><![CDATA[{"formFields":[],"formDataEntries":[]}]]></TemplafySlideFormConfiguration>
</file>

<file path=customXml/item87.xml><?xml version="1.0" encoding="utf-8"?>
<TemplafySlideTemplateConfiguration><![CDATA[{"slideVersion":1,"isValidatorEnabled":false,"isLocked":false,"elementsMetadata":[],"slideId":"638155856053011049","enableDocumentContentUpdater":false,"version":"2.0"}]]></TemplafySlideTemplateConfiguration>
</file>

<file path=customXml/item88.xml><?xml version="1.0" encoding="utf-8"?>
<TemplafySlideTemplateConfiguration><![CDATA[{"slideVersion":1,"isValidatorEnabled":false,"isLocked":false,"elementsMetadata":[],"slideId":"638155856053193530","enableDocumentContentUpdater":false,"version":"2.0"}]]></TemplafySlideTemplateConfiguration>
</file>

<file path=customXml/item89.xml><?xml version="1.0" encoding="utf-8"?>
<TemplafySlideFormConfiguration><![CDATA[{"formFields":[],"formDataEntries":[]}]]></TemplafySlideFormConfiguration>
</file>

<file path=customXml/item9.xml><?xml version="1.0" encoding="utf-8"?>
<TemplafySlideFormConfiguration><![CDATA[{"formFields":[],"formDataEntries":[]}]]></TemplafySlideFormConfiguration>
</file>

<file path=customXml/item90.xml><?xml version="1.0" encoding="utf-8"?>
<TemplafySlideTemplateConfiguration><![CDATA[{"slideVersion":1,"isValidatorEnabled":false,"isLocked":false,"elementsMetadata":[],"slideId":"638155856054463248","enableDocumentContentUpdater":false,"version":"2.0"}]]></TemplafySlideTemplateConfiguration>
</file>

<file path=customXml/item91.xml><?xml version="1.0" encoding="utf-8"?>
<TemplafySlideFormConfiguration><![CDATA[{"formFields":[],"formDataEntries":[]}]]></TemplafySlideFormConfiguration>
</file>

<file path=customXml/item92.xml><?xml version="1.0" encoding="utf-8"?>
<TemplafySlideFormConfiguration><![CDATA[{"formFields":[],"formDataEntries":[]}]]></TemplafySlideFormConfiguration>
</file>

<file path=customXml/item93.xml><?xml version="1.0" encoding="utf-8"?>
<TemplafySlideTemplateConfiguration><![CDATA[{"slideVersion":1,"isValidatorEnabled":false,"isLocked":false,"elementsMetadata":[],"slideId":"638155856053193530","enableDocumentContentUpdater":false,"version":"2.0"}]]></TemplafySlideTemplateConfiguration>
</file>

<file path=customXml/item94.xml><?xml version="1.0" encoding="utf-8"?>
<TemplafySlideTemplateConfiguration><![CDATA[{"slideVersion":1,"isValidatorEnabled":false,"isLocked":false,"elementsMetadata":[],"slideId":"638155856054777801","enableDocumentContentUpdater":false,"version":"2.0"}]]></TemplafySlideTemplateConfiguration>
</file>

<file path=customXml/item95.xml><?xml version="1.0" encoding="utf-8"?>
<TemplafySlideTemplateConfiguration><![CDATA[{"slideVersion":1,"isValidatorEnabled":false,"isLocked":false,"elementsMetadata":[],"slideId":"638155856053161278","enableDocumentContentUpdater":false,"version":"2.0"}]]></TemplafySlideTemplateConfiguration>
</file>

<file path=customXml/item96.xml><?xml version="1.0" encoding="utf-8"?>
<TemplafySlideFormConfiguration><![CDATA[{"formFields":[],"formDataEntries":[]}]]></TemplafySlideFormConfiguration>
</file>

<file path=customXml/item97.xml><?xml version="1.0" encoding="utf-8"?>
<TemplafySlideFormConfiguration><![CDATA[{"formFields":[],"formDataEntries":[]}]]></TemplafySlideFormConfiguration>
</file>

<file path=customXml/item98.xml><?xml version="1.0" encoding="utf-8"?>
<TemplafySlideTemplateConfiguration><![CDATA[{"slideVersion":1,"isValidatorEnabled":false,"isLocked":false,"elementsMetadata":[],"slideId":"638155856053028011","enableDocumentContentUpdater":false,"version":"2.0"}]]></TemplafySlideTemplateConfiguration>
</file>

<file path=customXml/item99.xml><?xml version="1.0" encoding="utf-8"?>
<TemplafySlideFormConfiguration><![CDATA[{"formFields":[],"formDataEntries":[]}]]></TemplafySlideFormConfiguration>
</file>

<file path=customXml/itemProps1.xml><?xml version="1.0" encoding="utf-8"?>
<ds:datastoreItem xmlns:ds="http://schemas.openxmlformats.org/officeDocument/2006/customXml" ds:itemID="{2CC8540A-4ABF-4F62-825A-1D0934355DD5}">
  <ds:schemaRefs/>
</ds:datastoreItem>
</file>

<file path=customXml/itemProps10.xml><?xml version="1.0" encoding="utf-8"?>
<ds:datastoreItem xmlns:ds="http://schemas.openxmlformats.org/officeDocument/2006/customXml" ds:itemID="{906460FC-FB54-4FF3-BEEE-A7365DDA15E6}">
  <ds:schemaRefs/>
</ds:datastoreItem>
</file>

<file path=customXml/itemProps100.xml><?xml version="1.0" encoding="utf-8"?>
<ds:datastoreItem xmlns:ds="http://schemas.openxmlformats.org/officeDocument/2006/customXml" ds:itemID="{2A6050AF-68AA-4F81-92D4-F2A8860573E1}">
  <ds:schemaRefs/>
</ds:datastoreItem>
</file>

<file path=customXml/itemProps101.xml><?xml version="1.0" encoding="utf-8"?>
<ds:datastoreItem xmlns:ds="http://schemas.openxmlformats.org/officeDocument/2006/customXml" ds:itemID="{6D6835C1-30C3-4E56-AE9E-1860852E7639}">
  <ds:schemaRefs/>
</ds:datastoreItem>
</file>

<file path=customXml/itemProps102.xml><?xml version="1.0" encoding="utf-8"?>
<ds:datastoreItem xmlns:ds="http://schemas.openxmlformats.org/officeDocument/2006/customXml" ds:itemID="{D663D5AD-E3D1-4B75-A4B7-9A6B0CE395B3}">
  <ds:schemaRefs/>
</ds:datastoreItem>
</file>

<file path=customXml/itemProps103.xml><?xml version="1.0" encoding="utf-8"?>
<ds:datastoreItem xmlns:ds="http://schemas.openxmlformats.org/officeDocument/2006/customXml" ds:itemID="{BC195B0D-8ECE-44DD-9C6D-9592AFBD1E6F}">
  <ds:schemaRefs/>
</ds:datastoreItem>
</file>

<file path=customXml/itemProps104.xml><?xml version="1.0" encoding="utf-8"?>
<ds:datastoreItem xmlns:ds="http://schemas.openxmlformats.org/officeDocument/2006/customXml" ds:itemID="{AFB3275D-19D4-C941-8A47-6A7A551708DF}">
  <ds:schemaRefs/>
</ds:datastoreItem>
</file>

<file path=customXml/itemProps105.xml><?xml version="1.0" encoding="utf-8"?>
<ds:datastoreItem xmlns:ds="http://schemas.openxmlformats.org/officeDocument/2006/customXml" ds:itemID="{228599EE-3ED6-4881-A3D7-A965DA8CE7A8}">
  <ds:schemaRefs/>
</ds:datastoreItem>
</file>

<file path=customXml/itemProps106.xml><?xml version="1.0" encoding="utf-8"?>
<ds:datastoreItem xmlns:ds="http://schemas.openxmlformats.org/officeDocument/2006/customXml" ds:itemID="{04FA2C73-DEBB-4A5E-A2FA-432D32791EF6}">
  <ds:schemaRefs/>
</ds:datastoreItem>
</file>

<file path=customXml/itemProps107.xml><?xml version="1.0" encoding="utf-8"?>
<ds:datastoreItem xmlns:ds="http://schemas.openxmlformats.org/officeDocument/2006/customXml" ds:itemID="{5FB1DE9B-9C2D-E146-9B8D-737508C7BD99}">
  <ds:schemaRefs/>
</ds:datastoreItem>
</file>

<file path=customXml/itemProps108.xml><?xml version="1.0" encoding="utf-8"?>
<ds:datastoreItem xmlns:ds="http://schemas.openxmlformats.org/officeDocument/2006/customXml" ds:itemID="{12974046-16AA-4BE4-A28A-831C406C6B70}">
  <ds:schemaRefs/>
</ds:datastoreItem>
</file>

<file path=customXml/itemProps109.xml><?xml version="1.0" encoding="utf-8"?>
<ds:datastoreItem xmlns:ds="http://schemas.openxmlformats.org/officeDocument/2006/customXml" ds:itemID="{D781174C-C4EC-4D65-95A4-A4A29E1C8931}">
  <ds:schemaRefs/>
</ds:datastoreItem>
</file>

<file path=customXml/itemProps11.xml><?xml version="1.0" encoding="utf-8"?>
<ds:datastoreItem xmlns:ds="http://schemas.openxmlformats.org/officeDocument/2006/customXml" ds:itemID="{E5ECBC9D-2B58-4B62-96EE-CC68B326882B}">
  <ds:schemaRefs/>
</ds:datastoreItem>
</file>

<file path=customXml/itemProps110.xml><?xml version="1.0" encoding="utf-8"?>
<ds:datastoreItem xmlns:ds="http://schemas.openxmlformats.org/officeDocument/2006/customXml" ds:itemID="{8926FB7D-0C52-4639-A5A4-30F7BEBDD9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c3588f6-9a1b-4905-ba75-4dcb143d9e33"/>
    <ds:schemaRef ds:uri="56de6b43-1c59-47a4-a6ba-1b6386752a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111.xml><?xml version="1.0" encoding="utf-8"?>
<ds:datastoreItem xmlns:ds="http://schemas.openxmlformats.org/officeDocument/2006/customXml" ds:itemID="{3B2C1D81-5733-47DA-87FD-EF3412A46111}">
  <ds:schemaRefs/>
</ds:datastoreItem>
</file>

<file path=customXml/itemProps112.xml><?xml version="1.0" encoding="utf-8"?>
<ds:datastoreItem xmlns:ds="http://schemas.openxmlformats.org/officeDocument/2006/customXml" ds:itemID="{0A60308E-9CBD-4446-BAA3-BB32CA3BB746}">
  <ds:schemaRefs/>
</ds:datastoreItem>
</file>

<file path=customXml/itemProps113.xml><?xml version="1.0" encoding="utf-8"?>
<ds:datastoreItem xmlns:ds="http://schemas.openxmlformats.org/officeDocument/2006/customXml" ds:itemID="{4DEA7953-EB80-4A47-B667-05C3D76E99E7}">
  <ds:schemaRefs/>
</ds:datastoreItem>
</file>

<file path=customXml/itemProps114.xml><?xml version="1.0" encoding="utf-8"?>
<ds:datastoreItem xmlns:ds="http://schemas.openxmlformats.org/officeDocument/2006/customXml" ds:itemID="{13D6AF81-B5BF-4760-B051-10A16595FCDC}">
  <ds:schemaRefs/>
</ds:datastoreItem>
</file>

<file path=customXml/itemProps115.xml><?xml version="1.0" encoding="utf-8"?>
<ds:datastoreItem xmlns:ds="http://schemas.openxmlformats.org/officeDocument/2006/customXml" ds:itemID="{E007D1DD-F500-4BB0-9363-EC9562344FD5}">
  <ds:schemaRefs/>
</ds:datastoreItem>
</file>

<file path=customXml/itemProps116.xml><?xml version="1.0" encoding="utf-8"?>
<ds:datastoreItem xmlns:ds="http://schemas.openxmlformats.org/officeDocument/2006/customXml" ds:itemID="{C65ADDD4-A61F-4BDF-840E-6A4F2412FBFA}">
  <ds:schemaRefs/>
</ds:datastoreItem>
</file>

<file path=customXml/itemProps117.xml><?xml version="1.0" encoding="utf-8"?>
<ds:datastoreItem xmlns:ds="http://schemas.openxmlformats.org/officeDocument/2006/customXml" ds:itemID="{30610C9F-0524-4857-8EF3-6A9181D210A4}">
  <ds:schemaRefs/>
</ds:datastoreItem>
</file>

<file path=customXml/itemProps118.xml><?xml version="1.0" encoding="utf-8"?>
<ds:datastoreItem xmlns:ds="http://schemas.openxmlformats.org/officeDocument/2006/customXml" ds:itemID="{03AD80BC-9D79-4542-87B9-9FE23298BD6C}">
  <ds:schemaRefs/>
</ds:datastoreItem>
</file>

<file path=customXml/itemProps119.xml><?xml version="1.0" encoding="utf-8"?>
<ds:datastoreItem xmlns:ds="http://schemas.openxmlformats.org/officeDocument/2006/customXml" ds:itemID="{343AF106-173E-4B57-A50E-73F34D8B00CF}">
  <ds:schemaRefs/>
</ds:datastoreItem>
</file>

<file path=customXml/itemProps12.xml><?xml version="1.0" encoding="utf-8"?>
<ds:datastoreItem xmlns:ds="http://schemas.openxmlformats.org/officeDocument/2006/customXml" ds:itemID="{1047942A-C763-4525-9F3F-5EB1558FF669}">
  <ds:schemaRefs/>
</ds:datastoreItem>
</file>

<file path=customXml/itemProps120.xml><?xml version="1.0" encoding="utf-8"?>
<ds:datastoreItem xmlns:ds="http://schemas.openxmlformats.org/officeDocument/2006/customXml" ds:itemID="{D39D17DC-6E88-4152-B45E-183BC2DA831C}">
  <ds:schemaRefs/>
</ds:datastoreItem>
</file>

<file path=customXml/itemProps121.xml><?xml version="1.0" encoding="utf-8"?>
<ds:datastoreItem xmlns:ds="http://schemas.openxmlformats.org/officeDocument/2006/customXml" ds:itemID="{101424A6-C615-488A-BC7C-D561228B2574}">
  <ds:schemaRefs/>
</ds:datastoreItem>
</file>

<file path=customXml/itemProps122.xml><?xml version="1.0" encoding="utf-8"?>
<ds:datastoreItem xmlns:ds="http://schemas.openxmlformats.org/officeDocument/2006/customXml" ds:itemID="{8250B114-301A-4098-9993-0E8319703F36}">
  <ds:schemaRefs/>
</ds:datastoreItem>
</file>

<file path=customXml/itemProps123.xml><?xml version="1.0" encoding="utf-8"?>
<ds:datastoreItem xmlns:ds="http://schemas.openxmlformats.org/officeDocument/2006/customXml" ds:itemID="{1EA947B6-66D3-4184-84B7-131A1B58FB5C}">
  <ds:schemaRefs/>
</ds:datastoreItem>
</file>

<file path=customXml/itemProps124.xml><?xml version="1.0" encoding="utf-8"?>
<ds:datastoreItem xmlns:ds="http://schemas.openxmlformats.org/officeDocument/2006/customXml" ds:itemID="{C45BA147-CB59-4817-9917-3E49C58D3901}">
  <ds:schemaRefs/>
</ds:datastoreItem>
</file>

<file path=customXml/itemProps125.xml><?xml version="1.0" encoding="utf-8"?>
<ds:datastoreItem xmlns:ds="http://schemas.openxmlformats.org/officeDocument/2006/customXml" ds:itemID="{EE4A451A-B3F7-4C8B-8B72-37F59AE67D8B}">
  <ds:schemaRefs/>
</ds:datastoreItem>
</file>

<file path=customXml/itemProps126.xml><?xml version="1.0" encoding="utf-8"?>
<ds:datastoreItem xmlns:ds="http://schemas.openxmlformats.org/officeDocument/2006/customXml" ds:itemID="{65042B6E-8265-417E-9E1D-BC9BD1FD9AA2}">
  <ds:schemaRefs/>
</ds:datastoreItem>
</file>

<file path=customXml/itemProps127.xml><?xml version="1.0" encoding="utf-8"?>
<ds:datastoreItem xmlns:ds="http://schemas.openxmlformats.org/officeDocument/2006/customXml" ds:itemID="{C6DB4C6F-D1A6-4FBD-BFC5-5DE6036813EA}">
  <ds:schemaRefs/>
</ds:datastoreItem>
</file>

<file path=customXml/itemProps128.xml><?xml version="1.0" encoding="utf-8"?>
<ds:datastoreItem xmlns:ds="http://schemas.openxmlformats.org/officeDocument/2006/customXml" ds:itemID="{6451F9AA-834B-482A-8602-4289F053B17A}">
  <ds:schemaRefs/>
</ds:datastoreItem>
</file>

<file path=customXml/itemProps129.xml><?xml version="1.0" encoding="utf-8"?>
<ds:datastoreItem xmlns:ds="http://schemas.openxmlformats.org/officeDocument/2006/customXml" ds:itemID="{8BE39AE9-D4C5-449C-884D-3470C7B3E7C8}">
  <ds:schemaRefs/>
</ds:datastoreItem>
</file>

<file path=customXml/itemProps13.xml><?xml version="1.0" encoding="utf-8"?>
<ds:datastoreItem xmlns:ds="http://schemas.openxmlformats.org/officeDocument/2006/customXml" ds:itemID="{8C43B2A9-636F-4E83-9D7D-F8888E9B6298}">
  <ds:schemaRefs/>
</ds:datastoreItem>
</file>

<file path=customXml/itemProps130.xml><?xml version="1.0" encoding="utf-8"?>
<ds:datastoreItem xmlns:ds="http://schemas.openxmlformats.org/officeDocument/2006/customXml" ds:itemID="{EE47E8AA-90C1-4683-B19D-612C253147CA}">
  <ds:schemaRefs/>
</ds:datastoreItem>
</file>

<file path=customXml/itemProps131.xml><?xml version="1.0" encoding="utf-8"?>
<ds:datastoreItem xmlns:ds="http://schemas.openxmlformats.org/officeDocument/2006/customXml" ds:itemID="{CE263BE8-0C26-4136-BB83-3A79FF130894}">
  <ds:schemaRefs>
    <ds:schemaRef ds:uri="http://schemas.microsoft.com/office/2006/metadata/properties"/>
    <ds:schemaRef ds:uri="http://schemas.microsoft.com/office/2006/documentManagement/types"/>
    <ds:schemaRef ds:uri="http://purl.org/dc/terms/"/>
    <ds:schemaRef ds:uri="http://purl.org/dc/elements/1.1/"/>
    <ds:schemaRef ds:uri="http://purl.org/dc/dcmitype/"/>
    <ds:schemaRef ds:uri="http://schemas.microsoft.com/office/infopath/2007/PartnerControls"/>
    <ds:schemaRef ds:uri="a1eda687-5c35-4331-8398-af50c2bba796"/>
    <ds:schemaRef ds:uri="http://schemas.openxmlformats.org/package/2006/metadata/core-properties"/>
    <ds:schemaRef ds:uri="5e7b72c6-681f-413d-9963-3c3d051d5a23"/>
    <ds:schemaRef ds:uri="http://www.w3.org/XML/1998/namespace"/>
    <ds:schemaRef ds:uri="6c3588f6-9a1b-4905-ba75-4dcb143d9e33"/>
    <ds:schemaRef ds:uri="56de6b43-1c59-47a4-a6ba-1b6386752aab"/>
  </ds:schemaRefs>
</ds:datastoreItem>
</file>

<file path=customXml/itemProps132.xml><?xml version="1.0" encoding="utf-8"?>
<ds:datastoreItem xmlns:ds="http://schemas.openxmlformats.org/officeDocument/2006/customXml" ds:itemID="{583E8E62-457D-4C49-B60C-4499DC4D61F9}">
  <ds:schemaRefs/>
</ds:datastoreItem>
</file>

<file path=customXml/itemProps133.xml><?xml version="1.0" encoding="utf-8"?>
<ds:datastoreItem xmlns:ds="http://schemas.openxmlformats.org/officeDocument/2006/customXml" ds:itemID="{0AAA8383-285F-4285-B101-FC59D1F75398}">
  <ds:schemaRefs/>
</ds:datastoreItem>
</file>

<file path=customXml/itemProps134.xml><?xml version="1.0" encoding="utf-8"?>
<ds:datastoreItem xmlns:ds="http://schemas.openxmlformats.org/officeDocument/2006/customXml" ds:itemID="{860BF465-BBF3-4B77-B4E3-A720D14D6B0C}">
  <ds:schemaRefs/>
</ds:datastoreItem>
</file>

<file path=customXml/itemProps135.xml><?xml version="1.0" encoding="utf-8"?>
<ds:datastoreItem xmlns:ds="http://schemas.openxmlformats.org/officeDocument/2006/customXml" ds:itemID="{DC47826B-3CF6-47C5-96B7-754E33FD5987}">
  <ds:schemaRefs/>
</ds:datastoreItem>
</file>

<file path=customXml/itemProps136.xml><?xml version="1.0" encoding="utf-8"?>
<ds:datastoreItem xmlns:ds="http://schemas.openxmlformats.org/officeDocument/2006/customXml" ds:itemID="{C0414318-0B14-4B49-8463-84E9C9CD9259}">
  <ds:schemaRefs/>
</ds:datastoreItem>
</file>

<file path=customXml/itemProps137.xml><?xml version="1.0" encoding="utf-8"?>
<ds:datastoreItem xmlns:ds="http://schemas.openxmlformats.org/officeDocument/2006/customXml" ds:itemID="{3A72418F-1CF9-40BD-87E5-4C6F4B324629}">
  <ds:schemaRefs/>
</ds:datastoreItem>
</file>

<file path=customXml/itemProps138.xml><?xml version="1.0" encoding="utf-8"?>
<ds:datastoreItem xmlns:ds="http://schemas.openxmlformats.org/officeDocument/2006/customXml" ds:itemID="{93784563-4097-41A4-808D-B78C9D8E6367}">
  <ds:schemaRefs/>
</ds:datastoreItem>
</file>

<file path=customXml/itemProps139.xml><?xml version="1.0" encoding="utf-8"?>
<ds:datastoreItem xmlns:ds="http://schemas.openxmlformats.org/officeDocument/2006/customXml" ds:itemID="{12E1622D-CFAA-453D-9678-8D5D1C7B9564}">
  <ds:schemaRefs/>
</ds:datastoreItem>
</file>

<file path=customXml/itemProps14.xml><?xml version="1.0" encoding="utf-8"?>
<ds:datastoreItem xmlns:ds="http://schemas.openxmlformats.org/officeDocument/2006/customXml" ds:itemID="{C5CCBABF-1DA9-44F1-8D42-7A78DAF5B50C}">
  <ds:schemaRefs/>
</ds:datastoreItem>
</file>

<file path=customXml/itemProps140.xml><?xml version="1.0" encoding="utf-8"?>
<ds:datastoreItem xmlns:ds="http://schemas.openxmlformats.org/officeDocument/2006/customXml" ds:itemID="{5FDD63D0-44F1-4BC4-B98A-43DB0DB11310}">
  <ds:schemaRefs/>
</ds:datastoreItem>
</file>

<file path=customXml/itemProps141.xml><?xml version="1.0" encoding="utf-8"?>
<ds:datastoreItem xmlns:ds="http://schemas.openxmlformats.org/officeDocument/2006/customXml" ds:itemID="{64A55905-8DBD-4F2E-B49C-D320C0BDC491}">
  <ds:schemaRefs/>
</ds:datastoreItem>
</file>

<file path=customXml/itemProps142.xml><?xml version="1.0" encoding="utf-8"?>
<ds:datastoreItem xmlns:ds="http://schemas.openxmlformats.org/officeDocument/2006/customXml" ds:itemID="{11C5CCC9-FE3E-4FB5-8533-B10E8108CB52}">
  <ds:schemaRefs/>
</ds:datastoreItem>
</file>

<file path=customXml/itemProps143.xml><?xml version="1.0" encoding="utf-8"?>
<ds:datastoreItem xmlns:ds="http://schemas.openxmlformats.org/officeDocument/2006/customXml" ds:itemID="{6F7DD456-F811-4F65-A9B3-D70C902D2771}">
  <ds:schemaRefs/>
</ds:datastoreItem>
</file>

<file path=customXml/itemProps144.xml><?xml version="1.0" encoding="utf-8"?>
<ds:datastoreItem xmlns:ds="http://schemas.openxmlformats.org/officeDocument/2006/customXml" ds:itemID="{F9B37550-B750-471C-8025-3A69EA931316}">
  <ds:schemaRefs/>
</ds:datastoreItem>
</file>

<file path=customXml/itemProps145.xml><?xml version="1.0" encoding="utf-8"?>
<ds:datastoreItem xmlns:ds="http://schemas.openxmlformats.org/officeDocument/2006/customXml" ds:itemID="{11D0339E-7244-4EA3-9A64-70822B4C6788}">
  <ds:schemaRefs/>
</ds:datastoreItem>
</file>

<file path=customXml/itemProps15.xml><?xml version="1.0" encoding="utf-8"?>
<ds:datastoreItem xmlns:ds="http://schemas.openxmlformats.org/officeDocument/2006/customXml" ds:itemID="{DE64EAA5-DF46-4DBE-AA03-43CE36E29977}">
  <ds:schemaRefs/>
</ds:datastoreItem>
</file>

<file path=customXml/itemProps16.xml><?xml version="1.0" encoding="utf-8"?>
<ds:datastoreItem xmlns:ds="http://schemas.openxmlformats.org/officeDocument/2006/customXml" ds:itemID="{0254EBEB-8E40-456F-A8B2-1A71694BEA3A}">
  <ds:schemaRefs/>
</ds:datastoreItem>
</file>

<file path=customXml/itemProps17.xml><?xml version="1.0" encoding="utf-8"?>
<ds:datastoreItem xmlns:ds="http://schemas.openxmlformats.org/officeDocument/2006/customXml" ds:itemID="{E9A83AD9-4360-4E77-8A3C-60C6A6BCE675}">
  <ds:schemaRefs/>
</ds:datastoreItem>
</file>

<file path=customXml/itemProps18.xml><?xml version="1.0" encoding="utf-8"?>
<ds:datastoreItem xmlns:ds="http://schemas.openxmlformats.org/officeDocument/2006/customXml" ds:itemID="{B210EB00-FF79-46A4-BF1F-41137BBC03D8}">
  <ds:schemaRefs/>
</ds:datastoreItem>
</file>

<file path=customXml/itemProps19.xml><?xml version="1.0" encoding="utf-8"?>
<ds:datastoreItem xmlns:ds="http://schemas.openxmlformats.org/officeDocument/2006/customXml" ds:itemID="{B579AC76-743B-425F-BE71-ABBB312BDF07}">
  <ds:schemaRefs/>
</ds:datastoreItem>
</file>

<file path=customXml/itemProps2.xml><?xml version="1.0" encoding="utf-8"?>
<ds:datastoreItem xmlns:ds="http://schemas.openxmlformats.org/officeDocument/2006/customXml" ds:itemID="{571106B5-E74F-47D7-99F8-2A21B670F2A7}">
  <ds:schemaRefs/>
</ds:datastoreItem>
</file>

<file path=customXml/itemProps20.xml><?xml version="1.0" encoding="utf-8"?>
<ds:datastoreItem xmlns:ds="http://schemas.openxmlformats.org/officeDocument/2006/customXml" ds:itemID="{970550C2-F83F-4B2E-90FC-54AA58314082}">
  <ds:schemaRefs/>
</ds:datastoreItem>
</file>

<file path=customXml/itemProps21.xml><?xml version="1.0" encoding="utf-8"?>
<ds:datastoreItem xmlns:ds="http://schemas.openxmlformats.org/officeDocument/2006/customXml" ds:itemID="{82A7D087-C059-43FF-903C-D3F1F3A9D464}">
  <ds:schemaRefs/>
</ds:datastoreItem>
</file>

<file path=customXml/itemProps22.xml><?xml version="1.0" encoding="utf-8"?>
<ds:datastoreItem xmlns:ds="http://schemas.openxmlformats.org/officeDocument/2006/customXml" ds:itemID="{C5C2D72A-5D42-4F28-A1F2-738AC6BC2CAB}">
  <ds:schemaRefs/>
</ds:datastoreItem>
</file>

<file path=customXml/itemProps23.xml><?xml version="1.0" encoding="utf-8"?>
<ds:datastoreItem xmlns:ds="http://schemas.openxmlformats.org/officeDocument/2006/customXml" ds:itemID="{7D92F41A-B998-4CE3-8595-FCC2316B14B3}">
  <ds:schemaRefs/>
</ds:datastoreItem>
</file>

<file path=customXml/itemProps24.xml><?xml version="1.0" encoding="utf-8"?>
<ds:datastoreItem xmlns:ds="http://schemas.openxmlformats.org/officeDocument/2006/customXml" ds:itemID="{5F7BC479-6FCE-4CC0-A9D1-6AF9A93CEA96}">
  <ds:schemaRefs/>
</ds:datastoreItem>
</file>

<file path=customXml/itemProps25.xml><?xml version="1.0" encoding="utf-8"?>
<ds:datastoreItem xmlns:ds="http://schemas.openxmlformats.org/officeDocument/2006/customXml" ds:itemID="{992EC3E9-C780-48BD-9908-E786E7255B28}">
  <ds:schemaRefs/>
</ds:datastoreItem>
</file>

<file path=customXml/itemProps26.xml><?xml version="1.0" encoding="utf-8"?>
<ds:datastoreItem xmlns:ds="http://schemas.openxmlformats.org/officeDocument/2006/customXml" ds:itemID="{80C94D39-7173-42CD-9834-18CF31983413}">
  <ds:schemaRefs/>
</ds:datastoreItem>
</file>

<file path=customXml/itemProps27.xml><?xml version="1.0" encoding="utf-8"?>
<ds:datastoreItem xmlns:ds="http://schemas.openxmlformats.org/officeDocument/2006/customXml" ds:itemID="{881AC531-614E-4E24-83C1-0345C6D22DD2}">
  <ds:schemaRefs/>
</ds:datastoreItem>
</file>

<file path=customXml/itemProps28.xml><?xml version="1.0" encoding="utf-8"?>
<ds:datastoreItem xmlns:ds="http://schemas.openxmlformats.org/officeDocument/2006/customXml" ds:itemID="{C01352D5-1EE8-42E2-B426-CA1F4DADCA69}">
  <ds:schemaRefs/>
</ds:datastoreItem>
</file>

<file path=customXml/itemProps29.xml><?xml version="1.0" encoding="utf-8"?>
<ds:datastoreItem xmlns:ds="http://schemas.openxmlformats.org/officeDocument/2006/customXml" ds:itemID="{0A72C053-0378-46D1-93AC-9E430C8D37AD}">
  <ds:schemaRefs/>
</ds:datastoreItem>
</file>

<file path=customXml/itemProps3.xml><?xml version="1.0" encoding="utf-8"?>
<ds:datastoreItem xmlns:ds="http://schemas.openxmlformats.org/officeDocument/2006/customXml" ds:itemID="{78C21A5E-8450-4DBC-8908-F4B250EEC97D}">
  <ds:schemaRefs/>
</ds:datastoreItem>
</file>

<file path=customXml/itemProps30.xml><?xml version="1.0" encoding="utf-8"?>
<ds:datastoreItem xmlns:ds="http://schemas.openxmlformats.org/officeDocument/2006/customXml" ds:itemID="{3CD66A16-B9DE-4587-8346-14C47E2DE194}">
  <ds:schemaRefs/>
</ds:datastoreItem>
</file>

<file path=customXml/itemProps31.xml><?xml version="1.0" encoding="utf-8"?>
<ds:datastoreItem xmlns:ds="http://schemas.openxmlformats.org/officeDocument/2006/customXml" ds:itemID="{DFD06200-E4F3-406A-9870-202332C90BCD}">
  <ds:schemaRefs/>
</ds:datastoreItem>
</file>

<file path=customXml/itemProps32.xml><?xml version="1.0" encoding="utf-8"?>
<ds:datastoreItem xmlns:ds="http://schemas.openxmlformats.org/officeDocument/2006/customXml" ds:itemID="{53E5C734-726A-41A6-A47D-02AC40811F78}">
  <ds:schemaRefs/>
</ds:datastoreItem>
</file>

<file path=customXml/itemProps33.xml><?xml version="1.0" encoding="utf-8"?>
<ds:datastoreItem xmlns:ds="http://schemas.openxmlformats.org/officeDocument/2006/customXml" ds:itemID="{6A442566-EF98-40EC-99E6-4781CAA0CBA1}">
  <ds:schemaRefs/>
</ds:datastoreItem>
</file>

<file path=customXml/itemProps34.xml><?xml version="1.0" encoding="utf-8"?>
<ds:datastoreItem xmlns:ds="http://schemas.openxmlformats.org/officeDocument/2006/customXml" ds:itemID="{3660753D-6E2D-4C67-ACA2-663C87533426}">
  <ds:schemaRefs/>
</ds:datastoreItem>
</file>

<file path=customXml/itemProps35.xml><?xml version="1.0" encoding="utf-8"?>
<ds:datastoreItem xmlns:ds="http://schemas.openxmlformats.org/officeDocument/2006/customXml" ds:itemID="{C761D959-0165-4994-942E-4AB76286DFBD}">
  <ds:schemaRefs/>
</ds:datastoreItem>
</file>

<file path=customXml/itemProps36.xml><?xml version="1.0" encoding="utf-8"?>
<ds:datastoreItem xmlns:ds="http://schemas.openxmlformats.org/officeDocument/2006/customXml" ds:itemID="{D8F0F3AE-08C4-4534-BD30-E0B5F3249761}">
  <ds:schemaRefs/>
</ds:datastoreItem>
</file>

<file path=customXml/itemProps37.xml><?xml version="1.0" encoding="utf-8"?>
<ds:datastoreItem xmlns:ds="http://schemas.openxmlformats.org/officeDocument/2006/customXml" ds:itemID="{F7D069F5-B213-4299-811D-04B1E3058344}">
  <ds:schemaRefs/>
</ds:datastoreItem>
</file>

<file path=customXml/itemProps38.xml><?xml version="1.0" encoding="utf-8"?>
<ds:datastoreItem xmlns:ds="http://schemas.openxmlformats.org/officeDocument/2006/customXml" ds:itemID="{4EFEB14A-0417-4085-932D-1C5C98F2BB7F}">
  <ds:schemaRefs/>
</ds:datastoreItem>
</file>

<file path=customXml/itemProps39.xml><?xml version="1.0" encoding="utf-8"?>
<ds:datastoreItem xmlns:ds="http://schemas.openxmlformats.org/officeDocument/2006/customXml" ds:itemID="{37798706-F762-4286-B11F-A10AD93D4FDE}">
  <ds:schemaRefs/>
</ds:datastoreItem>
</file>

<file path=customXml/itemProps4.xml><?xml version="1.0" encoding="utf-8"?>
<ds:datastoreItem xmlns:ds="http://schemas.openxmlformats.org/officeDocument/2006/customXml" ds:itemID="{B61FB03C-251D-49C5-B4CD-8FE1A3EB12AC}">
  <ds:schemaRefs/>
</ds:datastoreItem>
</file>

<file path=customXml/itemProps40.xml><?xml version="1.0" encoding="utf-8"?>
<ds:datastoreItem xmlns:ds="http://schemas.openxmlformats.org/officeDocument/2006/customXml" ds:itemID="{2C1B5288-9462-4327-8910-9E7A3C60703F}">
  <ds:schemaRefs/>
</ds:datastoreItem>
</file>

<file path=customXml/itemProps41.xml><?xml version="1.0" encoding="utf-8"?>
<ds:datastoreItem xmlns:ds="http://schemas.openxmlformats.org/officeDocument/2006/customXml" ds:itemID="{2A3F6039-EB84-4A9C-9514-152627B0B2C1}">
  <ds:schemaRefs/>
</ds:datastoreItem>
</file>

<file path=customXml/itemProps42.xml><?xml version="1.0" encoding="utf-8"?>
<ds:datastoreItem xmlns:ds="http://schemas.openxmlformats.org/officeDocument/2006/customXml" ds:itemID="{752D2D2A-EB06-41B4-9A1D-247E1FACBA68}">
  <ds:schemaRefs/>
</ds:datastoreItem>
</file>

<file path=customXml/itemProps43.xml><?xml version="1.0" encoding="utf-8"?>
<ds:datastoreItem xmlns:ds="http://schemas.openxmlformats.org/officeDocument/2006/customXml" ds:itemID="{386E67D2-BE74-429A-A694-7899511B0E34}">
  <ds:schemaRefs/>
</ds:datastoreItem>
</file>

<file path=customXml/itemProps44.xml><?xml version="1.0" encoding="utf-8"?>
<ds:datastoreItem xmlns:ds="http://schemas.openxmlformats.org/officeDocument/2006/customXml" ds:itemID="{5AC500CA-778E-4530-AB4E-FD64BCD5C17B}">
  <ds:schemaRefs/>
</ds:datastoreItem>
</file>

<file path=customXml/itemProps45.xml><?xml version="1.0" encoding="utf-8"?>
<ds:datastoreItem xmlns:ds="http://schemas.openxmlformats.org/officeDocument/2006/customXml" ds:itemID="{EE8C0184-F623-4303-B81C-77363AE9973F}">
  <ds:schemaRefs/>
</ds:datastoreItem>
</file>

<file path=customXml/itemProps46.xml><?xml version="1.0" encoding="utf-8"?>
<ds:datastoreItem xmlns:ds="http://schemas.openxmlformats.org/officeDocument/2006/customXml" ds:itemID="{5DD26922-33DB-4DD1-A427-55D6E8F87DEA}">
  <ds:schemaRefs/>
</ds:datastoreItem>
</file>

<file path=customXml/itemProps47.xml><?xml version="1.0" encoding="utf-8"?>
<ds:datastoreItem xmlns:ds="http://schemas.openxmlformats.org/officeDocument/2006/customXml" ds:itemID="{14AC70E6-DB5A-4C4C-AB2C-DAD76ED51DC4}">
  <ds:schemaRefs/>
</ds:datastoreItem>
</file>

<file path=customXml/itemProps48.xml><?xml version="1.0" encoding="utf-8"?>
<ds:datastoreItem xmlns:ds="http://schemas.openxmlformats.org/officeDocument/2006/customXml" ds:itemID="{39A65ABA-2DB9-41AD-86DE-6699D9A62E58}">
  <ds:schemaRefs/>
</ds:datastoreItem>
</file>

<file path=customXml/itemProps49.xml><?xml version="1.0" encoding="utf-8"?>
<ds:datastoreItem xmlns:ds="http://schemas.openxmlformats.org/officeDocument/2006/customXml" ds:itemID="{0F3FD344-7CBB-4B2C-98B3-C055EBDE41AC}">
  <ds:schemaRefs/>
</ds:datastoreItem>
</file>

<file path=customXml/itemProps5.xml><?xml version="1.0" encoding="utf-8"?>
<ds:datastoreItem xmlns:ds="http://schemas.openxmlformats.org/officeDocument/2006/customXml" ds:itemID="{E6C2DE45-C899-49D7-BE1E-7358806A8814}">
  <ds:schemaRefs/>
</ds:datastoreItem>
</file>

<file path=customXml/itemProps50.xml><?xml version="1.0" encoding="utf-8"?>
<ds:datastoreItem xmlns:ds="http://schemas.openxmlformats.org/officeDocument/2006/customXml" ds:itemID="{4FD7C5F5-F1FE-41A7-B50D-517704914EED}">
  <ds:schemaRefs/>
</ds:datastoreItem>
</file>

<file path=customXml/itemProps51.xml><?xml version="1.0" encoding="utf-8"?>
<ds:datastoreItem xmlns:ds="http://schemas.openxmlformats.org/officeDocument/2006/customXml" ds:itemID="{84C5D932-8A06-4480-ADF9-362FE7DF89A5}">
  <ds:schemaRefs/>
</ds:datastoreItem>
</file>

<file path=customXml/itemProps52.xml><?xml version="1.0" encoding="utf-8"?>
<ds:datastoreItem xmlns:ds="http://schemas.openxmlformats.org/officeDocument/2006/customXml" ds:itemID="{9E181096-5D0B-4692-B8D9-5E5A23E55622}">
  <ds:schemaRefs/>
</ds:datastoreItem>
</file>

<file path=customXml/itemProps53.xml><?xml version="1.0" encoding="utf-8"?>
<ds:datastoreItem xmlns:ds="http://schemas.openxmlformats.org/officeDocument/2006/customXml" ds:itemID="{12F92307-F034-2841-988A-F8C609434CEA}">
  <ds:schemaRefs/>
</ds:datastoreItem>
</file>

<file path=customXml/itemProps54.xml><?xml version="1.0" encoding="utf-8"?>
<ds:datastoreItem xmlns:ds="http://schemas.openxmlformats.org/officeDocument/2006/customXml" ds:itemID="{27C81D6F-82BC-4C34-AEF0-A8C9CA216C80}">
  <ds:schemaRefs>
    <ds:schemaRef ds:uri="http://schemas.microsoft.com/sharepoint/v3/contenttype/forms"/>
  </ds:schemaRefs>
</ds:datastoreItem>
</file>

<file path=customXml/itemProps55.xml><?xml version="1.0" encoding="utf-8"?>
<ds:datastoreItem xmlns:ds="http://schemas.openxmlformats.org/officeDocument/2006/customXml" ds:itemID="{83752DEE-069B-4847-BA8B-18F85CB136BD}">
  <ds:schemaRefs/>
</ds:datastoreItem>
</file>

<file path=customXml/itemProps56.xml><?xml version="1.0" encoding="utf-8"?>
<ds:datastoreItem xmlns:ds="http://schemas.openxmlformats.org/officeDocument/2006/customXml" ds:itemID="{022F8FB5-971A-4837-BEC9-F35C65F0484F}">
  <ds:schemaRefs/>
</ds:datastoreItem>
</file>

<file path=customXml/itemProps57.xml><?xml version="1.0" encoding="utf-8"?>
<ds:datastoreItem xmlns:ds="http://schemas.openxmlformats.org/officeDocument/2006/customXml" ds:itemID="{B996EAC3-568E-477E-9490-6F9C29DDB9BB}">
  <ds:schemaRefs/>
</ds:datastoreItem>
</file>

<file path=customXml/itemProps58.xml><?xml version="1.0" encoding="utf-8"?>
<ds:datastoreItem xmlns:ds="http://schemas.openxmlformats.org/officeDocument/2006/customXml" ds:itemID="{1DCD58BD-DE1B-444D-9A3A-763888B2CAF5}">
  <ds:schemaRefs/>
</ds:datastoreItem>
</file>

<file path=customXml/itemProps59.xml><?xml version="1.0" encoding="utf-8"?>
<ds:datastoreItem xmlns:ds="http://schemas.openxmlformats.org/officeDocument/2006/customXml" ds:itemID="{BAED059E-4632-4623-9DCF-B4B9D88419BF}">
  <ds:schemaRefs/>
</ds:datastoreItem>
</file>

<file path=customXml/itemProps6.xml><?xml version="1.0" encoding="utf-8"?>
<ds:datastoreItem xmlns:ds="http://schemas.openxmlformats.org/officeDocument/2006/customXml" ds:itemID="{F6202A10-4805-4717-BB1A-B9956E9DA4EA}">
  <ds:schemaRefs/>
</ds:datastoreItem>
</file>

<file path=customXml/itemProps60.xml><?xml version="1.0" encoding="utf-8"?>
<ds:datastoreItem xmlns:ds="http://schemas.openxmlformats.org/officeDocument/2006/customXml" ds:itemID="{5FE35F6D-A75F-4391-8CED-D3164ED8DFB6}">
  <ds:schemaRefs/>
</ds:datastoreItem>
</file>

<file path=customXml/itemProps61.xml><?xml version="1.0" encoding="utf-8"?>
<ds:datastoreItem xmlns:ds="http://schemas.openxmlformats.org/officeDocument/2006/customXml" ds:itemID="{F232046F-53E5-4414-9682-E3BC3CB5E26F}">
  <ds:schemaRefs/>
</ds:datastoreItem>
</file>

<file path=customXml/itemProps62.xml><?xml version="1.0" encoding="utf-8"?>
<ds:datastoreItem xmlns:ds="http://schemas.openxmlformats.org/officeDocument/2006/customXml" ds:itemID="{238C73D3-CBD4-475C-B0D2-1B93D4A5DC4F}">
  <ds:schemaRefs/>
</ds:datastoreItem>
</file>

<file path=customXml/itemProps63.xml><?xml version="1.0" encoding="utf-8"?>
<ds:datastoreItem xmlns:ds="http://schemas.openxmlformats.org/officeDocument/2006/customXml" ds:itemID="{ED6EBC9D-39E0-4CE3-901D-7E775C2DE570}">
  <ds:schemaRefs/>
</ds:datastoreItem>
</file>

<file path=customXml/itemProps64.xml><?xml version="1.0" encoding="utf-8"?>
<ds:datastoreItem xmlns:ds="http://schemas.openxmlformats.org/officeDocument/2006/customXml" ds:itemID="{01BC45BB-CF6C-41C9-9A63-CDC07F278412}">
  <ds:schemaRefs/>
</ds:datastoreItem>
</file>

<file path=customXml/itemProps65.xml><?xml version="1.0" encoding="utf-8"?>
<ds:datastoreItem xmlns:ds="http://schemas.openxmlformats.org/officeDocument/2006/customXml" ds:itemID="{9B74A340-B6B0-4FFA-9469-53D6DF7DE8EA}">
  <ds:schemaRefs/>
</ds:datastoreItem>
</file>

<file path=customXml/itemProps66.xml><?xml version="1.0" encoding="utf-8"?>
<ds:datastoreItem xmlns:ds="http://schemas.openxmlformats.org/officeDocument/2006/customXml" ds:itemID="{6DB8CFDC-A34E-48DE-93BC-51116593ABDF}">
  <ds:schemaRefs/>
</ds:datastoreItem>
</file>

<file path=customXml/itemProps67.xml><?xml version="1.0" encoding="utf-8"?>
<ds:datastoreItem xmlns:ds="http://schemas.openxmlformats.org/officeDocument/2006/customXml" ds:itemID="{1EA8FCD3-46CF-4FD4-ADED-B9E3FA16F570}">
  <ds:schemaRefs/>
</ds:datastoreItem>
</file>

<file path=customXml/itemProps68.xml><?xml version="1.0" encoding="utf-8"?>
<ds:datastoreItem xmlns:ds="http://schemas.openxmlformats.org/officeDocument/2006/customXml" ds:itemID="{02E2D5DD-6A28-4CF4-AAED-6E7A07779659}">
  <ds:schemaRefs/>
</ds:datastoreItem>
</file>

<file path=customXml/itemProps69.xml><?xml version="1.0" encoding="utf-8"?>
<ds:datastoreItem xmlns:ds="http://schemas.openxmlformats.org/officeDocument/2006/customXml" ds:itemID="{2AC10826-C78A-47C5-A61E-CD686989E28E}">
  <ds:schemaRefs/>
</ds:datastoreItem>
</file>

<file path=customXml/itemProps7.xml><?xml version="1.0" encoding="utf-8"?>
<ds:datastoreItem xmlns:ds="http://schemas.openxmlformats.org/officeDocument/2006/customXml" ds:itemID="{883020A8-7CD4-4C46-B6B4-2E56F23E71FF}">
  <ds:schemaRefs/>
</ds:datastoreItem>
</file>

<file path=customXml/itemProps70.xml><?xml version="1.0" encoding="utf-8"?>
<ds:datastoreItem xmlns:ds="http://schemas.openxmlformats.org/officeDocument/2006/customXml" ds:itemID="{29BB1266-4864-411A-84DE-2ED7BC81715F}">
  <ds:schemaRefs/>
</ds:datastoreItem>
</file>

<file path=customXml/itemProps71.xml><?xml version="1.0" encoding="utf-8"?>
<ds:datastoreItem xmlns:ds="http://schemas.openxmlformats.org/officeDocument/2006/customXml" ds:itemID="{5424F047-9DDE-42FA-B03C-430D42B021E5}">
  <ds:schemaRefs/>
</ds:datastoreItem>
</file>

<file path=customXml/itemProps72.xml><?xml version="1.0" encoding="utf-8"?>
<ds:datastoreItem xmlns:ds="http://schemas.openxmlformats.org/officeDocument/2006/customXml" ds:itemID="{674603E4-C215-4E42-ACEE-23B50BC0F049}">
  <ds:schemaRefs/>
</ds:datastoreItem>
</file>

<file path=customXml/itemProps73.xml><?xml version="1.0" encoding="utf-8"?>
<ds:datastoreItem xmlns:ds="http://schemas.openxmlformats.org/officeDocument/2006/customXml" ds:itemID="{EA423E01-282C-4F20-8D1F-AE3E8A57A6C8}">
  <ds:schemaRefs/>
</ds:datastoreItem>
</file>

<file path=customXml/itemProps74.xml><?xml version="1.0" encoding="utf-8"?>
<ds:datastoreItem xmlns:ds="http://schemas.openxmlformats.org/officeDocument/2006/customXml" ds:itemID="{6614A363-FD0D-4A78-B327-BE6CD8EEE870}">
  <ds:schemaRefs/>
</ds:datastoreItem>
</file>

<file path=customXml/itemProps75.xml><?xml version="1.0" encoding="utf-8"?>
<ds:datastoreItem xmlns:ds="http://schemas.openxmlformats.org/officeDocument/2006/customXml" ds:itemID="{C01D2C83-4CB6-4BDC-89DD-E04C7DB07E1E}">
  <ds:schemaRefs/>
</ds:datastoreItem>
</file>

<file path=customXml/itemProps76.xml><?xml version="1.0" encoding="utf-8"?>
<ds:datastoreItem xmlns:ds="http://schemas.openxmlformats.org/officeDocument/2006/customXml" ds:itemID="{FDCB2BD6-69FC-44E6-94E9-40B31979E5A8}">
  <ds:schemaRefs/>
</ds:datastoreItem>
</file>

<file path=customXml/itemProps77.xml><?xml version="1.0" encoding="utf-8"?>
<ds:datastoreItem xmlns:ds="http://schemas.openxmlformats.org/officeDocument/2006/customXml" ds:itemID="{18E9F697-B5D4-4964-8572-72F700D44F43}">
  <ds:schemaRefs/>
</ds:datastoreItem>
</file>

<file path=customXml/itemProps78.xml><?xml version="1.0" encoding="utf-8"?>
<ds:datastoreItem xmlns:ds="http://schemas.openxmlformats.org/officeDocument/2006/customXml" ds:itemID="{0A293C8F-BDE1-4890-8523-33A0789B330B}">
  <ds:schemaRefs/>
</ds:datastoreItem>
</file>

<file path=customXml/itemProps79.xml><?xml version="1.0" encoding="utf-8"?>
<ds:datastoreItem xmlns:ds="http://schemas.openxmlformats.org/officeDocument/2006/customXml" ds:itemID="{DE0D55E2-68A4-4DFD-93FF-F7544F091E9E}">
  <ds:schemaRefs/>
</ds:datastoreItem>
</file>

<file path=customXml/itemProps8.xml><?xml version="1.0" encoding="utf-8"?>
<ds:datastoreItem xmlns:ds="http://schemas.openxmlformats.org/officeDocument/2006/customXml" ds:itemID="{29ABE73F-EFBD-454B-BAD8-17608271FFD2}">
  <ds:schemaRefs/>
</ds:datastoreItem>
</file>

<file path=customXml/itemProps80.xml><?xml version="1.0" encoding="utf-8"?>
<ds:datastoreItem xmlns:ds="http://schemas.openxmlformats.org/officeDocument/2006/customXml" ds:itemID="{FA50B24D-D5C8-4D3A-A6DE-938174B9DC60}">
  <ds:schemaRefs/>
</ds:datastoreItem>
</file>

<file path=customXml/itemProps81.xml><?xml version="1.0" encoding="utf-8"?>
<ds:datastoreItem xmlns:ds="http://schemas.openxmlformats.org/officeDocument/2006/customXml" ds:itemID="{0B784C0F-5AC7-0248-A914-AFF50C03B25F}">
  <ds:schemaRefs/>
</ds:datastoreItem>
</file>

<file path=customXml/itemProps82.xml><?xml version="1.0" encoding="utf-8"?>
<ds:datastoreItem xmlns:ds="http://schemas.openxmlformats.org/officeDocument/2006/customXml" ds:itemID="{730A70B1-C4C6-459F-A220-87798342439B}">
  <ds:schemaRefs/>
</ds:datastoreItem>
</file>

<file path=customXml/itemProps83.xml><?xml version="1.0" encoding="utf-8"?>
<ds:datastoreItem xmlns:ds="http://schemas.openxmlformats.org/officeDocument/2006/customXml" ds:itemID="{0B8A2D49-B8E1-4D62-B57C-F20E14928E41}">
  <ds:schemaRefs/>
</ds:datastoreItem>
</file>

<file path=customXml/itemProps84.xml><?xml version="1.0" encoding="utf-8"?>
<ds:datastoreItem xmlns:ds="http://schemas.openxmlformats.org/officeDocument/2006/customXml" ds:itemID="{9AC15A63-EA63-4402-B45B-E9443BD624F3}">
  <ds:schemaRefs/>
</ds:datastoreItem>
</file>

<file path=customXml/itemProps85.xml><?xml version="1.0" encoding="utf-8"?>
<ds:datastoreItem xmlns:ds="http://schemas.openxmlformats.org/officeDocument/2006/customXml" ds:itemID="{25F82934-90F0-47D2-8048-509FCB9A44F2}">
  <ds:schemaRefs/>
</ds:datastoreItem>
</file>

<file path=customXml/itemProps86.xml><?xml version="1.0" encoding="utf-8"?>
<ds:datastoreItem xmlns:ds="http://schemas.openxmlformats.org/officeDocument/2006/customXml" ds:itemID="{7E112D10-28F1-40B6-B0D1-A84234C1EF6D}">
  <ds:schemaRefs/>
</ds:datastoreItem>
</file>

<file path=customXml/itemProps87.xml><?xml version="1.0" encoding="utf-8"?>
<ds:datastoreItem xmlns:ds="http://schemas.openxmlformats.org/officeDocument/2006/customXml" ds:itemID="{3B15ED3B-5AEB-41C9-9638-E8C8A88F21A4}">
  <ds:schemaRefs/>
</ds:datastoreItem>
</file>

<file path=customXml/itemProps88.xml><?xml version="1.0" encoding="utf-8"?>
<ds:datastoreItem xmlns:ds="http://schemas.openxmlformats.org/officeDocument/2006/customXml" ds:itemID="{CA491457-DF8D-4835-8829-5AE4D993B0DA}">
  <ds:schemaRefs/>
</ds:datastoreItem>
</file>

<file path=customXml/itemProps89.xml><?xml version="1.0" encoding="utf-8"?>
<ds:datastoreItem xmlns:ds="http://schemas.openxmlformats.org/officeDocument/2006/customXml" ds:itemID="{68748EE8-99E5-4FAB-8BE9-7829EEB8142E}">
  <ds:schemaRefs/>
</ds:datastoreItem>
</file>

<file path=customXml/itemProps9.xml><?xml version="1.0" encoding="utf-8"?>
<ds:datastoreItem xmlns:ds="http://schemas.openxmlformats.org/officeDocument/2006/customXml" ds:itemID="{CC8DAF64-9E3C-4929-9E80-AAC12E389D5F}">
  <ds:schemaRefs/>
</ds:datastoreItem>
</file>

<file path=customXml/itemProps90.xml><?xml version="1.0" encoding="utf-8"?>
<ds:datastoreItem xmlns:ds="http://schemas.openxmlformats.org/officeDocument/2006/customXml" ds:itemID="{7F2FC110-2DAE-4DCA-8F1D-7282CB1DE292}">
  <ds:schemaRefs/>
</ds:datastoreItem>
</file>

<file path=customXml/itemProps91.xml><?xml version="1.0" encoding="utf-8"?>
<ds:datastoreItem xmlns:ds="http://schemas.openxmlformats.org/officeDocument/2006/customXml" ds:itemID="{F71A6D47-06D4-446F-A81F-ABBBBC0AD4CF}">
  <ds:schemaRefs/>
</ds:datastoreItem>
</file>

<file path=customXml/itemProps92.xml><?xml version="1.0" encoding="utf-8"?>
<ds:datastoreItem xmlns:ds="http://schemas.openxmlformats.org/officeDocument/2006/customXml" ds:itemID="{358AE996-9F73-47C2-A771-1892879BF972}">
  <ds:schemaRefs/>
</ds:datastoreItem>
</file>

<file path=customXml/itemProps93.xml><?xml version="1.0" encoding="utf-8"?>
<ds:datastoreItem xmlns:ds="http://schemas.openxmlformats.org/officeDocument/2006/customXml" ds:itemID="{8FB6FF9D-3DA1-4CEA-A641-4E315C0F0D4C}">
  <ds:schemaRefs/>
</ds:datastoreItem>
</file>

<file path=customXml/itemProps94.xml><?xml version="1.0" encoding="utf-8"?>
<ds:datastoreItem xmlns:ds="http://schemas.openxmlformats.org/officeDocument/2006/customXml" ds:itemID="{D3B3B9D1-CF5B-49D4-9C09-D67F2090A5CC}">
  <ds:schemaRefs/>
</ds:datastoreItem>
</file>

<file path=customXml/itemProps95.xml><?xml version="1.0" encoding="utf-8"?>
<ds:datastoreItem xmlns:ds="http://schemas.openxmlformats.org/officeDocument/2006/customXml" ds:itemID="{9C8591EE-994E-495C-A547-E6D1DB2DFC92}">
  <ds:schemaRefs/>
</ds:datastoreItem>
</file>

<file path=customXml/itemProps96.xml><?xml version="1.0" encoding="utf-8"?>
<ds:datastoreItem xmlns:ds="http://schemas.openxmlformats.org/officeDocument/2006/customXml" ds:itemID="{75EDD7CD-437C-453F-B448-3770FE7677F5}">
  <ds:schemaRefs/>
</ds:datastoreItem>
</file>

<file path=customXml/itemProps97.xml><?xml version="1.0" encoding="utf-8"?>
<ds:datastoreItem xmlns:ds="http://schemas.openxmlformats.org/officeDocument/2006/customXml" ds:itemID="{D0DABA34-16BB-46C3-B2C8-4B7E624D7ACA}">
  <ds:schemaRefs/>
</ds:datastoreItem>
</file>

<file path=customXml/itemProps98.xml><?xml version="1.0" encoding="utf-8"?>
<ds:datastoreItem xmlns:ds="http://schemas.openxmlformats.org/officeDocument/2006/customXml" ds:itemID="{792BD8B9-E8BB-4D66-94C8-14C9B6BD7AA9}">
  <ds:schemaRefs/>
</ds:datastoreItem>
</file>

<file path=customXml/itemProps99.xml><?xml version="1.0" encoding="utf-8"?>
<ds:datastoreItem xmlns:ds="http://schemas.openxmlformats.org/officeDocument/2006/customXml" ds:itemID="{A5F8F3F8-A2EF-4100-9308-D0B27A8BE6F3}">
  <ds:schemaRefs/>
</ds:datastoreItem>
</file>

<file path=docMetadata/LabelInfo.xml><?xml version="1.0" encoding="utf-8"?>
<clbl:labelList xmlns:clbl="http://schemas.microsoft.com/office/2020/mipLabelMetadata">
  <clbl:label id="{09a363db-73e0-417f-b499-9d17f67459c2}" enabled="1" method="Standard" siteId="{049e3382-8cdc-477b-9317-951b04689668}" removed="0"/>
</clbl:labelList>
</file>

<file path=docProps/app.xml><?xml version="1.0" encoding="utf-8"?>
<Properties xmlns="http://schemas.openxmlformats.org/officeDocument/2006/extended-properties" xmlns:vt="http://schemas.openxmlformats.org/officeDocument/2006/docPropsVTypes">
  <Template/>
  <TotalTime>0</TotalTime>
  <Words>8789</Words>
  <Application>Microsoft Office PowerPoint</Application>
  <PresentationFormat>Widescreen</PresentationFormat>
  <Paragraphs>854</Paragraphs>
  <Slides>63</Slides>
  <Notes>16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63</vt:i4>
      </vt:variant>
    </vt:vector>
  </HeadingPairs>
  <TitlesOfParts>
    <vt:vector size="73" baseType="lpstr">
      <vt:lpstr>MerriweatherLight</vt:lpstr>
      <vt:lpstr>Noto Sans CJK SC Black</vt:lpstr>
      <vt:lpstr>Noto Sans CJK SC Medium</vt:lpstr>
      <vt:lpstr>Noto Sans SC</vt:lpstr>
      <vt:lpstr>Arial</vt:lpstr>
      <vt:lpstr>Merriweather Light</vt:lpstr>
      <vt:lpstr>Open Sans</vt:lpstr>
      <vt:lpstr>Open Sans Light</vt:lpstr>
      <vt:lpstr>Open Sans Semibold</vt:lpstr>
      <vt:lpstr>Colliers 16:9</vt:lpstr>
      <vt:lpstr>PowerPoint Presentation</vt:lpstr>
      <vt:lpstr>PowerPoint Presentation</vt:lpstr>
      <vt:lpstr>PowerPoint Presentation</vt:lpstr>
      <vt:lpstr>PowerPoint Presentation</vt:lpstr>
      <vt:lpstr>Proportion of New Outlets </vt:lpstr>
      <vt:lpstr>Efficiency of Energy</vt:lpstr>
      <vt:lpstr>PowerPoint Presentation</vt:lpstr>
      <vt:lpstr>PowerPoint Presentation</vt:lpstr>
      <vt:lpstr>PowerPoint Presentation</vt:lpstr>
      <vt:lpstr>Content 索引</vt:lpstr>
      <vt:lpstr>McDonald’s Plan</vt:lpstr>
      <vt:lpstr>McDonald’s The “Scale for Good” Plan </vt:lpstr>
      <vt:lpstr>The Role of the Green Restaurant</vt:lpstr>
      <vt:lpstr>The Role of the Green Restaurant</vt:lpstr>
      <vt:lpstr>The Role of the Green Restaurant</vt:lpstr>
      <vt:lpstr>The Role of the Green Restaurant</vt:lpstr>
      <vt:lpstr>The Role of the Green Restaurant</vt:lpstr>
      <vt:lpstr>The Role of the Green Restaurant</vt:lpstr>
      <vt:lpstr>The Role of the Green Restaurant</vt:lpstr>
      <vt:lpstr>The Role of the Green Restaurant</vt:lpstr>
      <vt:lpstr>Demand for LEED Certified Stores</vt:lpstr>
      <vt:lpstr>Why LEED Volume</vt:lpstr>
      <vt:lpstr>PowerPoint Presentation</vt:lpstr>
      <vt:lpstr>Current Situation of LEED Volume</vt:lpstr>
      <vt:lpstr>PowerPoint Presentation</vt:lpstr>
      <vt:lpstr>Prerequisites for LEED Volume certification </vt:lpstr>
      <vt:lpstr>PowerPoint Presentation</vt:lpstr>
      <vt:lpstr>A Great Option for Chain Brand Stores</vt:lpstr>
      <vt:lpstr>PowerPoint Presentation</vt:lpstr>
      <vt:lpstr>PowerPoint Presentation</vt:lpstr>
      <vt:lpstr>LEED Volume VS Regular</vt:lpstr>
      <vt:lpstr>PowerPoint Presentation</vt:lpstr>
      <vt:lpstr>PowerPoint Presentation</vt:lpstr>
      <vt:lpstr>Annual Revenue Chart of McDonald’s</vt:lpstr>
      <vt:lpstr>High Efficiency of Net Zero in Various Fields</vt:lpstr>
      <vt:lpstr>PowerPoint Presentation</vt:lpstr>
      <vt:lpstr>Retails</vt:lpstr>
      <vt:lpstr>Retails</vt:lpstr>
      <vt:lpstr>Office</vt:lpstr>
      <vt:lpstr>Office</vt:lpstr>
      <vt:lpstr>Residence</vt:lpstr>
      <vt:lpstr>Residence</vt:lpstr>
      <vt:lpstr>Hotels</vt:lpstr>
      <vt:lpstr>Hotels</vt:lpstr>
      <vt:lpstr>Net Zero in Chain Brands</vt:lpstr>
      <vt:lpstr>Retail Example</vt:lpstr>
      <vt:lpstr>Retail Example</vt:lpstr>
      <vt:lpstr>Hotel Example</vt:lpstr>
      <vt:lpstr>Hotel Example</vt:lpstr>
      <vt:lpstr>Hotel Example</vt:lpstr>
      <vt:lpstr>Implementation</vt:lpstr>
      <vt:lpstr>Net Zero Carbon Emissions by Green Travel</vt:lpstr>
      <vt:lpstr>Saving Energy by Installing Net Zero Facilities</vt:lpstr>
      <vt:lpstr>Ceiling and Walls Can be Recycled</vt:lpstr>
      <vt:lpstr>Common Strategies Lead to Net Zero </vt:lpstr>
      <vt:lpstr>LEED Volume Makes More Efficiency</vt:lpstr>
      <vt:lpstr>LEED Volume Process</vt:lpstr>
      <vt:lpstr>PowerPoint Presentation</vt:lpstr>
      <vt:lpstr>PowerPoint Presentation</vt:lpstr>
      <vt:lpstr>PowerPoint Presentation</vt:lpstr>
      <vt:lpstr>PowerPoint Presentation</vt:lpstr>
      <vt:lpstr>PowerPoint Presentation</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2020-04-28T16:15:55Z</dcterms:created>
  <dcterms:modified xsi:type="dcterms:W3CDTF">2024-06-11T14:42:53Z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by">
    <vt:lpwstr>www.skabelondesign.dk</vt:lpwstr>
  </property>
  <property fmtid="{D5CDD505-2E9C-101B-9397-08002B2CF9AE}" pid="3" name="TemplafyTimeStamp">
    <vt:lpwstr>2023-03-14T15:17:44</vt:lpwstr>
  </property>
  <property fmtid="{D5CDD505-2E9C-101B-9397-08002B2CF9AE}" pid="4" name="DocumentInfoFinished">
    <vt:lpwstr>True</vt:lpwstr>
  </property>
  <property fmtid="{D5CDD505-2E9C-101B-9397-08002B2CF9AE}" pid="5" name="ContentTypeId">
    <vt:lpwstr>0x010100A300A33A822ABE4CBEE01783A171193F</vt:lpwstr>
  </property>
  <property fmtid="{D5CDD505-2E9C-101B-9397-08002B2CF9AE}" pid="6" name="MediaServiceImageTags">
    <vt:lpwstr/>
  </property>
</Properties>
</file>